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jpeg"/>
  <Override PartName="/ppt/media/image1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7.jpg" ContentType="image/jpeg"/>
  <Override PartName="/ppt/media/image68.jpg" ContentType="image/jpeg"/>
  <Override PartName="/ppt/media/image70.jpg" ContentType="image/jpeg"/>
  <Override PartName="/ppt/media/image71.jpg" ContentType="image/jpeg"/>
  <Override PartName="/ppt/media/image7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83" r:id="rId6"/>
    <p:sldId id="260" r:id="rId7"/>
    <p:sldId id="284" r:id="rId8"/>
    <p:sldId id="287" r:id="rId9"/>
    <p:sldId id="288" r:id="rId10"/>
    <p:sldId id="261" r:id="rId11"/>
    <p:sldId id="263" r:id="rId12"/>
    <p:sldId id="264" r:id="rId13"/>
    <p:sldId id="265" r:id="rId14"/>
    <p:sldId id="266" r:id="rId15"/>
    <p:sldId id="267" r:id="rId16"/>
    <p:sldId id="269" r:id="rId17"/>
    <p:sldId id="270" r:id="rId18"/>
    <p:sldId id="272" r:id="rId19"/>
    <p:sldId id="273" r:id="rId20"/>
    <p:sldId id="274" r:id="rId21"/>
    <p:sldId id="275" r:id="rId22"/>
    <p:sldId id="276" r:id="rId23"/>
    <p:sldId id="277" r:id="rId24"/>
    <p:sldId id="278" r:id="rId25"/>
    <p:sldId id="279" r:id="rId26"/>
    <p:sldId id="285" r:id="rId27"/>
    <p:sldId id="286" r:id="rId28"/>
    <p:sldId id="289" r:id="rId29"/>
    <p:sldId id="290" r:id="rId30"/>
    <p:sldId id="291" r:id="rId31"/>
    <p:sldId id="292" r:id="rId32"/>
    <p:sldId id="293" r:id="rId3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092" y="-289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C438EC0-AAE9-4BB2-8532-6C8644778815}" type="datetimeFigureOut">
              <a:rPr lang="en-PH" smtClean="0"/>
              <a:t>16/03/2020</a:t>
            </a:fld>
            <a:endParaRPr lang="en-PH"/>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E7499A6D-1721-4F83-A465-C106136D5CF4}" type="slidenum">
              <a:rPr lang="en-PH" smtClean="0"/>
              <a:t>‹#›</a:t>
            </a:fld>
            <a:endParaRPr lang="en-PH"/>
          </a:p>
        </p:txBody>
      </p:sp>
    </p:spTree>
    <p:extLst>
      <p:ext uri="{BB962C8B-B14F-4D97-AF65-F5344CB8AC3E}">
        <p14:creationId xmlns:p14="http://schemas.microsoft.com/office/powerpoint/2010/main" val="250849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 </a:t>
            </a:r>
          </a:p>
        </p:txBody>
      </p:sp>
      <p:sp>
        <p:nvSpPr>
          <p:cNvPr id="4" name="Slide Number Placeholder 3"/>
          <p:cNvSpPr>
            <a:spLocks noGrp="1"/>
          </p:cNvSpPr>
          <p:nvPr>
            <p:ph type="sldNum" sz="quarter" idx="5"/>
          </p:nvPr>
        </p:nvSpPr>
        <p:spPr/>
        <p:txBody>
          <a:bodyPr/>
          <a:lstStyle/>
          <a:p>
            <a:fld id="{E7499A6D-1721-4F83-A465-C106136D5CF4}" type="slidenum">
              <a:rPr lang="en-PH" smtClean="0"/>
              <a:t>7</a:t>
            </a:fld>
            <a:endParaRPr lang="en-PH"/>
          </a:p>
        </p:txBody>
      </p:sp>
    </p:spTree>
    <p:extLst>
      <p:ext uri="{BB962C8B-B14F-4D97-AF65-F5344CB8AC3E}">
        <p14:creationId xmlns:p14="http://schemas.microsoft.com/office/powerpoint/2010/main" val="284854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   </a:t>
            </a:r>
          </a:p>
        </p:txBody>
      </p:sp>
      <p:sp>
        <p:nvSpPr>
          <p:cNvPr id="4" name="Slide Number Placeholder 3"/>
          <p:cNvSpPr>
            <a:spLocks noGrp="1"/>
          </p:cNvSpPr>
          <p:nvPr>
            <p:ph type="sldNum" sz="quarter" idx="5"/>
          </p:nvPr>
        </p:nvSpPr>
        <p:spPr/>
        <p:txBody>
          <a:bodyPr/>
          <a:lstStyle/>
          <a:p>
            <a:fld id="{E7499A6D-1721-4F83-A465-C106136D5CF4}" type="slidenum">
              <a:rPr lang="en-PH" smtClean="0"/>
              <a:t>20</a:t>
            </a:fld>
            <a:endParaRPr lang="en-PH"/>
          </a:p>
        </p:txBody>
      </p:sp>
    </p:spTree>
    <p:extLst>
      <p:ext uri="{BB962C8B-B14F-4D97-AF65-F5344CB8AC3E}">
        <p14:creationId xmlns:p14="http://schemas.microsoft.com/office/powerpoint/2010/main" val="162659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E7499A6D-1721-4F83-A465-C106136D5CF4}" type="slidenum">
              <a:rPr lang="en-PH" smtClean="0"/>
              <a:t>27</a:t>
            </a:fld>
            <a:endParaRPr lang="en-PH"/>
          </a:p>
        </p:txBody>
      </p:sp>
    </p:spTree>
    <p:extLst>
      <p:ext uri="{BB962C8B-B14F-4D97-AF65-F5344CB8AC3E}">
        <p14:creationId xmlns:p14="http://schemas.microsoft.com/office/powerpoint/2010/main" val="24082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3/16/2020</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18.png"/><Relationship Id="rId3" Type="http://schemas.openxmlformats.org/officeDocument/2006/relationships/hyperlink" Target="https://www.facebook.com/noelrmiciano?fref=ufi" TargetMode="External"/><Relationship Id="rId7" Type="http://schemas.openxmlformats.org/officeDocument/2006/relationships/image" Target="../media/image16.jpg"/><Relationship Id="rId12" Type="http://schemas.openxmlformats.org/officeDocument/2006/relationships/hyperlink" Target="mailto:gorrez.frankd24@gmail.com" TargetMode="External"/><Relationship Id="rId2" Type="http://schemas.openxmlformats.org/officeDocument/2006/relationships/hyperlink" Target="https://www.facebook.com/photo.php?fbid=10151266018662051&amp;amp;set=a.10151150021837051.449965.720467050&amp;amp;type=3" TargetMode="External"/><Relationship Id="rId1" Type="http://schemas.openxmlformats.org/officeDocument/2006/relationships/slideLayout" Target="../slideLayouts/slideLayout5.xml"/><Relationship Id="rId6" Type="http://schemas.openxmlformats.org/officeDocument/2006/relationships/image" Target="../media/image15.jpg"/><Relationship Id="rId11" Type="http://schemas.openxmlformats.org/officeDocument/2006/relationships/hyperlink" Target="https://www.facebook.com/sam.buot.net" TargetMode="External"/><Relationship Id="rId5" Type="http://schemas.openxmlformats.org/officeDocument/2006/relationships/hyperlink" Target="https://www.linkedin.com/in/ACoAAALxNyIBPH3wRWmRRmYJVi8ImtKoewCIxpo/" TargetMode="External"/><Relationship Id="rId10" Type="http://schemas.openxmlformats.org/officeDocument/2006/relationships/hyperlink" Target="https://www.facebook.com/cez1006" TargetMode="External"/><Relationship Id="rId4" Type="http://schemas.openxmlformats.org/officeDocument/2006/relationships/hyperlink" Target="https://www.facebook.com/frank.gorrez?hc_location=ufi" TargetMode="External"/><Relationship Id="rId9" Type="http://schemas.openxmlformats.org/officeDocument/2006/relationships/hyperlink" Target="https://www.facebook.com/malmon.biko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eppieph2002@yahoo.com" TargetMode="External"/><Relationship Id="rId2" Type="http://schemas.openxmlformats.org/officeDocument/2006/relationships/hyperlink" Target="mailto:gxalegado@gmail.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lebauzon@hotmail.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mailto:pastor@cumcballston.org" TargetMode="External"/><Relationship Id="rId7" Type="http://schemas.openxmlformats.org/officeDocument/2006/relationships/hyperlink" Target="https://www.facebook.com/normitadj95?fref=ufi" TargetMode="External"/><Relationship Id="rId12" Type="http://schemas.openxmlformats.org/officeDocument/2006/relationships/image" Target="../media/image23.png"/><Relationship Id="rId2" Type="http://schemas.openxmlformats.org/officeDocument/2006/relationships/hyperlink" Target="https://www.facebook.com/ana.tirthdas" TargetMode="External"/><Relationship Id="rId1" Type="http://schemas.openxmlformats.org/officeDocument/2006/relationships/slideLayout" Target="../slideLayouts/slideLayout5.xml"/><Relationship Id="rId6" Type="http://schemas.openxmlformats.org/officeDocument/2006/relationships/hyperlink" Target="https://www.facebook.com/photo.php?fbid=1329225693858395&amp;amp;set=a.498691086911864.1073741828.100003129324241&amp;amp;type=3" TargetMode="External"/><Relationship Id="rId11" Type="http://schemas.openxmlformats.org/officeDocument/2006/relationships/image" Target="../media/image22.jpg"/><Relationship Id="rId5" Type="http://schemas.openxmlformats.org/officeDocument/2006/relationships/hyperlink" Target="https://www.facebook.com/dolores.felicitas?fref=ufi" TargetMode="External"/><Relationship Id="rId10" Type="http://schemas.openxmlformats.org/officeDocument/2006/relationships/image" Target="../media/image21.jpg"/><Relationship Id="rId4" Type="http://schemas.openxmlformats.org/officeDocument/2006/relationships/hyperlink" Target="https://www.facebook.com/profile.php?id=1610124550&amp;amp;fref=ufi"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cynthia.s.richmond/posts/10212010367992413" TargetMode="External"/><Relationship Id="rId13" Type="http://schemas.openxmlformats.org/officeDocument/2006/relationships/hyperlink" Target="https://www.facebook.com/eufemiatobias.munn?fref=nf" TargetMode="External"/><Relationship Id="rId3" Type="http://schemas.openxmlformats.org/officeDocument/2006/relationships/hyperlink" Target="https://www.facebook.com/eufemiatobias.munn" TargetMode="External"/><Relationship Id="rId7" Type="http://schemas.openxmlformats.org/officeDocument/2006/relationships/hyperlink" Target="https://www.facebook.com/Shalom-Science-Institute-1535518589802213/?hc_ref=ARSluqRhLW8bthrwSZhk2S7A5Z6ZEhw9ifmFQ-Tux6jRvaV0KgiNkGGjb1-vFVIqI5A" TargetMode="External"/><Relationship Id="rId12" Type="http://schemas.openxmlformats.org/officeDocument/2006/relationships/hyperlink" Target="https://www.facebook.com/profile.php?id=100001744099622&amp;amp;fref=ufi" TargetMode="External"/><Relationship Id="rId17" Type="http://schemas.openxmlformats.org/officeDocument/2006/relationships/image" Target="../media/image27.png"/><Relationship Id="rId2" Type="http://schemas.openxmlformats.org/officeDocument/2006/relationships/hyperlink" Target="https://www.facebook.com/esthertellie.amante?fref=ufi" TargetMode="External"/><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www.facebook.com/cynthia.s.richmond?hc_ref=ARSluqRhLW8bthrwSZhk2S7A5Z6ZEhw9ifmFQ-Tux6jRvaV0KgiNkGGjb1-vFVIqI5A" TargetMode="External"/><Relationship Id="rId11" Type="http://schemas.openxmlformats.org/officeDocument/2006/relationships/hyperlink" Target="https://www.facebook.com/eufemiatobias.munn/posts/1329238057190492" TargetMode="External"/><Relationship Id="rId5" Type="http://schemas.openxmlformats.org/officeDocument/2006/relationships/hyperlink" Target="https://www.facebook.com/boning.pasco?hc_location=ufi" TargetMode="External"/><Relationship Id="rId15" Type="http://schemas.openxmlformats.org/officeDocument/2006/relationships/image" Target="../media/image25.png"/><Relationship Id="rId10" Type="http://schemas.openxmlformats.org/officeDocument/2006/relationships/hyperlink" Target="https://www.facebook.com/eufemiatobias.munn?hc_ref=ARQt3cXt8oPHmw-h1xn-kTd6e0FC-o6Ki8SN1z6X-wwTy2wYfZR3rvxC6N4AWV0dx-w" TargetMode="External"/><Relationship Id="rId4" Type="http://schemas.openxmlformats.org/officeDocument/2006/relationships/hyperlink" Target="https://www.facebook.com/frank.gorrez?fref=ufi" TargetMode="External"/><Relationship Id="rId9" Type="http://schemas.openxmlformats.org/officeDocument/2006/relationships/hyperlink" Target="https://www.facebook.com/frank.gorrez?fref=mentions" TargetMode="External"/><Relationship Id="rId14"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hyperlink" Target="https://www.facebook.com/francis.gorrez?hc_ref=ARSXF-4_L9yCkOF9O_RPRgyHH4LW4OaXuBEtADC1GNPBD2b6Jb3GrEJRWxqQq_IjMEw" TargetMode="External"/><Relationship Id="rId13" Type="http://schemas.openxmlformats.org/officeDocument/2006/relationships/image" Target="../media/image29.jpg"/><Relationship Id="rId18" Type="http://schemas.openxmlformats.org/officeDocument/2006/relationships/image" Target="../media/image33.png"/><Relationship Id="rId3" Type="http://schemas.openxmlformats.org/officeDocument/2006/relationships/hyperlink" Target="https://www.facebook.com/jo.larrazabal/posts/10154276636977051" TargetMode="External"/><Relationship Id="rId7" Type="http://schemas.openxmlformats.org/officeDocument/2006/relationships/hyperlink" Target="https://www.facebook.com/cleia.gorrez?hc_ref=ARSXF-4_L9yCkOF9O_RPRgyHH4LW4OaXuBEtADC1GNPBD2b6Jb3GrEJRWxqQq_IjMEw" TargetMode="External"/><Relationship Id="rId12" Type="http://schemas.openxmlformats.org/officeDocument/2006/relationships/image" Target="../media/image28.png"/><Relationship Id="rId17" Type="http://schemas.openxmlformats.org/officeDocument/2006/relationships/image" Target="../media/image5.jpg"/><Relationship Id="rId2" Type="http://schemas.openxmlformats.org/officeDocument/2006/relationships/hyperlink" Target="https://www.facebook.com/jo.larrazabal?hc_ref=ARSXt2j4gKfYoCIi9m876Aw0wdIo9C9PeP6efcopSgecHQ-bxhAJxzaZydaDraixGLQ" TargetMode="External"/><Relationship Id="rId16" Type="http://schemas.openxmlformats.org/officeDocument/2006/relationships/image" Target="../media/image32.jpg"/><Relationship Id="rId20"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hyperlink" Target="https://www.facebook.com/jo.larrazabal/posts/10153751264132051" TargetMode="External"/><Relationship Id="rId11" Type="http://schemas.openxmlformats.org/officeDocument/2006/relationships/hyperlink" Target="https://www.facebook.com/eufemiatobias.munn?hc_ref=ARRjJGkQ4ziBtX5Y5hfKm6z1SZ3olTsJEiA2KdwsuJCgtGy14tZqAmLjw2_8iFNiMpU" TargetMode="External"/><Relationship Id="rId5" Type="http://schemas.openxmlformats.org/officeDocument/2006/relationships/hyperlink" Target="https://www.facebook.com/jo.larrazabal?hc_ref=ARTefpy8K-wNRjok6l7pyHpNE-oNrXvM2QZLx4aL54lEKK3KQ4F3kC9USRQRz7wjvvk" TargetMode="External"/><Relationship Id="rId15" Type="http://schemas.openxmlformats.org/officeDocument/2006/relationships/image" Target="../media/image31.jpg"/><Relationship Id="rId10" Type="http://schemas.openxmlformats.org/officeDocument/2006/relationships/hyperlink" Target="https://www.facebook.com/marissa.j.hartwig?fref=ufi" TargetMode="External"/><Relationship Id="rId19" Type="http://schemas.openxmlformats.org/officeDocument/2006/relationships/image" Target="../media/image34.png"/><Relationship Id="rId4" Type="http://schemas.openxmlformats.org/officeDocument/2006/relationships/hyperlink" Target="https://www.facebook.com/frank.gorrez?fref=mentions" TargetMode="External"/><Relationship Id="rId9" Type="http://schemas.openxmlformats.org/officeDocument/2006/relationships/hyperlink" Target="https://www.facebook.com/frank.gorrez?hc_ref=ARSXF-4_L9yCkOF9O_RPRgyHH4LW4OaXuBEtADC1GNPBD2b6Jb3GrEJRWxqQq_IjMEw" TargetMode="External"/><Relationship Id="rId14"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openxmlformats.org/officeDocument/2006/relationships/hyperlink" Target="https://www.facebook.com/bcalbarece?fref=gc&amp;amp;dti=176249929069719" TargetMode="External"/><Relationship Id="rId13" Type="http://schemas.openxmlformats.org/officeDocument/2006/relationships/hyperlink" Target="mailto:oc.uplb@up.edu.ph" TargetMode="External"/><Relationship Id="rId18" Type="http://schemas.openxmlformats.org/officeDocument/2006/relationships/image" Target="../media/image40.png"/><Relationship Id="rId3" Type="http://schemas.openxmlformats.org/officeDocument/2006/relationships/hyperlink" Target="https://www.facebook.com/dolores.felicitas?fref=ufi" TargetMode="External"/><Relationship Id="rId7" Type="http://schemas.openxmlformats.org/officeDocument/2006/relationships/hyperlink" Target="https://www.facebook.com/rjscdacumos?fref=gc&amp;amp;dti=176249929069719" TargetMode="External"/><Relationship Id="rId12" Type="http://schemas.openxmlformats.org/officeDocument/2006/relationships/hyperlink" Target="https://www.facebook.com/vir.fabian?fref=gc&amp;amp;dti=176249929069719" TargetMode="External"/><Relationship Id="rId17" Type="http://schemas.openxmlformats.org/officeDocument/2006/relationships/image" Target="../media/image39.png"/><Relationship Id="rId2" Type="http://schemas.openxmlformats.org/officeDocument/2006/relationships/hyperlink" Target="https://www.facebook.com/eufemiatobias.munn?fref=ufi" TargetMode="External"/><Relationship Id="rId16"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hyperlink" Target="https://www.facebook.com/frank.gorrez?fref=gc&amp;amp;dti=176249929069719&amp;amp;hc_location=ufi" TargetMode="External"/><Relationship Id="rId11" Type="http://schemas.openxmlformats.org/officeDocument/2006/relationships/hyperlink" Target="https://www.facebook.com/dave.ramos.3511?fref=gc&amp;amp;dti=176249929069719" TargetMode="External"/><Relationship Id="rId5" Type="http://schemas.openxmlformats.org/officeDocument/2006/relationships/hyperlink" Target="https://www.facebook.com/aman.carolino.3?fref=gc&amp;amp;dti=176249929069719" TargetMode="External"/><Relationship Id="rId15" Type="http://schemas.openxmlformats.org/officeDocument/2006/relationships/image" Target="../media/image37.jpg"/><Relationship Id="rId10" Type="http://schemas.openxmlformats.org/officeDocument/2006/relationships/hyperlink" Target="https://www.facebook.com/joelcparedes?fref=gc&amp;amp;dti=176249929069719" TargetMode="External"/><Relationship Id="rId19" Type="http://schemas.openxmlformats.org/officeDocument/2006/relationships/image" Target="../media/image41.png"/><Relationship Id="rId4" Type="http://schemas.openxmlformats.org/officeDocument/2006/relationships/hyperlink" Target="https://www.facebook.com/frank.gorrez?fref=ufi" TargetMode="External"/><Relationship Id="rId9" Type="http://schemas.openxmlformats.org/officeDocument/2006/relationships/hyperlink" Target="https://www.facebook.com/bernie.bantegui?fref=gc&amp;amp;dti=176249929069719" TargetMode="External"/><Relationship Id="rId1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cynthia.s.richmond/posts/10212010367992413" TargetMode="External"/><Relationship Id="rId7" Type="http://schemas.openxmlformats.org/officeDocument/2006/relationships/image" Target="../media/image42.jpg"/><Relationship Id="rId2" Type="http://schemas.openxmlformats.org/officeDocument/2006/relationships/hyperlink" Target="https://www.facebook.com/cynthia.s.richmond?hc_ref=ARRv1CBkscN8cKjT-NjH6AQr6f_OQf2ok5wuMpfTgTVyo3uqz-HFbWT1B-vM3WH7Hr8" TargetMode="Externa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mailto:jameslgulley@mac.com" TargetMode="External"/><Relationship Id="rId4" Type="http://schemas.openxmlformats.org/officeDocument/2006/relationships/hyperlink" Target="https://www.facebook.com/frank.gorrez?fref=mention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mailto:eppieph2002@yahoo.com" TargetMode="External"/><Relationship Id="rId7" Type="http://schemas.openxmlformats.org/officeDocument/2006/relationships/hyperlink" Target="https://www.facebook.com/eleuterio.bernardo?fref=ufi" TargetMode="External"/><Relationship Id="rId2" Type="http://schemas.openxmlformats.org/officeDocument/2006/relationships/hyperlink" Target="mailto:tersius@gmail.com" TargetMode="External"/><Relationship Id="rId1" Type="http://schemas.openxmlformats.org/officeDocument/2006/relationships/slideLayout" Target="../slideLayouts/slideLayout5.xml"/><Relationship Id="rId6" Type="http://schemas.openxmlformats.org/officeDocument/2006/relationships/hyperlink" Target="https://www.facebook.com/frank.gorrez?fref=mentions" TargetMode="External"/><Relationship Id="rId5" Type="http://schemas.openxmlformats.org/officeDocument/2006/relationships/hyperlink" Target="https://www.facebook.com/gggorrez/posts/1798932956787877" TargetMode="External"/><Relationship Id="rId4" Type="http://schemas.openxmlformats.org/officeDocument/2006/relationships/hyperlink" Target="https://www.facebook.com/gggorrez?hc_ref=ARTpIbPDDV3UTdKmWLBf62O4LurEy7SR8uP2faKSz7ColNrrE5vjctSZbJcuAAkiXWI&amp;amp;fref=n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armen@buot.net" TargetMode="External"/><Relationship Id="rId2" Type="http://schemas.openxmlformats.org/officeDocument/2006/relationships/hyperlink" Target="mailto:sebkho@hot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facebook.com/francis.gorrez?hc_ref=ARQfoMJQfz2tXCZY-ChXSNrg_7T4B54x3PwJ5sLTy4i83nVlgrrv9Ymf3HFz-tLoaD8" TargetMode="External"/><Relationship Id="rId13" Type="http://schemas.openxmlformats.org/officeDocument/2006/relationships/hyperlink" Target="https://www.facebook.com/profile.php?id=100001744099622&amp;amp;fref=ufi" TargetMode="External"/><Relationship Id="rId18" Type="http://schemas.openxmlformats.org/officeDocument/2006/relationships/image" Target="../media/image28.png"/><Relationship Id="rId26" Type="http://schemas.openxmlformats.org/officeDocument/2006/relationships/image" Target="../media/image50.jpg"/><Relationship Id="rId3" Type="http://schemas.openxmlformats.org/officeDocument/2006/relationships/hyperlink" Target="https://www.facebook.com/agripina.rasco?fref=ufi" TargetMode="External"/><Relationship Id="rId21" Type="http://schemas.openxmlformats.org/officeDocument/2006/relationships/image" Target="../media/image45.jpg"/><Relationship Id="rId7" Type="http://schemas.openxmlformats.org/officeDocument/2006/relationships/hyperlink" Target="https://www.facebook.com/frank.gorrez?fref=mentions" TargetMode="External"/><Relationship Id="rId12" Type="http://schemas.openxmlformats.org/officeDocument/2006/relationships/hyperlink" Target="https://www.facebook.com/carol.barlow.334?fref=ufi" TargetMode="External"/><Relationship Id="rId17" Type="http://schemas.openxmlformats.org/officeDocument/2006/relationships/hyperlink" Target="https://www.facebook.com/bonvillebowen.tinaprice?fref=ufi" TargetMode="External"/><Relationship Id="rId25" Type="http://schemas.openxmlformats.org/officeDocument/2006/relationships/image" Target="../media/image49.jpg"/><Relationship Id="rId2" Type="http://schemas.openxmlformats.org/officeDocument/2006/relationships/notesSlide" Target="../notesSlides/notesSlide2.xml"/><Relationship Id="rId16" Type="http://schemas.openxmlformats.org/officeDocument/2006/relationships/hyperlink" Target="https://www.facebook.com/daniel.a.rodriguez.3994/posts/1137332539611132" TargetMode="External"/><Relationship Id="rId20" Type="http://schemas.openxmlformats.org/officeDocument/2006/relationships/image" Target="../media/image44.jpg"/><Relationship Id="rId1" Type="http://schemas.openxmlformats.org/officeDocument/2006/relationships/slideLayout" Target="../slideLayouts/slideLayout5.xml"/><Relationship Id="rId6" Type="http://schemas.openxmlformats.org/officeDocument/2006/relationships/hyperlink" Target="https://www.facebook.com/jo.larrazabal/posts/10154635343447051" TargetMode="External"/><Relationship Id="rId11" Type="http://schemas.openxmlformats.org/officeDocument/2006/relationships/hyperlink" Target="https://www.facebook.com/photo.php?fbid=10212187277268983&amp;amp;set=a.1400397261797.51220.1588287531&amp;amp;type=3" TargetMode="External"/><Relationship Id="rId24" Type="http://schemas.openxmlformats.org/officeDocument/2006/relationships/image" Target="../media/image48.jpg"/><Relationship Id="rId5" Type="http://schemas.openxmlformats.org/officeDocument/2006/relationships/hyperlink" Target="https://www.facebook.com/jo.larrazabal?hc_ref=ARQ1YkyfCeLdgGGqiaLa0rWVDMO1w5BfbwMRsgo-iJtQJ6kl-8vKa8J2ytG9Qu3OqUo&amp;amp;fref=nf" TargetMode="External"/><Relationship Id="rId15" Type="http://schemas.openxmlformats.org/officeDocument/2006/relationships/hyperlink" Target="https://www.facebook.com/teprodriguez?hc_ref=ARQDxnrTG5yN6MOWXvhqg2DWgOgpKhaOTCyepHZTMEjzqMhVjnL2Wr4_dzalK7bOMZk" TargetMode="External"/><Relationship Id="rId23" Type="http://schemas.openxmlformats.org/officeDocument/2006/relationships/image" Target="../media/image47.jpg"/><Relationship Id="rId10" Type="http://schemas.openxmlformats.org/officeDocument/2006/relationships/hyperlink" Target="https://www.facebook.com/frank.gorrez" TargetMode="External"/><Relationship Id="rId19" Type="http://schemas.openxmlformats.org/officeDocument/2006/relationships/image" Target="../media/image36.jpg"/><Relationship Id="rId4" Type="http://schemas.openxmlformats.org/officeDocument/2006/relationships/hyperlink" Target="https://www.facebook.com/dolores.felicitas?fref=ufi" TargetMode="External"/><Relationship Id="rId9" Type="http://schemas.openxmlformats.org/officeDocument/2006/relationships/hyperlink" Target="https://www.facebook.com/jo.larrazabal?hc_ref=ARQfoMJQfz2tXCZY-ChXSNrg_7T4B54x3PwJ5sLTy4i83nVlgrrv9Ymf3HFz-tLoaD8" TargetMode="External"/><Relationship Id="rId14" Type="http://schemas.openxmlformats.org/officeDocument/2006/relationships/hyperlink" Target="https://www.facebook.com/daniel.a.rodriguez.3994?hc_ref=ARQDxnrTG5yN6MOWXvhqg2DWgOgpKhaOTCyepHZTMEjzqMhVjnL2Wr4_dzalK7bOMZk" TargetMode="External"/><Relationship Id="rId22" Type="http://schemas.openxmlformats.org/officeDocument/2006/relationships/image" Target="../media/image46.jpg"/></Relationships>
</file>

<file path=ppt/slides/_rels/slide21.xml.rels><?xml version="1.0" encoding="UTF-8" standalone="yes"?>
<Relationships xmlns="http://schemas.openxmlformats.org/package/2006/relationships"><Relationship Id="rId8" Type="http://schemas.openxmlformats.org/officeDocument/2006/relationships/hyperlink" Target="mailto:jameslgulley@mac.com" TargetMode="External"/><Relationship Id="rId3" Type="http://schemas.openxmlformats.org/officeDocument/2006/relationships/hyperlink" Target="https://www.facebook.com/dolores.felicitas?fref=ufi" TargetMode="External"/><Relationship Id="rId7" Type="http://schemas.openxmlformats.org/officeDocument/2006/relationships/hyperlink" Target="https://www.facebook.com/profile.php?id=100000325167639&amp;amp;hc_location=ufi" TargetMode="External"/><Relationship Id="rId2" Type="http://schemas.openxmlformats.org/officeDocument/2006/relationships/hyperlink" Target="https://www.facebook.com/aurora.g.palmontano?fref=ufi" TargetMode="External"/><Relationship Id="rId1" Type="http://schemas.openxmlformats.org/officeDocument/2006/relationships/slideLayout" Target="../slideLayouts/slideLayout5.xml"/><Relationship Id="rId6" Type="http://schemas.openxmlformats.org/officeDocument/2006/relationships/hyperlink" Target="https://www.facebook.com/frank.gorrez?fref=ufi" TargetMode="External"/><Relationship Id="rId11" Type="http://schemas.openxmlformats.org/officeDocument/2006/relationships/image" Target="../media/image51.jpg"/><Relationship Id="rId5" Type="http://schemas.openxmlformats.org/officeDocument/2006/relationships/hyperlink" Target="https://www.facebook.com/profile.php?id=100000325167639&amp;amp;fref=ufi" TargetMode="External"/><Relationship Id="rId10" Type="http://schemas.openxmlformats.org/officeDocument/2006/relationships/hyperlink" Target="https://www.facebook.com/eufemiatobias.munn?fref=ufi" TargetMode="External"/><Relationship Id="rId4" Type="http://schemas.openxmlformats.org/officeDocument/2006/relationships/hyperlink" Target="https://www.facebook.com/esthertellie.amante?fref=ufi" TargetMode="External"/><Relationship Id="rId9" Type="http://schemas.openxmlformats.org/officeDocument/2006/relationships/hyperlink" Target="mailto:soycaphalf@yahoo.com.a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photo.php?fbid=1616293795151582&amp;amp;set=pcb.1616319701815658&amp;amp;type=3" TargetMode="External"/><Relationship Id="rId7" Type="http://schemas.openxmlformats.org/officeDocument/2006/relationships/image" Target="../media/image53.jpg"/><Relationship Id="rId2" Type="http://schemas.openxmlformats.org/officeDocument/2006/relationships/hyperlink" Target="https://www.facebook.com/eufemiatobias.munn/posts/1616319701815658" TargetMode="External"/><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hyperlink" Target="mailto:eppieph2002@yahoo.com" TargetMode="External"/><Relationship Id="rId4" Type="http://schemas.openxmlformats.org/officeDocument/2006/relationships/hyperlink" Target="https://www.facebook.com/eufemiatobias.munn?hc_ref=ART453mXVuynlxjC8wn59I9VKstDKqq3gRBWWFyepAFRL88B4Xq0-Gj2PoLJghqSFlY"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matias.j.garcia.3" TargetMode="External"/><Relationship Id="rId3" Type="http://schemas.openxmlformats.org/officeDocument/2006/relationships/hyperlink" Target="https://www.facebook.com/frank.gorrez" TargetMode="External"/><Relationship Id="rId7" Type="http://schemas.openxmlformats.org/officeDocument/2006/relationships/hyperlink" Target="https://www.facebook.com/frank.gorrez?hc_location=ufi" TargetMode="External"/><Relationship Id="rId2" Type="http://schemas.openxmlformats.org/officeDocument/2006/relationships/hyperlink" Target="https://www.facebook.com/afsamonte" TargetMode="External"/><Relationship Id="rId1" Type="http://schemas.openxmlformats.org/officeDocument/2006/relationships/slideLayout" Target="../slideLayouts/slideLayout5.xml"/><Relationship Id="rId6" Type="http://schemas.openxmlformats.org/officeDocument/2006/relationships/hyperlink" Target="https://www.facebook.com/mpalabyab" TargetMode="External"/><Relationship Id="rId5" Type="http://schemas.openxmlformats.org/officeDocument/2006/relationships/hyperlink" Target="https://www.facebook.com/genel.bacani.77" TargetMode="External"/><Relationship Id="rId4" Type="http://schemas.openxmlformats.org/officeDocument/2006/relationships/hyperlink" Target="https://www.facebook.com/eileen.bennett.754" TargetMode="External"/><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13" Type="http://schemas.openxmlformats.org/officeDocument/2006/relationships/hyperlink" Target="https://www.facebook.com/mina.limgarcia" TargetMode="External"/><Relationship Id="rId18" Type="http://schemas.openxmlformats.org/officeDocument/2006/relationships/hyperlink" Target="https://www.facebook.com/rosa.maria.mossesgeld.chua" TargetMode="External"/><Relationship Id="rId26" Type="http://schemas.openxmlformats.org/officeDocument/2006/relationships/hyperlink" Target="https://www.facebook.com/brendapramos" TargetMode="External"/><Relationship Id="rId3" Type="http://schemas.openxmlformats.org/officeDocument/2006/relationships/hyperlink" Target="https://www.facebook.com/melissa.y.moran" TargetMode="External"/><Relationship Id="rId21" Type="http://schemas.openxmlformats.org/officeDocument/2006/relationships/hyperlink" Target="https://www.facebook.com/profile.php?id=100010956369531" TargetMode="External"/><Relationship Id="rId7" Type="http://schemas.openxmlformats.org/officeDocument/2006/relationships/hyperlink" Target="https://www.facebook.com/cecilia.fernandez.35380399" TargetMode="External"/><Relationship Id="rId12" Type="http://schemas.openxmlformats.org/officeDocument/2006/relationships/hyperlink" Target="https://www.facebook.com/isagorrez" TargetMode="External"/><Relationship Id="rId17" Type="http://schemas.openxmlformats.org/officeDocument/2006/relationships/hyperlink" Target="https://www.facebook.com/yek.noel" TargetMode="External"/><Relationship Id="rId25" Type="http://schemas.openxmlformats.org/officeDocument/2006/relationships/hyperlink" Target="https://www.facebook.com/lina.basas" TargetMode="External"/><Relationship Id="rId33" Type="http://schemas.openxmlformats.org/officeDocument/2006/relationships/image" Target="../media/image56.jpg"/><Relationship Id="rId2" Type="http://schemas.openxmlformats.org/officeDocument/2006/relationships/hyperlink" Target="https://www.facebook.com/evelyn.manzanero.9" TargetMode="External"/><Relationship Id="rId16" Type="http://schemas.openxmlformats.org/officeDocument/2006/relationships/hyperlink" Target="https://www.facebook.com/cynthia.servidamejia" TargetMode="External"/><Relationship Id="rId20" Type="http://schemas.openxmlformats.org/officeDocument/2006/relationships/hyperlink" Target="https://www.facebook.com/cleia.gorrez" TargetMode="External"/><Relationship Id="rId29" Type="http://schemas.openxmlformats.org/officeDocument/2006/relationships/hyperlink" Target="https://www.facebook.com/eufemiatobias.munn" TargetMode="External"/><Relationship Id="rId1" Type="http://schemas.openxmlformats.org/officeDocument/2006/relationships/slideLayout" Target="../slideLayouts/slideLayout5.xml"/><Relationship Id="rId6" Type="http://schemas.openxmlformats.org/officeDocument/2006/relationships/hyperlink" Target="https://www.facebook.com/denise.m.weldon" TargetMode="External"/><Relationship Id="rId11" Type="http://schemas.openxmlformats.org/officeDocument/2006/relationships/hyperlink" Target="https://www.facebook.com/germelina.salumbides" TargetMode="External"/><Relationship Id="rId24" Type="http://schemas.openxmlformats.org/officeDocument/2006/relationships/hyperlink" Target="https://www.facebook.com/cesar.delafuente.372" TargetMode="External"/><Relationship Id="rId32" Type="http://schemas.openxmlformats.org/officeDocument/2006/relationships/image" Target="../media/image55.jpg"/><Relationship Id="rId5" Type="http://schemas.openxmlformats.org/officeDocument/2006/relationships/hyperlink" Target="https://www.facebook.com/jules.d.fuente" TargetMode="External"/><Relationship Id="rId15" Type="http://schemas.openxmlformats.org/officeDocument/2006/relationships/hyperlink" Target="https://www.facebook.com/lilia.ciprianoconejos.7" TargetMode="External"/><Relationship Id="rId23" Type="http://schemas.openxmlformats.org/officeDocument/2006/relationships/hyperlink" Target="https://www.facebook.com/esthertellie.amante" TargetMode="External"/><Relationship Id="rId28" Type="http://schemas.openxmlformats.org/officeDocument/2006/relationships/hyperlink" Target="https://www.facebook.com/kzwonger" TargetMode="External"/><Relationship Id="rId10" Type="http://schemas.openxmlformats.org/officeDocument/2006/relationships/hyperlink" Target="https://www.facebook.com/johnny.ventosa" TargetMode="External"/><Relationship Id="rId19" Type="http://schemas.openxmlformats.org/officeDocument/2006/relationships/hyperlink" Target="https://www.facebook.com/charity.bulanan" TargetMode="External"/><Relationship Id="rId31" Type="http://schemas.openxmlformats.org/officeDocument/2006/relationships/hyperlink" Target="https://www.facebook.com/frank.gorrez" TargetMode="External"/><Relationship Id="rId4" Type="http://schemas.openxmlformats.org/officeDocument/2006/relationships/hyperlink" Target="https://www.facebook.com/bonvillebowen.tinaprice" TargetMode="External"/><Relationship Id="rId9" Type="http://schemas.openxmlformats.org/officeDocument/2006/relationships/hyperlink" Target="https://www.facebook.com/betsy.delafuente" TargetMode="External"/><Relationship Id="rId14" Type="http://schemas.openxmlformats.org/officeDocument/2006/relationships/hyperlink" Target="https://www.facebook.com/jo.larrazabal" TargetMode="External"/><Relationship Id="rId22" Type="http://schemas.openxmlformats.org/officeDocument/2006/relationships/hyperlink" Target="https://www.facebook.com/bong.mauriciong" TargetMode="External"/><Relationship Id="rId27" Type="http://schemas.openxmlformats.org/officeDocument/2006/relationships/hyperlink" Target="https://www.facebook.com/jojo.c.lazaro" TargetMode="External"/><Relationship Id="rId30" Type="http://schemas.openxmlformats.org/officeDocument/2006/relationships/hyperlink" Target="https://www.facebook.com/eleanorfunda.sardual" TargetMode="External"/><Relationship Id="rId8" Type="http://schemas.openxmlformats.org/officeDocument/2006/relationships/hyperlink" Target="https://www.facebook.com/jonjen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mailto:marsaspiras@gmail.com" TargetMode="External"/><Relationship Id="rId1" Type="http://schemas.openxmlformats.org/officeDocument/2006/relationships/slideLayout" Target="../slideLayouts/slideLayout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13" Type="http://schemas.openxmlformats.org/officeDocument/2006/relationships/hyperlink" Target="https://www.facebook.com/ramon.zafra.56?fref=gc&amp;amp;dti=431913880337336" TargetMode="External"/><Relationship Id="rId18" Type="http://schemas.openxmlformats.org/officeDocument/2006/relationships/hyperlink" Target="https://www.facebook.com/robledo.zinampan.1?fref=gc&amp;amp;dti=431913880337336" TargetMode="External"/><Relationship Id="rId26" Type="http://schemas.openxmlformats.org/officeDocument/2006/relationships/hyperlink" Target="https://www.facebook.com/olive.hafenstein" TargetMode="External"/><Relationship Id="rId3" Type="http://schemas.openxmlformats.org/officeDocument/2006/relationships/hyperlink" Target="https://www.facebook.com/mike.olo.5?fref=gc&amp;amp;dti=431913880337336" TargetMode="External"/><Relationship Id="rId21" Type="http://schemas.openxmlformats.org/officeDocument/2006/relationships/hyperlink" Target="https://www.facebook.com/francesca.araneta" TargetMode="External"/><Relationship Id="rId7" Type="http://schemas.openxmlformats.org/officeDocument/2006/relationships/hyperlink" Target="https://www.facebook.com/richard.jornadal.7?fref=gc&amp;amp;dti=431913880337336" TargetMode="External"/><Relationship Id="rId12" Type="http://schemas.openxmlformats.org/officeDocument/2006/relationships/hyperlink" Target="https://www.facebook.com/rtiamzon1?fref=gc&amp;amp;dti=431913880337336" TargetMode="External"/><Relationship Id="rId17" Type="http://schemas.openxmlformats.org/officeDocument/2006/relationships/hyperlink" Target="https://www.facebook.com/elijah.g.lorenzo?fref=gc&amp;amp;dti=431913880337336" TargetMode="External"/><Relationship Id="rId25" Type="http://schemas.openxmlformats.org/officeDocument/2006/relationships/hyperlink" Target="https://www.facebook.com/lorna.s.rodriguez.1" TargetMode="External"/><Relationship Id="rId33" Type="http://schemas.openxmlformats.org/officeDocument/2006/relationships/image" Target="../media/image63.png"/><Relationship Id="rId2" Type="http://schemas.openxmlformats.org/officeDocument/2006/relationships/hyperlink" Target="https://www.facebook.com/nes.marquez?fref=gc&amp;amp;dti=431913880337336" TargetMode="External"/><Relationship Id="rId16" Type="http://schemas.openxmlformats.org/officeDocument/2006/relationships/hyperlink" Target="https://www.facebook.com/ed.baldoria?fref=gc&amp;amp;dti=431913880337336" TargetMode="External"/><Relationship Id="rId20" Type="http://schemas.openxmlformats.org/officeDocument/2006/relationships/hyperlink" Target="https://www.facebook.com/manuel.serrano.5686?fref=gc&amp;amp;dti=431913880337336" TargetMode="External"/><Relationship Id="rId29" Type="http://schemas.openxmlformats.org/officeDocument/2006/relationships/hyperlink" Target="https://www.facebook.com/frank.gorrez?__tn__=%2Cd%2AF%2AF-R&amp;amp;eid=ARBHfaLHFwohOIvIpcjfRwlxJi1zAILNbINsae7qXUmB8z01rDt56zFtXLqIlUxecZOqdQEuEfP1875C&amp;amp;tn-str=%2AF" TargetMode="External"/><Relationship Id="rId1" Type="http://schemas.openxmlformats.org/officeDocument/2006/relationships/slideLayout" Target="../slideLayouts/slideLayout5.xml"/><Relationship Id="rId6" Type="http://schemas.openxmlformats.org/officeDocument/2006/relationships/hyperlink" Target="https://www.facebook.com/rogelio.danao.94?fref=gc&amp;amp;dti=431913880337336" TargetMode="External"/><Relationship Id="rId11" Type="http://schemas.openxmlformats.org/officeDocument/2006/relationships/hyperlink" Target="https://www.facebook.com/gilmar.taebas?fref=gc&amp;amp;dti=431913880337336" TargetMode="External"/><Relationship Id="rId24" Type="http://schemas.openxmlformats.org/officeDocument/2006/relationships/hyperlink" Target="https://www.facebook.com/cynthia.servidamejia" TargetMode="External"/><Relationship Id="rId32" Type="http://schemas.openxmlformats.org/officeDocument/2006/relationships/image" Target="../media/image62.png"/><Relationship Id="rId5" Type="http://schemas.openxmlformats.org/officeDocument/2006/relationships/hyperlink" Target="https://www.facebook.com/edgar.largo.357" TargetMode="External"/><Relationship Id="rId15" Type="http://schemas.openxmlformats.org/officeDocument/2006/relationships/hyperlink" Target="https://www.facebook.com/malmonnoli?fref=gc&amp;amp;dti=431913880337336" TargetMode="External"/><Relationship Id="rId23" Type="http://schemas.openxmlformats.org/officeDocument/2006/relationships/hyperlink" Target="https://www.facebook.com/mimipfuntner" TargetMode="External"/><Relationship Id="rId28" Type="http://schemas.openxmlformats.org/officeDocument/2006/relationships/hyperlink" Target="https://www.facebook.com/redemptahofer.rivera?__tn__=%2CdK%2AF-R&amp;amp;eid=ARAzNyXiqqTjmA0LVD51f_QQkNvIEUuBdtyxw74FWekNOwreseYcaMnMUqRWJ_R6rE6gN3nzpPAE0zQO" TargetMode="External"/><Relationship Id="rId10" Type="http://schemas.openxmlformats.org/officeDocument/2006/relationships/hyperlink" Target="https://www.facebook.com/michael.ilano?fref=gc&amp;amp;dti=431913880337336" TargetMode="External"/><Relationship Id="rId19" Type="http://schemas.openxmlformats.org/officeDocument/2006/relationships/hyperlink" Target="https://www.facebook.com/romeo.bonaga?fref=gc&amp;amp;dti=431913880337336" TargetMode="External"/><Relationship Id="rId31" Type="http://schemas.openxmlformats.org/officeDocument/2006/relationships/image" Target="../media/image61.png"/><Relationship Id="rId4" Type="http://schemas.openxmlformats.org/officeDocument/2006/relationships/hyperlink" Target="https://www.facebook.com/butch.madarang.9?fref=gc&amp;amp;dti=431913880337336" TargetMode="External"/><Relationship Id="rId9" Type="http://schemas.openxmlformats.org/officeDocument/2006/relationships/hyperlink" Target="https://www.facebook.com/darwin.igualada?fref=gc&amp;amp;dti=431913880337336" TargetMode="External"/><Relationship Id="rId14" Type="http://schemas.openxmlformats.org/officeDocument/2006/relationships/hyperlink" Target="https://www.facebook.com/danny.peralta.3762?fref=gc&amp;amp;dti=431913880337336" TargetMode="External"/><Relationship Id="rId22" Type="http://schemas.openxmlformats.org/officeDocument/2006/relationships/hyperlink" Target="https://www.facebook.com/jules.d.fuente" TargetMode="External"/><Relationship Id="rId27" Type="http://schemas.openxmlformats.org/officeDocument/2006/relationships/hyperlink" Target="https://www.facebook.com/jo.larrazabal?hc_location=ufi" TargetMode="External"/><Relationship Id="rId30" Type="http://schemas.openxmlformats.org/officeDocument/2006/relationships/hyperlink" Target="https://bible.knowing-jesus.com/Psalm/139/13" TargetMode="External"/><Relationship Id="rId8" Type="http://schemas.openxmlformats.org/officeDocument/2006/relationships/hyperlink" Target="https://www.facebook.com/irma.abalos.925?fref=gc&amp;amp;dti=431913880337336"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www.philstar.com/authors/1805279/rey-gamboa" TargetMode="External"/><Relationship Id="rId7" Type="http://schemas.openxmlformats.org/officeDocument/2006/relationships/image" Target="../media/image6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hyperlink" Target="mailto:gorrez.frankd24@gmail.com" TargetMode="External"/><Relationship Id="rId4" Type="http://schemas.openxmlformats.org/officeDocument/2006/relationships/hyperlink" Target="https://www.philstar.com/business" TargetMode="External"/><Relationship Id="rId9" Type="http://schemas.openxmlformats.org/officeDocument/2006/relationships/image" Target="../media/image67.jp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5.xml"/><Relationship Id="rId5" Type="http://schemas.openxmlformats.org/officeDocument/2006/relationships/image" Target="../media/image71.jpg"/><Relationship Id="rId4" Type="http://schemas.openxmlformats.org/officeDocument/2006/relationships/image" Target="../media/image70.jpg"/></Relationships>
</file>

<file path=ppt/slides/_rels/slide2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irri.org/" TargetMode="External"/><Relationship Id="rId2" Type="http://schemas.openxmlformats.org/officeDocument/2006/relationships/hyperlink" Target="mailto:b.tolentino@irri.org" TargetMode="Externa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gorrez.frankd24@gmail.com" TargetMode="External"/><Relationship Id="rId13" Type="http://schemas.openxmlformats.org/officeDocument/2006/relationships/hyperlink" Target="https://www.facebook.com/photo.php?fbid=10151266018662051&amp;amp;set=a.10151150021837051.449965.720467050&amp;amp;type=3" TargetMode="External"/><Relationship Id="rId18" Type="http://schemas.openxmlformats.org/officeDocument/2006/relationships/image" Target="../media/image4.jpg"/><Relationship Id="rId3" Type="http://schemas.openxmlformats.org/officeDocument/2006/relationships/hyperlink" Target="https://www.facebook.com/profile.php?id=100009872713178&amp;amp;fref=ufi" TargetMode="External"/><Relationship Id="rId7" Type="http://schemas.openxmlformats.org/officeDocument/2006/relationships/hyperlink" Target="https://www.facebook.com/frank.gorrez/posts/1472329986192249" TargetMode="External"/><Relationship Id="rId12" Type="http://schemas.openxmlformats.org/officeDocument/2006/relationships/hyperlink" Target="https://www.facebook.com/frank.gorrez?fref=mentions" TargetMode="External"/><Relationship Id="rId17" Type="http://schemas.openxmlformats.org/officeDocument/2006/relationships/image" Target="../media/image3.jpg"/><Relationship Id="rId2" Type="http://schemas.openxmlformats.org/officeDocument/2006/relationships/hyperlink" Target="https://www.facebook.com/ecqvienna?fref=ufi" TargetMode="External"/><Relationship Id="rId16"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hyperlink" Target="https://www.facebook.com/saeed.daof?hc_ref=ARRg7zqK_vZFbpXV8o6WGeZjn16AImODoTDseZzRepO6PCar4elD0giRE3K_BkDyMMs&amp;amp;fref=nf" TargetMode="External"/><Relationship Id="rId11" Type="http://schemas.openxmlformats.org/officeDocument/2006/relationships/hyperlink" Target="https://www.facebook.com/jo.larrazabal/posts/10154166156922051" TargetMode="External"/><Relationship Id="rId5" Type="http://schemas.openxmlformats.org/officeDocument/2006/relationships/hyperlink" Target="mailto:gasapous@yahoo.comorcelno639399296352" TargetMode="External"/><Relationship Id="rId15" Type="http://schemas.openxmlformats.org/officeDocument/2006/relationships/hyperlink" Target="https://www.facebook.com/frank.gorrez/posts/1441072612651320" TargetMode="External"/><Relationship Id="rId10" Type="http://schemas.openxmlformats.org/officeDocument/2006/relationships/hyperlink" Target="https://www.facebook.com/jo.larrazabal?hc_ref=ARQwiyRMtK-FOQnzV3OmNt-F0t4rWLEiuQKyatMkRsZINTVVYbbTJu7jWEzNVyPuuVE" TargetMode="External"/><Relationship Id="rId19" Type="http://schemas.openxmlformats.org/officeDocument/2006/relationships/image" Target="../media/image5.jpg"/><Relationship Id="rId4" Type="http://schemas.openxmlformats.org/officeDocument/2006/relationships/hyperlink" Target="https://www.facebook.com/gasapous?fref=ufi" TargetMode="External"/><Relationship Id="rId9" Type="http://schemas.openxmlformats.org/officeDocument/2006/relationships/hyperlink" Target="https://www.facebook.com/saeed.daof" TargetMode="External"/><Relationship Id="rId14" Type="http://schemas.openxmlformats.org/officeDocument/2006/relationships/hyperlink" Target="https://www.facebook.com/frank.gorrez?hc_ref=ARQsNdKYVF0Kuk7Tt35PRZMhTci3-eRfDlB5jpTkXq8OSWl5YuVrC8JgC1x0vIiXeRY&amp;amp;fref=n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frank.gorrez?hc_location=ufi" TargetMode="External"/><Relationship Id="rId7" Type="http://schemas.openxmlformats.org/officeDocument/2006/relationships/image" Target="../media/image6.jpeg"/><Relationship Id="rId2" Type="http://schemas.openxmlformats.org/officeDocument/2006/relationships/hyperlink" Target="https://www.facebook.com/ravindra.joshi.9210" TargetMode="External"/><Relationship Id="rId1" Type="http://schemas.openxmlformats.org/officeDocument/2006/relationships/slideLayout" Target="../slideLayouts/slideLayout5.xml"/><Relationship Id="rId6" Type="http://schemas.openxmlformats.org/officeDocument/2006/relationships/hyperlink" Target="https://www.facebook.com/media/set/?set=a.10155471168488198&amp;amp;type=3&amp;amp;__xts__%5B0%5D=68.ARCYlkdxdWuFxsCFJkiE9nk0pISdhUmHTO0kWNsCcBh9Kexng2Gw8DRtTrYoUmimMCtDafLE-iE19k2xxuYHhjgRB_abEaawfdshYSzkI7OJKmIdMG8fOVI62zs7bDim3wUOW98yPmIgoBDIY-xzfi3HifeFDxQMBtvufWdhMgl0oVfyqGgDayaoSkanODADnChyogbhOnuvbOivnJ904jyRg6jmYHzBZftUO4zqgP3_J291n0sWyEIPBqjv_8HnfTYMGiOPRYiMEE-v49q5pQf_UfF8wLT-pUH0fMwjCDC8AY6DgBgcKfebm63MKtEBNA&amp;amp;__tn__=H-R" TargetMode="External"/><Relationship Id="rId5" Type="http://schemas.openxmlformats.org/officeDocument/2006/relationships/hyperlink" Target="https://www.facebook.com/frank.gorrez/timeline/story?ut=60&amp;amp;wstart=0&amp;amp;wend=1572591599&amp;amp;hash=-4518682976495003286&amp;amp;pagefilter=3&amp;amp;__xts__%5B0%5D=68.ARC9L8QUj3XUDtf8qJRx7JrTRiZVFb8F2uaB6fODS965oecfH6QNGFf6XX9HzfHl1bmYf8Z0YQkNwgZb5gnn4UGUP8qBgCnmQ5A0wkxKHEpXHIO_2X_95x86NQ26aiZv29ewhDJ8dVDcCD3mT-_VJIGJTupG3OS8rNaMRS7uV2mVF0kQHi30t-anL11RZRyFw3AKJMKWmMy07qlLLzeLLYUrNi22uFU_pmx2HNjK9NLm1wvAougr8ROupQn-WQaZhqXtyJyYjzMQXkdF8_VC6hALWWLX70uEXewHDBEtZOQ99FY9US-AxpsO9qwJ1Dn0TaiZHw&amp;amp;__tn__=-R" TargetMode="External"/><Relationship Id="rId4" Type="http://schemas.openxmlformats.org/officeDocument/2006/relationships/hyperlink" Target="https://www.facebook.com/GKonomics/?__tn__=kC-R&amp;amp;eid=ARAVzNiNoBMdu_LSy1bOqnVCoHP_dtjwM_XtUPM69Y9Rt7SkOeeQKUHNGj-mM8APTR-CKwOj_y5SFcZC&amp;amp;hc_ref=ARQkk3KHdxYUSQFU8cq9iD-oL1CxFeVENBGVzPgGkHeBHxjvMR5ZTT1l2n3BsR6OWQY&amp;amp;__xts__%5B0%5D=68.ARC9L8QUj3XUDtf8qJRx7JrTRiZVFb8F2uaB6fODS965oecfH6QNGFf6XX9HzfHl1bmYf8Z0YQkNwgZb5gnn4UGUP8qBgCnmQ5A0wkxKHEpXHIO_2X_95x86NQ26aiZv29ewhDJ8dVDcCD3mT-_VJIGJTupG3OS8rNaMRS7uV2mVF0kQHi30t-anL11RZRyFw3AKJMKWmMy07qlLLzeLLYUrNi22uFU_pmx2HNjK9NLm1wvAougr8ROupQn-WQaZhqXtyJyYjzMQXkdF8_VC6hALWWLX70uEXewHDBEtZOQ99FY9US-AxpsO9qwJ1Dn0TaiZHw"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acebook.com/photo.php?fbid=10153660221987051&amp;amp;set=a.483958062050.276106.720467050&amp;amp;type=3" TargetMode="External"/><Relationship Id="rId3" Type="http://schemas.openxmlformats.org/officeDocument/2006/relationships/hyperlink" Target="https://www.facebook.com/jo.larrazabal?hc_ref=ARTw_IGiAgOzXj4E6SbUIcxcmgo7QdxPPpvg3w1G4ZrX0C__acxr9iX8ia6wQpiwMRU" TargetMode="External"/><Relationship Id="rId7" Type="http://schemas.openxmlformats.org/officeDocument/2006/relationships/hyperlink" Target="https://www.facebook.com/rose.i.cabrera?fref=mentions" TargetMode="External"/><Relationship Id="rId2" Type="http://schemas.openxmlformats.org/officeDocument/2006/relationships/hyperlink" Target="https://www.facebook.com/photo.php?fbid=10151266018662051&amp;amp;set=a.10151150021837051.449965.720467050&amp;amp;type=3" TargetMode="External"/><Relationship Id="rId1" Type="http://schemas.openxmlformats.org/officeDocument/2006/relationships/slideLayout" Target="../slideLayouts/slideLayout5.xml"/><Relationship Id="rId6" Type="http://schemas.openxmlformats.org/officeDocument/2006/relationships/hyperlink" Target="https://www.facebook.com/frank.gorrez?fref=mentions" TargetMode="External"/><Relationship Id="rId5" Type="http://schemas.openxmlformats.org/officeDocument/2006/relationships/hyperlink" Target="https://www.facebook.com/jo.larrazabal/posts/10153985809612051" TargetMode="External"/><Relationship Id="rId10" Type="http://schemas.openxmlformats.org/officeDocument/2006/relationships/image" Target="../media/image8.png"/><Relationship Id="rId4" Type="http://schemas.openxmlformats.org/officeDocument/2006/relationships/hyperlink" Target="https://www.facebook.com/GKonomics/photos/a.10154327071228198.1073741922.349791208197/10154327078588198/?type=3&amp;amp;hc_ref=ARTw_IGiAgOzXj4E6SbUIcxcmgo7QdxPPpvg3w1G4ZrX0C__acxr9iX8ia6wQpiwMRU"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facebook.com/rose.i.cabrera?__tn__=K-R&amp;eid=ARDl-v91MUlym9cEXG6nb1Uk56CajKPeYs-hQLV3GWsZwQzX3PZw1WlYyjt1l9r-9mPpHp8iSNbdMDMM&amp;__xts__%5B0%5D=68.ARAL2XaP6_CjqrccO5Id0hgwcd1EecxllpNHiilWJaFDKv3oBAX0i-nZVM-WTJl5q_P41f50-RjjmM44-1P11hasQTQTvek_nmSynveK2IDGRt-HcEA5fF2LApfNlMSmylmeNfSSICC-9panH6pbxDxO4OCRr5KWp2rd5UWB8ymdtr3XZq-Zj0IlHGItgPTyEXgD3jilWfzhmXn3MskXSSveVFN3p6wq5xfZ74DkS8oXCmYQFcGucCU7fGPP7_plivhn6A59GuvtzUIt8iv3sa-7rFvUm7f3gZkQtUe4kVjAT3ZjD8U-HKM5LIulng" TargetMode="External"/><Relationship Id="rId3" Type="http://schemas.openxmlformats.org/officeDocument/2006/relationships/hyperlink" Target="https://www.facebook.com/frank.gorrez" TargetMode="External"/><Relationship Id="rId7" Type="http://schemas.openxmlformats.org/officeDocument/2006/relationships/hyperlink" Target="https://www.facebook.com/GKonomics/photos/a.10156694853203198/10156694861928198/?type=3&amp;__xts__%5B0%5D=68.ARAL2XaP6_CjqrccO5Id0hgwcd1EecxllpNHiilWJaFDKv3oBAX0i-nZVM-WTJl5q_P41f50-RjjmM44-1P11hasQTQTvek_nmSynveK2IDGRt-HcEA5fF2LApfNlMSmylmeNfSSICC-9panH6pbxDxO4OCRr5KWp2rd5UWB8ymdtr3XZq-Zj0IlHGItgPTyEXgD3jilWfzhmXn3MskXSSveVFN3p6wq5xfZ74DkS8oXCmYQFcGucCU7fGPP7_plivhn6A59GuvtzUIt8iv3sa-7rFvUm7f3gZkQtUe4kVjAT3ZjD8U-HKM5LIulng&amp;__tn__=-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facebook.com/GKonomics/?__tn__=kC-R&amp;eid=ARA2gfh7dD3INcRNe71M4Qt8-QmSXGPQRu_4GEl78c3ZFupQn8eSjskuAdk5lmsZm4_IOySwEcB7LCe7&amp;hc_ref=ARSnnCUyQPBDaAwbZuOp8xPBHG-CgZC08S4B0HSoPazEAlxnZlHTQPSzKS7t6yMoW8E&amp;ref=nf_target&amp;__xts__%5B0%5D=68.ARAL2XaP6_CjqrccO5Id0hgwcd1EecxllpNHiilWJaFDKv3oBAX0i-nZVM-WTJl5q_P41f50-RjjmM44-1P11hasQTQTvek_nmSynveK2IDGRt-HcEA5fF2LApfNlMSmylmeNfSSICC-9panH6pbxDxO4OCRr5KWp2rd5UWB8ymdtr3XZq-Zj0IlHGItgPTyEXgD3jilWfzhmXn3MskXSSveVFN3p6wq5xfZ74DkS8oXCmYQFcGucCU7fGPP7_plivhn6A59GuvtzUIt8iv3sa-7rFvUm7f3gZkQtUe4kVjAT3ZjD8U-HKM5LIulng" TargetMode="External"/><Relationship Id="rId5" Type="http://schemas.openxmlformats.org/officeDocument/2006/relationships/hyperlink" Target="https://www.facebook.com/eileen.bennett.5268" TargetMode="External"/><Relationship Id="rId10"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hyperlink" Target="https://www.facebook.com/frank.gorrez?__tn__=K-R&amp;eid=ARAGo1UfAuxWpC7y1pYNdqLPz20kkm0U8qDyvJYnGSQXTP9MsjBo0mbBZuINX1WRrvY2lnhOG8uPZ6H_&amp;__xts__%5B0%5D=68.ARAL2XaP6_CjqrccO5Id0hgwcd1EecxllpNHiilWJaFDKv3oBAX0i-nZVM-WTJl5q_P41f50-RjjmM44-1P11hasQTQTvek_nmSynveK2IDGRt-HcEA5fF2LApfNlMSmylmeNfSSICC-9panH6pbxDxO4OCRr5KWp2rd5UWB8ymdtr3XZq-Zj0IlHGItgPTyEXgD3jilWfzhmXn3MskXSSveVFN3p6wq5xfZ74DkS8oXCmYQFcGucCU7fGPP7_plivhn6A59GuvtzUIt8iv3sa-7rFvUm7f3gZkQtUe4kVjAT3ZjD8U-HKM5LIul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facebook.com/Shalom-Institute-in-Balabagan-Lanao-Del-Sur-130899730939751/?hc_location=ufi" TargetMode="External"/><Relationship Id="rId7" Type="http://schemas.openxmlformats.org/officeDocument/2006/relationships/image" Target="../media/image11.jpg"/><Relationship Id="rId2" Type="http://schemas.openxmlformats.org/officeDocument/2006/relationships/hyperlink" Target="https://www.facebook.com/gkmindanao/?hc_location=ufi" TargetMode="External"/><Relationship Id="rId1" Type="http://schemas.openxmlformats.org/officeDocument/2006/relationships/slideLayout" Target="../slideLayouts/slideLayout5.xml"/><Relationship Id="rId6" Type="http://schemas.openxmlformats.org/officeDocument/2006/relationships/hyperlink" Target="https://www.facebook.com/pasasalam2018?fref=ufi" TargetMode="External"/><Relationship Id="rId5" Type="http://schemas.openxmlformats.org/officeDocument/2006/relationships/hyperlink" Target="https://www.facebook.com/rasul.utap.1?fref=ufi" TargetMode="External"/><Relationship Id="rId4" Type="http://schemas.openxmlformats.org/officeDocument/2006/relationships/hyperlink" Target="https://www.facebook.com/maritamgdalamban?fref=ufi" TargetMode="External"/><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28600" y="103161"/>
            <a:ext cx="7315200" cy="9678932"/>
          </a:xfrm>
          <a:prstGeom prst="rect">
            <a:avLst/>
          </a:prstGeom>
        </p:spPr>
        <p:txBody>
          <a:bodyPr vert="horz" wrap="square" lIns="0" tIns="10795" rIns="0" bIns="0" rtlCol="0">
            <a:spAutoFit/>
          </a:bodyPr>
          <a:lstStyle/>
          <a:p>
            <a:pPr marR="1560830" indent="1562100">
              <a:lnSpc>
                <a:spcPct val="101099"/>
              </a:lnSpc>
              <a:spcBef>
                <a:spcPts val="85"/>
              </a:spcBef>
            </a:pPr>
            <a:r>
              <a:rPr sz="1050" b="1" spc="-45" dirty="0">
                <a:latin typeface="Arial Black" panose="020B0A04020102020204" pitchFamily="34" charset="0"/>
                <a:cs typeface="Arial" panose="020B0604020202020204" pitchFamily="34" charset="0"/>
              </a:rPr>
              <a:t>Dr. </a:t>
            </a:r>
            <a:r>
              <a:rPr sz="1050" b="1" spc="-75" dirty="0">
                <a:latin typeface="Arial Black" panose="020B0A04020102020204" pitchFamily="34" charset="0"/>
                <a:cs typeface="Arial" panose="020B0604020202020204" pitchFamily="34" charset="0"/>
              </a:rPr>
              <a:t>Frank </a:t>
            </a:r>
            <a:r>
              <a:rPr sz="1050" b="1" spc="-50" dirty="0">
                <a:latin typeface="Arial Black" panose="020B0A04020102020204" pitchFamily="34" charset="0"/>
                <a:cs typeface="Arial" panose="020B0604020202020204" pitchFamily="34" charset="0"/>
              </a:rPr>
              <a:t>D. </a:t>
            </a:r>
            <a:r>
              <a:rPr sz="1050" b="1" spc="-70" dirty="0">
                <a:latin typeface="Arial Black" panose="020B0A04020102020204" pitchFamily="34" charset="0"/>
                <a:cs typeface="Arial" panose="020B0604020202020204" pitchFamily="34" charset="0"/>
              </a:rPr>
              <a:t>Gorrez </a:t>
            </a:r>
            <a:r>
              <a:rPr sz="1050" b="1" spc="-50" dirty="0">
                <a:latin typeface="Arial Black" panose="020B0A04020102020204" pitchFamily="34" charset="0"/>
                <a:cs typeface="Arial" panose="020B0604020202020204" pitchFamily="34" charset="0"/>
              </a:rPr>
              <a:t>Volunteered </a:t>
            </a:r>
            <a:r>
              <a:rPr sz="1050" b="1" spc="-30" dirty="0">
                <a:latin typeface="Arial Black" panose="020B0A04020102020204" pitchFamily="34" charset="0"/>
                <a:cs typeface="Arial" panose="020B0604020202020204" pitchFamily="34" charset="0"/>
              </a:rPr>
              <a:t>to </a:t>
            </a:r>
            <a:r>
              <a:rPr sz="1050" b="1" spc="-80" dirty="0">
                <a:latin typeface="Arial Black" panose="020B0A04020102020204" pitchFamily="34" charset="0"/>
                <a:cs typeface="Arial" panose="020B0604020202020204" pitchFamily="34" charset="0"/>
              </a:rPr>
              <a:t>Shalom </a:t>
            </a:r>
            <a:r>
              <a:rPr sz="1050" b="1" spc="-90" dirty="0">
                <a:latin typeface="Arial Black" panose="020B0A04020102020204" pitchFamily="34" charset="0"/>
                <a:cs typeface="Arial" panose="020B0604020202020204" pitchFamily="34" charset="0"/>
              </a:rPr>
              <a:t>Science </a:t>
            </a:r>
            <a:r>
              <a:rPr sz="1050" b="1" spc="-40" dirty="0">
                <a:latin typeface="Arial Black" panose="020B0A04020102020204" pitchFamily="34" charset="0"/>
                <a:cs typeface="Arial" panose="020B0604020202020204" pitchFamily="34" charset="0"/>
              </a:rPr>
              <a:t>Institute  In </a:t>
            </a:r>
            <a:r>
              <a:rPr lang="en-PH" sz="1050" b="1" spc="-40" dirty="0">
                <a:latin typeface="Arial Black" panose="020B0A04020102020204" pitchFamily="34" charset="0"/>
                <a:cs typeface="Arial" panose="020B0604020202020204" pitchFamily="34" charset="0"/>
              </a:rPr>
              <a:t>       		              </a:t>
            </a:r>
            <a:r>
              <a:rPr sz="1050" b="1" spc="-85" dirty="0">
                <a:latin typeface="Arial Black" panose="020B0A04020102020204" pitchFamily="34" charset="0"/>
                <a:cs typeface="Arial" panose="020B0604020202020204" pitchFamily="34" charset="0"/>
              </a:rPr>
              <a:t>Lanao </a:t>
            </a:r>
            <a:r>
              <a:rPr sz="1050" b="1" spc="-50" dirty="0">
                <a:latin typeface="Arial Black" panose="020B0A04020102020204" pitchFamily="34" charset="0"/>
                <a:cs typeface="Arial" panose="020B0604020202020204" pitchFamily="34" charset="0"/>
              </a:rPr>
              <a:t>del </a:t>
            </a:r>
            <a:r>
              <a:rPr sz="1050" b="1" spc="-75" dirty="0">
                <a:latin typeface="Arial Black" panose="020B0A04020102020204" pitchFamily="34" charset="0"/>
                <a:cs typeface="Arial" panose="020B0604020202020204" pitchFamily="34" charset="0"/>
              </a:rPr>
              <a:t>Sur, </a:t>
            </a:r>
            <a:r>
              <a:rPr sz="1050" b="1" spc="-45" dirty="0">
                <a:latin typeface="Arial Black" panose="020B0A04020102020204" pitchFamily="34" charset="0"/>
                <a:cs typeface="Arial" panose="020B0604020202020204" pitchFamily="34" charset="0"/>
              </a:rPr>
              <a:t>Mindanao, 2016 </a:t>
            </a:r>
            <a:r>
              <a:rPr sz="1050" b="1" spc="-25" dirty="0">
                <a:latin typeface="Arial Black" panose="020B0A04020102020204" pitchFamily="34" charset="0"/>
                <a:cs typeface="Arial" panose="020B0604020202020204" pitchFamily="34" charset="0"/>
              </a:rPr>
              <a:t>-</a:t>
            </a:r>
            <a:r>
              <a:rPr sz="1050" b="1" spc="-4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2019</a:t>
            </a:r>
            <a:endParaRPr sz="1050" b="1" dirty="0">
              <a:latin typeface="Arial Black" panose="020B0A04020102020204" pitchFamily="34" charset="0"/>
              <a:cs typeface="Arial" panose="020B0604020202020204" pitchFamily="34" charset="0"/>
            </a:endParaRPr>
          </a:p>
          <a:p>
            <a:pPr>
              <a:lnSpc>
                <a:spcPct val="100000"/>
              </a:lnSpc>
              <a:spcBef>
                <a:spcPts val="5"/>
              </a:spcBef>
            </a:pPr>
            <a:endParaRPr sz="1050" b="1" dirty="0">
              <a:latin typeface="Arial Black" panose="020B0A04020102020204" pitchFamily="34" charset="0"/>
              <a:cs typeface="Arial" panose="020B0604020202020204" pitchFamily="34" charset="0"/>
            </a:endParaRPr>
          </a:p>
          <a:p>
            <a:pPr marL="12700" marR="11430" algn="just">
              <a:lnSpc>
                <a:spcPct val="101699"/>
              </a:lnSpc>
            </a:pPr>
            <a:r>
              <a:rPr sz="1050" b="1" spc="-40" dirty="0">
                <a:latin typeface="Arial Black" panose="020B0A04020102020204" pitchFamily="34" charset="0"/>
                <a:cs typeface="Arial" panose="020B0604020202020204" pitchFamily="34" charset="0"/>
              </a:rPr>
              <a:t>In 2017, </a:t>
            </a:r>
            <a:r>
              <a:rPr sz="1050" b="1" spc="-130" dirty="0">
                <a:latin typeface="Arial Black" panose="020B0A04020102020204" pitchFamily="34" charset="0"/>
                <a:cs typeface="Arial" panose="020B0604020202020204" pitchFamily="34" charset="0"/>
              </a:rPr>
              <a:t>SSI </a:t>
            </a:r>
            <a:r>
              <a:rPr sz="1050" b="1" spc="-90" dirty="0">
                <a:latin typeface="Arial Black" panose="020B0A04020102020204" pitchFamily="34" charset="0"/>
                <a:cs typeface="Arial" panose="020B0604020202020204" pitchFamily="34" charset="0"/>
              </a:rPr>
              <a:t>is </a:t>
            </a:r>
            <a:r>
              <a:rPr sz="1050" b="1" spc="-70" dirty="0">
                <a:latin typeface="Arial Black" panose="020B0A04020102020204" pitchFamily="34" charset="0"/>
                <a:cs typeface="Arial" panose="020B0604020202020204" pitchFamily="34" charset="0"/>
              </a:rPr>
              <a:t>served </a:t>
            </a:r>
            <a:r>
              <a:rPr sz="1050" b="1" spc="-75" dirty="0">
                <a:latin typeface="Arial Black" panose="020B0A04020102020204" pitchFamily="34" charset="0"/>
                <a:cs typeface="Arial" panose="020B0604020202020204" pitchFamily="34" charset="0"/>
              </a:rPr>
              <a:t>by </a:t>
            </a:r>
            <a:r>
              <a:rPr sz="1050" b="1" spc="-60" dirty="0">
                <a:latin typeface="Arial Black" panose="020B0A04020102020204" pitchFamily="34" charset="0"/>
                <a:cs typeface="Arial" panose="020B0604020202020204" pitchFamily="34" charset="0"/>
              </a:rPr>
              <a:t>a </a:t>
            </a:r>
            <a:r>
              <a:rPr sz="1050" b="1" spc="-55" dirty="0">
                <a:latin typeface="Arial Black" panose="020B0A04020102020204" pitchFamily="34" charset="0"/>
                <a:cs typeface="Arial" panose="020B0604020202020204" pitchFamily="34" charset="0"/>
              </a:rPr>
              <a:t>15-member </a:t>
            </a:r>
            <a:r>
              <a:rPr sz="1050" b="1" spc="-60" dirty="0">
                <a:latin typeface="Arial Black" panose="020B0A04020102020204" pitchFamily="34" charset="0"/>
                <a:cs typeface="Arial" panose="020B0604020202020204" pitchFamily="34" charset="0"/>
              </a:rPr>
              <a:t>board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trustees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administrative </a:t>
            </a:r>
            <a:r>
              <a:rPr sz="1050" b="1" spc="-60" dirty="0">
                <a:latin typeface="Arial Black" panose="020B0A04020102020204" pitchFamily="34" charset="0"/>
                <a:cs typeface="Arial" panose="020B0604020202020204" pitchFamily="34" charset="0"/>
              </a:rPr>
              <a:t>officials </a:t>
            </a:r>
            <a:r>
              <a:rPr sz="1050" b="1" spc="-70" dirty="0">
                <a:latin typeface="Arial Black" panose="020B0A04020102020204" pitchFamily="34" charset="0"/>
                <a:cs typeface="Arial" panose="020B0604020202020204" pitchFamily="34" charset="0"/>
              </a:rPr>
              <a:t>including </a:t>
            </a:r>
            <a:r>
              <a:rPr sz="1050" b="1" spc="-60" dirty="0">
                <a:latin typeface="Arial Black" panose="020B0A04020102020204" pitchFamily="34" charset="0"/>
                <a:cs typeface="Arial" panose="020B0604020202020204" pitchFamily="34" charset="0"/>
              </a:rPr>
              <a:t>a </a:t>
            </a:r>
            <a:r>
              <a:rPr sz="1050" b="1" spc="-55" dirty="0">
                <a:latin typeface="Arial Black" panose="020B0A04020102020204" pitchFamily="34" charset="0"/>
                <a:cs typeface="Arial" panose="020B0604020202020204" pitchFamily="34" charset="0"/>
              </a:rPr>
              <a:t>president, </a:t>
            </a:r>
            <a:r>
              <a:rPr sz="1050" b="1" spc="-60" dirty="0">
                <a:latin typeface="Arial Black" panose="020B0A04020102020204" pitchFamily="34" charset="0"/>
                <a:cs typeface="Arial" panose="020B0604020202020204" pitchFamily="34" charset="0"/>
              </a:rPr>
              <a:t>executive </a:t>
            </a:r>
            <a:r>
              <a:rPr sz="1050" b="1" spc="-70" dirty="0">
                <a:latin typeface="Arial Black" panose="020B0A04020102020204" pitchFamily="34" charset="0"/>
                <a:cs typeface="Arial" panose="020B0604020202020204" pitchFamily="34" charset="0"/>
              </a:rPr>
              <a:t>vice  </a:t>
            </a:r>
            <a:r>
              <a:rPr sz="1050" b="1" spc="-55" dirty="0">
                <a:latin typeface="Arial Black" panose="020B0A04020102020204" pitchFamily="34" charset="0"/>
                <a:cs typeface="Arial" panose="020B0604020202020204" pitchFamily="34" charset="0"/>
              </a:rPr>
              <a:t>president,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a </a:t>
            </a:r>
            <a:r>
              <a:rPr sz="1050" b="1" spc="-55" dirty="0">
                <a:latin typeface="Arial Black" panose="020B0A04020102020204" pitchFamily="34" charset="0"/>
                <a:cs typeface="Arial" panose="020B0604020202020204" pitchFamily="34" charset="0"/>
              </a:rPr>
              <a:t>principal. </a:t>
            </a:r>
            <a:r>
              <a:rPr sz="1050" b="1" dirty="0">
                <a:latin typeface="Arial Black" panose="020B0A04020102020204" pitchFamily="34" charset="0"/>
                <a:cs typeface="Arial" panose="020B0604020202020204" pitchFamily="34" charset="0"/>
              </a:rPr>
              <a:t>It </a:t>
            </a:r>
            <a:r>
              <a:rPr sz="1050" b="1" spc="-75" dirty="0">
                <a:latin typeface="Arial Black" panose="020B0A04020102020204" pitchFamily="34" charset="0"/>
                <a:cs typeface="Arial" panose="020B0604020202020204" pitchFamily="34" charset="0"/>
              </a:rPr>
              <a:t>was </a:t>
            </a:r>
            <a:r>
              <a:rPr sz="1050" b="1" spc="-60" dirty="0">
                <a:latin typeface="Arial Black" panose="020B0A04020102020204" pitchFamily="34" charset="0"/>
                <a:cs typeface="Arial" panose="020B0604020202020204" pitchFamily="34" charset="0"/>
              </a:rPr>
              <a:t>registered </a:t>
            </a:r>
            <a:r>
              <a:rPr sz="1050" b="1" spc="-35" dirty="0">
                <a:latin typeface="Arial Black" panose="020B0A04020102020204" pitchFamily="34" charset="0"/>
                <a:cs typeface="Arial" panose="020B0604020202020204" pitchFamily="34" charset="0"/>
              </a:rPr>
              <a:t>with </a:t>
            </a:r>
            <a:r>
              <a:rPr sz="1050" b="1" spc="-40" dirty="0">
                <a:latin typeface="Arial Black" panose="020B0A04020102020204" pitchFamily="34" charset="0"/>
                <a:cs typeface="Arial" panose="020B0604020202020204" pitchFamily="34" charset="0"/>
              </a:rPr>
              <a:t>the </a:t>
            </a:r>
            <a:r>
              <a:rPr sz="1050" b="1" spc="-75" dirty="0">
                <a:latin typeface="Arial Black" panose="020B0A04020102020204" pitchFamily="34" charset="0"/>
                <a:cs typeface="Arial" panose="020B0604020202020204" pitchFamily="34" charset="0"/>
              </a:rPr>
              <a:t>Securities </a:t>
            </a:r>
            <a:r>
              <a:rPr sz="1050" b="1" spc="-65" dirty="0">
                <a:latin typeface="Arial Black" panose="020B0A04020102020204" pitchFamily="34" charset="0"/>
                <a:cs typeface="Arial" panose="020B0604020202020204" pitchFamily="34" charset="0"/>
              </a:rPr>
              <a:t>and </a:t>
            </a:r>
            <a:r>
              <a:rPr sz="1050" b="1" spc="-95" dirty="0">
                <a:latin typeface="Arial Black" panose="020B0A04020102020204" pitchFamily="34" charset="0"/>
                <a:cs typeface="Arial" panose="020B0604020202020204" pitchFamily="34" charset="0"/>
              </a:rPr>
              <a:t>Exchange </a:t>
            </a:r>
            <a:r>
              <a:rPr sz="1050" b="1" spc="-90" dirty="0">
                <a:latin typeface="Arial Black" panose="020B0A04020102020204" pitchFamily="34" charset="0"/>
                <a:cs typeface="Arial" panose="020B0604020202020204" pitchFamily="34" charset="0"/>
              </a:rPr>
              <a:t>Commission </a:t>
            </a:r>
            <a:r>
              <a:rPr sz="1050" b="1" spc="-55" dirty="0">
                <a:latin typeface="Arial Black" panose="020B0A04020102020204" pitchFamily="34" charset="0"/>
                <a:cs typeface="Arial" panose="020B0604020202020204" pitchFamily="34" charset="0"/>
              </a:rPr>
              <a:t>when </a:t>
            </a:r>
            <a:r>
              <a:rPr sz="1050" b="1" spc="-15" dirty="0">
                <a:latin typeface="Arial Black" panose="020B0A04020102020204" pitchFamily="34" charset="0"/>
                <a:cs typeface="Arial" panose="020B0604020202020204" pitchFamily="34" charset="0"/>
              </a:rPr>
              <a:t>it </a:t>
            </a:r>
            <a:r>
              <a:rPr sz="1050" b="1" spc="-40" dirty="0">
                <a:latin typeface="Arial Black" panose="020B0A04020102020204" pitchFamily="34" charset="0"/>
                <a:cs typeface="Arial" panose="020B0604020202020204" pitchFamily="34" charset="0"/>
              </a:rPr>
              <a:t>attained </a:t>
            </a:r>
            <a:r>
              <a:rPr sz="1050" b="1" spc="-55" dirty="0">
                <a:latin typeface="Arial Black" panose="020B0A04020102020204" pitchFamily="34" charset="0"/>
                <a:cs typeface="Arial" panose="020B0604020202020204" pitchFamily="34" charset="0"/>
              </a:rPr>
              <a:t>its </a:t>
            </a:r>
            <a:r>
              <a:rPr sz="1050" b="1" spc="-75" dirty="0">
                <a:latin typeface="Arial Black" panose="020B0A04020102020204" pitchFamily="34" charset="0"/>
                <a:cs typeface="Arial" panose="020B0604020202020204" pitchFamily="34" charset="0"/>
              </a:rPr>
              <a:t>high </a:t>
            </a:r>
            <a:r>
              <a:rPr sz="1050" b="1" spc="-85" dirty="0">
                <a:latin typeface="Arial Black" panose="020B0A04020102020204" pitchFamily="34" charset="0"/>
                <a:cs typeface="Arial" panose="020B0604020202020204" pitchFamily="34" charset="0"/>
              </a:rPr>
              <a:t>school  </a:t>
            </a:r>
            <a:r>
              <a:rPr sz="1050" b="1" spc="-65" dirty="0">
                <a:latin typeface="Arial Black" panose="020B0A04020102020204" pitchFamily="34" charset="0"/>
                <a:cs typeface="Arial" panose="020B0604020202020204" pitchFamily="34" charset="0"/>
              </a:rPr>
              <a:t>status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2010. </a:t>
            </a:r>
            <a:r>
              <a:rPr sz="1050" b="1" spc="-70" dirty="0">
                <a:latin typeface="Arial Black" panose="020B0A04020102020204" pitchFamily="34" charset="0"/>
                <a:cs typeface="Arial" panose="020B0604020202020204" pitchFamily="34" charset="0"/>
              </a:rPr>
              <a:t>Eufemia served </a:t>
            </a:r>
            <a:r>
              <a:rPr sz="1050" b="1" spc="-110" dirty="0">
                <a:latin typeface="Arial Black" panose="020B0A04020102020204" pitchFamily="34" charset="0"/>
                <a:cs typeface="Arial" panose="020B0604020202020204" pitchFamily="34" charset="0"/>
              </a:rPr>
              <a:t>as </a:t>
            </a:r>
            <a:r>
              <a:rPr sz="1050" b="1" spc="-55" dirty="0">
                <a:latin typeface="Arial Black" panose="020B0A04020102020204" pitchFamily="34" charset="0"/>
                <a:cs typeface="Arial" panose="020B0604020202020204" pitchFamily="34" charset="0"/>
              </a:rPr>
              <a:t>voluntary</a:t>
            </a:r>
            <a:r>
              <a:rPr sz="1050" b="1" spc="-7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president.</a:t>
            </a:r>
            <a:endParaRPr sz="1050" b="1" dirty="0">
              <a:latin typeface="Arial Black" panose="020B0A04020102020204" pitchFamily="34" charset="0"/>
              <a:cs typeface="Arial" panose="020B0604020202020204" pitchFamily="34" charset="0"/>
            </a:endParaRPr>
          </a:p>
          <a:p>
            <a:pPr>
              <a:lnSpc>
                <a:spcPct val="100000"/>
              </a:lnSpc>
              <a:spcBef>
                <a:spcPts val="5"/>
              </a:spcBef>
            </a:pPr>
            <a:endParaRPr sz="1050" b="1" dirty="0">
              <a:latin typeface="Arial Black" panose="020B0A04020102020204" pitchFamily="34" charset="0"/>
              <a:cs typeface="Arial" panose="020B0604020202020204" pitchFamily="34" charset="0"/>
            </a:endParaRPr>
          </a:p>
          <a:p>
            <a:pPr marL="12700" marR="5080" algn="just">
              <a:lnSpc>
                <a:spcPct val="101899"/>
              </a:lnSpc>
            </a:pPr>
            <a:r>
              <a:rPr sz="1050" b="1" spc="-130" dirty="0">
                <a:latin typeface="Arial Black" panose="020B0A04020102020204" pitchFamily="34" charset="0"/>
                <a:cs typeface="Arial" panose="020B0604020202020204" pitchFamily="34" charset="0"/>
              </a:rPr>
              <a:t>SSI </a:t>
            </a:r>
            <a:r>
              <a:rPr sz="1050" b="1" spc="-90" dirty="0">
                <a:latin typeface="Arial Black" panose="020B0A04020102020204" pitchFamily="34" charset="0"/>
                <a:cs typeface="Arial" panose="020B0604020202020204" pitchFamily="34" charset="0"/>
              </a:rPr>
              <a:t>is </a:t>
            </a:r>
            <a:r>
              <a:rPr sz="1050" b="1" spc="-50" dirty="0">
                <a:latin typeface="Arial Black" panose="020B0A04020102020204" pitchFamily="34" charset="0"/>
                <a:cs typeface="Arial" panose="020B0604020202020204" pitchFamily="34" charset="0"/>
              </a:rPr>
              <a:t>relegated </a:t>
            </a:r>
            <a:r>
              <a:rPr sz="1050" b="1" spc="-30" dirty="0">
                <a:latin typeface="Arial Black" panose="020B0A04020102020204" pitchFamily="34" charset="0"/>
                <a:cs typeface="Arial" panose="020B0604020202020204" pitchFamily="34" charset="0"/>
              </a:rPr>
              <a:t>to </a:t>
            </a:r>
            <a:r>
              <a:rPr sz="1050" b="1" spc="-90" dirty="0">
                <a:latin typeface="Arial Black" panose="020B0A04020102020204" pitchFamily="34" charset="0"/>
                <a:cs typeface="Arial" panose="020B0604020202020204" pitchFamily="34" charset="0"/>
              </a:rPr>
              <a:t>DepEd’s </a:t>
            </a:r>
            <a:r>
              <a:rPr sz="1050" b="1" spc="-65" dirty="0">
                <a:latin typeface="Arial Black" panose="020B0A04020102020204" pitchFamily="34" charset="0"/>
                <a:cs typeface="Arial" panose="020B0604020202020204" pitchFamily="34" charset="0"/>
              </a:rPr>
              <a:t>Tract </a:t>
            </a:r>
            <a:r>
              <a:rPr sz="1050" b="1" spc="-45" dirty="0">
                <a:latin typeface="Arial Black" panose="020B0A04020102020204" pitchFamily="34" charset="0"/>
                <a:cs typeface="Arial" panose="020B0604020202020204" pitchFamily="34" charset="0"/>
              </a:rPr>
              <a:t>3 </a:t>
            </a:r>
            <a:r>
              <a:rPr sz="1050" b="1" spc="-55" dirty="0">
                <a:latin typeface="Arial Black" panose="020B0A04020102020204" pitchFamily="34" charset="0"/>
                <a:cs typeface="Arial" panose="020B0604020202020204" pitchFamily="34" charset="0"/>
              </a:rPr>
              <a:t>– Vocational/Livelihood </a:t>
            </a:r>
            <a:r>
              <a:rPr sz="1050" b="1" spc="-65" dirty="0">
                <a:latin typeface="Arial Black" panose="020B0A04020102020204" pitchFamily="34" charset="0"/>
                <a:cs typeface="Arial" panose="020B0604020202020204" pitchFamily="34" charset="0"/>
              </a:rPr>
              <a:t>due </a:t>
            </a:r>
            <a:r>
              <a:rPr sz="1050" b="1" spc="-25"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the </a:t>
            </a:r>
            <a:r>
              <a:rPr sz="1050" b="1" spc="-50" dirty="0">
                <a:latin typeface="Arial Black" panose="020B0A04020102020204" pitchFamily="34" charset="0"/>
                <a:cs typeface="Arial" panose="020B0604020202020204" pitchFamily="34" charset="0"/>
              </a:rPr>
              <a:t>fact </a:t>
            </a:r>
            <a:r>
              <a:rPr sz="1050" b="1" spc="-30" dirty="0">
                <a:latin typeface="Arial Black" panose="020B0A04020102020204" pitchFamily="34" charset="0"/>
                <a:cs typeface="Arial" panose="020B0604020202020204" pitchFamily="34" charset="0"/>
              </a:rPr>
              <a:t>that </a:t>
            </a:r>
            <a:r>
              <a:rPr sz="1050" b="1" spc="-45" dirty="0">
                <a:latin typeface="Arial Black" panose="020B0A04020102020204" pitchFamily="34" charset="0"/>
                <a:cs typeface="Arial" panose="020B0604020202020204" pitchFamily="34" charset="0"/>
              </a:rPr>
              <a:t>not all </a:t>
            </a:r>
            <a:r>
              <a:rPr sz="1050" b="1" spc="-65" dirty="0">
                <a:latin typeface="Arial Black" panose="020B0A04020102020204" pitchFamily="34" charset="0"/>
                <a:cs typeface="Arial" panose="020B0604020202020204" pitchFamily="34" charset="0"/>
              </a:rPr>
              <a:t>teachers have </a:t>
            </a:r>
            <a:r>
              <a:rPr sz="1050" b="1" spc="-70" dirty="0">
                <a:latin typeface="Arial Black" panose="020B0A04020102020204" pitchFamily="34" charset="0"/>
                <a:cs typeface="Arial" panose="020B0604020202020204" pitchFamily="34" charset="0"/>
              </a:rPr>
              <a:t>teaching </a:t>
            </a:r>
            <a:r>
              <a:rPr sz="1050" b="1" spc="-75" dirty="0">
                <a:latin typeface="Arial Black" panose="020B0A04020102020204" pitchFamily="34" charset="0"/>
                <a:cs typeface="Arial" panose="020B0604020202020204" pitchFamily="34" charset="0"/>
              </a:rPr>
              <a:t>licenses. </a:t>
            </a:r>
            <a:r>
              <a:rPr sz="1050" b="1" spc="-90" dirty="0">
                <a:latin typeface="Arial Black" panose="020B0A04020102020204" pitchFamily="34" charset="0"/>
                <a:cs typeface="Arial" panose="020B0604020202020204" pitchFamily="34" charset="0"/>
              </a:rPr>
              <a:t>This  </a:t>
            </a:r>
            <a:r>
              <a:rPr sz="1050" b="1" spc="-65" dirty="0">
                <a:latin typeface="Arial Black" panose="020B0A04020102020204" pitchFamily="34" charset="0"/>
                <a:cs typeface="Arial" panose="020B0604020202020204" pitchFamily="34" charset="0"/>
              </a:rPr>
              <a:t>drastic </a:t>
            </a:r>
            <a:r>
              <a:rPr sz="1050" b="1" spc="-85" dirty="0">
                <a:latin typeface="Arial Black" panose="020B0A04020102020204" pitchFamily="34" charset="0"/>
                <a:cs typeface="Arial" panose="020B0604020202020204" pitchFamily="34" charset="0"/>
              </a:rPr>
              <a:t>change </a:t>
            </a:r>
            <a:r>
              <a:rPr sz="1050" b="1" spc="-80" dirty="0">
                <a:latin typeface="Arial Black" panose="020B0A04020102020204" pitchFamily="34" charset="0"/>
                <a:cs typeface="Arial" panose="020B0604020202020204" pitchFamily="34" charset="0"/>
              </a:rPr>
              <a:t>was </a:t>
            </a:r>
            <a:r>
              <a:rPr sz="1050" b="1" spc="-55" dirty="0">
                <a:latin typeface="Arial Black" panose="020B0A04020102020204" pitchFamily="34" charset="0"/>
                <a:cs typeface="Arial" panose="020B0604020202020204" pitchFamily="34" charset="0"/>
              </a:rPr>
              <a:t>in </a:t>
            </a:r>
            <a:r>
              <a:rPr sz="1050" b="1" spc="-110" dirty="0">
                <a:latin typeface="Arial Black" panose="020B0A04020102020204" pitchFamily="34" charset="0"/>
                <a:cs typeface="Arial" panose="020B0604020202020204" pitchFamily="34" charset="0"/>
              </a:rPr>
              <a:t>SSI’s </a:t>
            </a:r>
            <a:r>
              <a:rPr sz="1050" b="1" spc="-45" dirty="0">
                <a:latin typeface="Arial Black" panose="020B0A04020102020204" pitchFamily="34" charset="0"/>
                <a:cs typeface="Arial" panose="020B0604020202020204" pitchFamily="34" charset="0"/>
              </a:rPr>
              <a:t>favor, </a:t>
            </a:r>
            <a:r>
              <a:rPr sz="1050" b="1" spc="-100" dirty="0">
                <a:latin typeface="Arial Black" panose="020B0A04020102020204" pitchFamily="34" charset="0"/>
                <a:cs typeface="Arial" panose="020B0604020202020204" pitchFamily="34" charset="0"/>
              </a:rPr>
              <a:t>as </a:t>
            </a:r>
            <a:r>
              <a:rPr sz="1050" b="1" spc="-15" dirty="0">
                <a:latin typeface="Arial Black" panose="020B0A04020102020204" pitchFamily="34" charset="0"/>
                <a:cs typeface="Arial" panose="020B0604020202020204" pitchFamily="34" charset="0"/>
              </a:rPr>
              <a:t>it </a:t>
            </a:r>
            <a:r>
              <a:rPr sz="1050" b="1" spc="-60" dirty="0">
                <a:latin typeface="Arial Black" panose="020B0A04020102020204" pitchFamily="34" charset="0"/>
                <a:cs typeface="Arial" panose="020B0604020202020204" pitchFamily="34" charset="0"/>
              </a:rPr>
              <a:t>forced </a:t>
            </a:r>
            <a:r>
              <a:rPr sz="1050" b="1" spc="-125" dirty="0">
                <a:latin typeface="Arial Black" panose="020B0A04020102020204" pitchFamily="34" charset="0"/>
                <a:cs typeface="Arial" panose="020B0604020202020204" pitchFamily="34" charset="0"/>
              </a:rPr>
              <a:t>SSI </a:t>
            </a:r>
            <a:r>
              <a:rPr sz="1050" b="1" spc="-30" dirty="0">
                <a:latin typeface="Arial Black" panose="020B0A04020102020204" pitchFamily="34" charset="0"/>
                <a:cs typeface="Arial" panose="020B0604020202020204" pitchFamily="34" charset="0"/>
              </a:rPr>
              <a:t>to </a:t>
            </a:r>
            <a:r>
              <a:rPr sz="1050" b="1" spc="-50" dirty="0">
                <a:latin typeface="Arial Black" panose="020B0A04020102020204" pitchFamily="34" charset="0"/>
                <a:cs typeface="Arial" panose="020B0604020202020204" pitchFamily="34" charset="0"/>
              </a:rPr>
              <a:t>evaluate </a:t>
            </a:r>
            <a:r>
              <a:rPr sz="1050" b="1" spc="-75" dirty="0">
                <a:latin typeface="Arial Black" panose="020B0A04020102020204" pitchFamily="34" charset="0"/>
                <a:cs typeface="Arial" panose="020B0604020202020204" pitchFamily="34" charset="0"/>
              </a:rPr>
              <a:t>programs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implement </a:t>
            </a:r>
            <a:r>
              <a:rPr sz="1050" b="1" spc="-65" dirty="0">
                <a:latin typeface="Arial Black" panose="020B0A04020102020204" pitchFamily="34" charset="0"/>
                <a:cs typeface="Arial" panose="020B0604020202020204" pitchFamily="34" charset="0"/>
              </a:rPr>
              <a:t>those </a:t>
            </a:r>
            <a:r>
              <a:rPr sz="1050" b="1" spc="-25" dirty="0">
                <a:latin typeface="Arial Black" panose="020B0A04020102020204" pitchFamily="34" charset="0"/>
                <a:cs typeface="Arial" panose="020B0604020202020204" pitchFamily="34" charset="0"/>
              </a:rPr>
              <a:t>that </a:t>
            </a:r>
            <a:r>
              <a:rPr sz="1050" b="1" spc="-85" dirty="0">
                <a:latin typeface="Arial Black" panose="020B0A04020102020204" pitchFamily="34" charset="0"/>
                <a:cs typeface="Arial" panose="020B0604020202020204" pitchFamily="34" charset="0"/>
              </a:rPr>
              <a:t>can </a:t>
            </a:r>
            <a:r>
              <a:rPr sz="1050" b="1" spc="-55" dirty="0">
                <a:latin typeface="Arial Black" panose="020B0A04020102020204" pitchFamily="34" charset="0"/>
                <a:cs typeface="Arial" panose="020B0604020202020204" pitchFamily="34" charset="0"/>
              </a:rPr>
              <a:t>realistically prepare  </a:t>
            </a:r>
            <a:r>
              <a:rPr sz="1050" b="1" spc="-70" dirty="0">
                <a:latin typeface="Arial Black" panose="020B0A04020102020204" pitchFamily="34" charset="0"/>
                <a:cs typeface="Arial" panose="020B0604020202020204" pitchFamily="34" charset="0"/>
              </a:rPr>
              <a:t>students </a:t>
            </a:r>
            <a:r>
              <a:rPr sz="1050" b="1" spc="-40" dirty="0">
                <a:latin typeface="Arial Black" panose="020B0A04020102020204" pitchFamily="34" charset="0"/>
                <a:cs typeface="Arial" panose="020B0604020202020204" pitchFamily="34" charset="0"/>
              </a:rPr>
              <a:t>for </a:t>
            </a:r>
            <a:r>
              <a:rPr sz="1050" b="1" spc="-60" dirty="0">
                <a:latin typeface="Arial Black" panose="020B0A04020102020204" pitchFamily="34" charset="0"/>
                <a:cs typeface="Arial" panose="020B0604020202020204" pitchFamily="34" charset="0"/>
              </a:rPr>
              <a:t>a </a:t>
            </a:r>
            <a:r>
              <a:rPr sz="1050" b="1" spc="-30" dirty="0">
                <a:latin typeface="Arial Black" panose="020B0A04020102020204" pitchFamily="34" charset="0"/>
                <a:cs typeface="Arial" panose="020B0604020202020204" pitchFamily="34" charset="0"/>
              </a:rPr>
              <a:t>better </a:t>
            </a:r>
            <a:r>
              <a:rPr sz="1050" b="1" spc="-35" dirty="0">
                <a:latin typeface="Arial Black" panose="020B0A04020102020204" pitchFamily="34" charset="0"/>
                <a:cs typeface="Arial" panose="020B0604020202020204" pitchFamily="34" charset="0"/>
              </a:rPr>
              <a:t>future. </a:t>
            </a:r>
            <a:r>
              <a:rPr sz="1050" b="1" spc="-50" dirty="0">
                <a:latin typeface="Arial Black" panose="020B0A04020102020204" pitchFamily="34" charset="0"/>
                <a:cs typeface="Arial" panose="020B0604020202020204" pitchFamily="34" charset="0"/>
              </a:rPr>
              <a:t>“We </a:t>
            </a:r>
            <a:r>
              <a:rPr sz="1050" b="1" spc="-70" dirty="0">
                <a:latin typeface="Arial Black" panose="020B0A04020102020204" pitchFamily="34" charset="0"/>
                <a:cs typeface="Arial" panose="020B0604020202020204" pitchFamily="34" charset="0"/>
              </a:rPr>
              <a:t>decided </a:t>
            </a:r>
            <a:r>
              <a:rPr sz="1050" b="1" spc="-30" dirty="0">
                <a:latin typeface="Arial Black" panose="020B0A04020102020204" pitchFamily="34" charset="0"/>
                <a:cs typeface="Arial" panose="020B0604020202020204" pitchFamily="34" charset="0"/>
              </a:rPr>
              <a:t>to </a:t>
            </a:r>
            <a:r>
              <a:rPr sz="1050" b="1" spc="-45" dirty="0">
                <a:latin typeface="Arial Black" panose="020B0A04020102020204" pitchFamily="34" charset="0"/>
                <a:cs typeface="Arial" panose="020B0604020202020204" pitchFamily="34" charset="0"/>
              </a:rPr>
              <a:t>start </a:t>
            </a:r>
            <a:r>
              <a:rPr sz="1050" b="1" spc="-70" dirty="0">
                <a:latin typeface="Arial Black" panose="020B0A04020102020204" pitchFamily="34" charset="0"/>
                <a:cs typeface="Arial" panose="020B0604020202020204" pitchFamily="34" charset="0"/>
              </a:rPr>
              <a:t>agri-business,” </a:t>
            </a:r>
            <a:r>
              <a:rPr sz="1050" b="1" spc="-75" dirty="0">
                <a:latin typeface="Arial Black" panose="020B0A04020102020204" pitchFamily="34" charset="0"/>
                <a:cs typeface="Arial" panose="020B0604020202020204" pitchFamily="34" charset="0"/>
              </a:rPr>
              <a:t>said </a:t>
            </a:r>
            <a:r>
              <a:rPr sz="1050" b="1" spc="-60" dirty="0">
                <a:latin typeface="Arial Black" panose="020B0A04020102020204" pitchFamily="34" charset="0"/>
                <a:cs typeface="Arial" panose="020B0604020202020204" pitchFamily="34" charset="0"/>
              </a:rPr>
              <a:t>Eufemia. </a:t>
            </a:r>
            <a:r>
              <a:rPr sz="1050" b="1" spc="-105" dirty="0">
                <a:latin typeface="Arial Black" panose="020B0A04020102020204" pitchFamily="34" charset="0"/>
                <a:cs typeface="Arial" panose="020B0604020202020204" pitchFamily="34" charset="0"/>
              </a:rPr>
              <a:t>She </a:t>
            </a:r>
            <a:r>
              <a:rPr sz="1050" b="1" spc="-80" dirty="0">
                <a:latin typeface="Arial Black" panose="020B0A04020102020204" pitchFamily="34" charset="0"/>
                <a:cs typeface="Arial" panose="020B0604020202020204" pitchFamily="34" charset="0"/>
              </a:rPr>
              <a:t>was </a:t>
            </a:r>
            <a:r>
              <a:rPr sz="1050" b="1" spc="-50" dirty="0">
                <a:latin typeface="Arial Black" panose="020B0A04020102020204" pitchFamily="34" charset="0"/>
                <a:cs typeface="Arial" panose="020B0604020202020204" pitchFamily="34" charset="0"/>
              </a:rPr>
              <a:t>in </a:t>
            </a:r>
            <a:r>
              <a:rPr sz="1050" b="1" spc="-60" dirty="0">
                <a:latin typeface="Arial Black" panose="020B0A04020102020204" pitchFamily="34" charset="0"/>
                <a:cs typeface="Arial" panose="020B0604020202020204" pitchFamily="34" charset="0"/>
              </a:rPr>
              <a:t>a </a:t>
            </a:r>
            <a:r>
              <a:rPr sz="1050" b="1" spc="-55" dirty="0">
                <a:latin typeface="Arial Black" panose="020B0A04020102020204" pitchFamily="34" charset="0"/>
                <a:cs typeface="Arial" panose="020B0604020202020204" pitchFamily="34" charset="0"/>
              </a:rPr>
              <a:t>quandary. </a:t>
            </a:r>
            <a:r>
              <a:rPr sz="1050" b="1" spc="-80" dirty="0">
                <a:latin typeface="Arial Black" panose="020B0A04020102020204" pitchFamily="34" charset="0"/>
                <a:cs typeface="Arial" panose="020B0604020202020204" pitchFamily="34" charset="0"/>
              </a:rPr>
              <a:t>“How? </a:t>
            </a:r>
            <a:r>
              <a:rPr sz="1050" b="1" spc="-65" dirty="0">
                <a:latin typeface="Arial Black" panose="020B0A04020102020204" pitchFamily="34" charset="0"/>
                <a:cs typeface="Arial" panose="020B0604020202020204" pitchFamily="34" charset="0"/>
              </a:rPr>
              <a:t>Where? What?  </a:t>
            </a:r>
            <a:r>
              <a:rPr sz="1050" b="1" spc="-75" dirty="0">
                <a:latin typeface="Arial Black" panose="020B0A04020102020204" pitchFamily="34" charset="0"/>
                <a:cs typeface="Arial" panose="020B0604020202020204" pitchFamily="34" charset="0"/>
              </a:rPr>
              <a:t>Who?”</a:t>
            </a:r>
            <a:endParaRPr sz="1050" b="1" dirty="0">
              <a:latin typeface="Arial Black" panose="020B0A04020102020204" pitchFamily="34" charset="0"/>
              <a:cs typeface="Arial" panose="020B0604020202020204" pitchFamily="34" charset="0"/>
            </a:endParaRPr>
          </a:p>
          <a:p>
            <a:pPr>
              <a:lnSpc>
                <a:spcPct val="100000"/>
              </a:lnSpc>
              <a:spcBef>
                <a:spcPts val="5"/>
              </a:spcBef>
            </a:pPr>
            <a:endParaRPr sz="1050" b="1" dirty="0">
              <a:latin typeface="Arial Black" panose="020B0A04020102020204" pitchFamily="34" charset="0"/>
              <a:cs typeface="Arial" panose="020B0604020202020204" pitchFamily="34" charset="0"/>
            </a:endParaRPr>
          </a:p>
          <a:p>
            <a:pPr marL="12700" marR="6350" algn="just">
              <a:lnSpc>
                <a:spcPct val="101800"/>
              </a:lnSpc>
            </a:pPr>
            <a:r>
              <a:rPr sz="1050" b="1" spc="-80" dirty="0">
                <a:latin typeface="Arial Black" panose="020B0A04020102020204" pitchFamily="34" charset="0"/>
                <a:cs typeface="Arial" panose="020B0604020202020204" pitchFamily="34" charset="0"/>
              </a:rPr>
              <a:t>The </a:t>
            </a:r>
            <a:r>
              <a:rPr sz="1050" b="1" spc="-65" dirty="0">
                <a:latin typeface="Arial Black" panose="020B0A04020102020204" pitchFamily="34" charset="0"/>
                <a:cs typeface="Arial" panose="020B0604020202020204" pitchFamily="34" charset="0"/>
              </a:rPr>
              <a:t>answer </a:t>
            </a:r>
            <a:r>
              <a:rPr sz="1050" b="1" spc="-80" dirty="0">
                <a:latin typeface="Arial Black" panose="020B0A04020102020204" pitchFamily="34" charset="0"/>
                <a:cs typeface="Arial" panose="020B0604020202020204" pitchFamily="34" charset="0"/>
              </a:rPr>
              <a:t>came </a:t>
            </a:r>
            <a:r>
              <a:rPr sz="1050" b="1" spc="-55"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75" dirty="0">
                <a:latin typeface="Arial Black" panose="020B0A04020102020204" pitchFamily="34" charset="0"/>
                <a:cs typeface="Arial" panose="020B0604020202020204" pitchFamily="34" charset="0"/>
              </a:rPr>
              <a:t>person </a:t>
            </a:r>
            <a:r>
              <a:rPr sz="1050" b="1" spc="-45" dirty="0">
                <a:latin typeface="Arial Black" panose="020B0A04020102020204" pitchFamily="34" charset="0"/>
                <a:cs typeface="Arial" panose="020B0604020202020204" pitchFamily="34" charset="0"/>
              </a:rPr>
              <a:t>of Dr. </a:t>
            </a:r>
            <a:r>
              <a:rPr sz="1050" b="1" spc="-75" dirty="0">
                <a:latin typeface="Arial Black" panose="020B0A04020102020204" pitchFamily="34" charset="0"/>
                <a:cs typeface="Arial" panose="020B0604020202020204" pitchFamily="34" charset="0"/>
              </a:rPr>
              <a:t>Frank </a:t>
            </a:r>
            <a:r>
              <a:rPr sz="1050" b="1" spc="-60" dirty="0">
                <a:latin typeface="Arial Black" panose="020B0A04020102020204" pitchFamily="34" charset="0"/>
                <a:cs typeface="Arial" panose="020B0604020202020204" pitchFamily="34" charset="0"/>
              </a:rPr>
              <a:t>Gorrez, a </a:t>
            </a:r>
            <a:r>
              <a:rPr sz="1050" b="1" spc="-40" dirty="0">
                <a:latin typeface="Arial Black" panose="020B0A04020102020204" pitchFamily="34" charset="0"/>
                <a:cs typeface="Arial" panose="020B0604020202020204" pitchFamily="34" charset="0"/>
              </a:rPr>
              <a:t>retired </a:t>
            </a:r>
            <a:r>
              <a:rPr sz="1050" b="1" spc="-45" dirty="0">
                <a:latin typeface="Arial Black" panose="020B0A04020102020204" pitchFamily="34" charset="0"/>
                <a:cs typeface="Arial" panose="020B0604020202020204" pitchFamily="34" charset="0"/>
              </a:rPr>
              <a:t>international </a:t>
            </a:r>
            <a:r>
              <a:rPr sz="1050" b="1" spc="-65" dirty="0">
                <a:latin typeface="Arial Black" panose="020B0A04020102020204" pitchFamily="34" charset="0"/>
                <a:cs typeface="Arial" panose="020B0604020202020204" pitchFamily="34" charset="0"/>
              </a:rPr>
              <a:t>agronomist, </a:t>
            </a:r>
            <a:r>
              <a:rPr sz="1050" b="1" spc="-55" dirty="0">
                <a:latin typeface="Arial Black" panose="020B0A04020102020204" pitchFamily="34" charset="0"/>
                <a:cs typeface="Arial" panose="020B0604020202020204" pitchFamily="34" charset="0"/>
              </a:rPr>
              <a:t>who </a:t>
            </a:r>
            <a:r>
              <a:rPr sz="1050" b="1" spc="-50" dirty="0">
                <a:latin typeface="Arial Black" panose="020B0A04020102020204" pitchFamily="34" charset="0"/>
                <a:cs typeface="Arial" panose="020B0604020202020204" pitchFamily="34" charset="0"/>
              </a:rPr>
              <a:t>volunteered </a:t>
            </a:r>
            <a:r>
              <a:rPr sz="1050" b="1" spc="-30" dirty="0">
                <a:latin typeface="Arial Black" panose="020B0A04020102020204" pitchFamily="34" charset="0"/>
                <a:cs typeface="Arial" panose="020B0604020202020204" pitchFamily="34" charset="0"/>
              </a:rPr>
              <a:t>to </a:t>
            </a:r>
            <a:r>
              <a:rPr sz="1050" b="1" spc="-65" dirty="0">
                <a:latin typeface="Arial Black" panose="020B0A04020102020204" pitchFamily="34" charset="0"/>
                <a:cs typeface="Arial" panose="020B0604020202020204" pitchFamily="34" charset="0"/>
              </a:rPr>
              <a:t>spearhead </a:t>
            </a:r>
            <a:r>
              <a:rPr sz="1050" b="1" spc="-110" dirty="0">
                <a:latin typeface="Arial Black" panose="020B0A04020102020204" pitchFamily="34" charset="0"/>
                <a:cs typeface="Arial" panose="020B0604020202020204" pitchFamily="34" charset="0"/>
              </a:rPr>
              <a:t>SSI’s  </a:t>
            </a:r>
            <a:r>
              <a:rPr sz="1050" b="1" spc="-80" dirty="0">
                <a:latin typeface="Arial Black" panose="020B0A04020102020204" pitchFamily="34" charset="0"/>
                <a:cs typeface="Arial" panose="020B0604020202020204" pitchFamily="34" charset="0"/>
              </a:rPr>
              <a:t>agri-business </a:t>
            </a:r>
            <a:r>
              <a:rPr sz="1050" b="1" spc="-50" dirty="0">
                <a:latin typeface="Arial Black" panose="020B0A04020102020204" pitchFamily="34" charset="0"/>
                <a:cs typeface="Arial" panose="020B0604020202020204" pitchFamily="34" charset="0"/>
              </a:rPr>
              <a:t>project. </a:t>
            </a:r>
            <a:r>
              <a:rPr sz="1050" b="1" spc="-90" dirty="0">
                <a:latin typeface="Arial Black" panose="020B0A04020102020204" pitchFamily="34" charset="0"/>
                <a:cs typeface="Arial" panose="020B0604020202020204" pitchFamily="34" charset="0"/>
              </a:rPr>
              <a:t>His </a:t>
            </a:r>
            <a:r>
              <a:rPr sz="1050" b="1" spc="-70" dirty="0">
                <a:latin typeface="Arial Black" panose="020B0A04020102020204" pitchFamily="34" charset="0"/>
                <a:cs typeface="Arial" panose="020B0604020202020204" pitchFamily="34" charset="0"/>
              </a:rPr>
              <a:t>expansive </a:t>
            </a:r>
            <a:r>
              <a:rPr sz="1050" b="1" spc="-65" dirty="0">
                <a:latin typeface="Arial Black" panose="020B0A04020102020204" pitchFamily="34" charset="0"/>
                <a:cs typeface="Arial" panose="020B0604020202020204" pitchFamily="34" charset="0"/>
              </a:rPr>
              <a:t>experience </a:t>
            </a:r>
            <a:r>
              <a:rPr sz="1050" b="1" spc="-100" dirty="0">
                <a:latin typeface="Arial Black" panose="020B0A04020102020204" pitchFamily="34" charset="0"/>
                <a:cs typeface="Arial" panose="020B0604020202020204" pitchFamily="34" charset="0"/>
              </a:rPr>
              <a:t>as </a:t>
            </a:r>
            <a:r>
              <a:rPr sz="1050" b="1" spc="-65" dirty="0">
                <a:latin typeface="Arial Black" panose="020B0A04020102020204" pitchFamily="34" charset="0"/>
                <a:cs typeface="Arial" panose="020B0604020202020204" pitchFamily="34" charset="0"/>
              </a:rPr>
              <a:t>consultant </a:t>
            </a:r>
            <a:r>
              <a:rPr sz="1050" b="1" spc="-30" dirty="0">
                <a:latin typeface="Arial Black" panose="020B0A04020102020204" pitchFamily="34" charset="0"/>
                <a:cs typeface="Arial" panose="020B0604020202020204" pitchFamily="34" charset="0"/>
              </a:rPr>
              <a:t>to </a:t>
            </a:r>
            <a:r>
              <a:rPr sz="1050" b="1" spc="-50" dirty="0">
                <a:latin typeface="Arial Black" panose="020B0A04020102020204" pitchFamily="34" charset="0"/>
                <a:cs typeface="Arial" panose="020B0604020202020204" pitchFamily="34" charset="0"/>
              </a:rPr>
              <a:t>World </a:t>
            </a:r>
            <a:r>
              <a:rPr sz="1050" b="1" spc="-75" dirty="0">
                <a:latin typeface="Arial Black" panose="020B0A04020102020204" pitchFamily="34" charset="0"/>
                <a:cs typeface="Arial" panose="020B0604020202020204" pitchFamily="34" charset="0"/>
              </a:rPr>
              <a:t>Bank, </a:t>
            </a:r>
            <a:r>
              <a:rPr sz="1050" b="1" spc="-40" dirty="0">
                <a:latin typeface="Arial Black" panose="020B0A04020102020204" pitchFamily="34" charset="0"/>
                <a:cs typeface="Arial" panose="020B0604020202020204" pitchFamily="34" charset="0"/>
              </a:rPr>
              <a:t>the </a:t>
            </a:r>
            <a:r>
              <a:rPr sz="1050" b="1" spc="-50" dirty="0">
                <a:latin typeface="Arial Black" panose="020B0A04020102020204" pitchFamily="34" charset="0"/>
                <a:cs typeface="Arial" panose="020B0604020202020204" pitchFamily="34" charset="0"/>
              </a:rPr>
              <a:t>UN, </a:t>
            </a:r>
            <a:r>
              <a:rPr sz="1050" b="1" spc="-85" dirty="0">
                <a:latin typeface="Arial Black" panose="020B0A04020102020204" pitchFamily="34" charset="0"/>
                <a:cs typeface="Arial" panose="020B0604020202020204" pitchFamily="34" charset="0"/>
              </a:rPr>
              <a:t>UNFAO, </a:t>
            </a:r>
            <a:r>
              <a:rPr sz="1050" b="1" spc="-80" dirty="0">
                <a:latin typeface="Arial Black" panose="020B0A04020102020204" pitchFamily="34" charset="0"/>
                <a:cs typeface="Arial" panose="020B0604020202020204" pitchFamily="34" charset="0"/>
              </a:rPr>
              <a:t>USAID, </a:t>
            </a:r>
            <a:r>
              <a:rPr sz="1050" b="1" spc="-65" dirty="0">
                <a:latin typeface="Arial Black" panose="020B0A04020102020204" pitchFamily="34" charset="0"/>
                <a:cs typeface="Arial" panose="020B0604020202020204" pitchFamily="34" charset="0"/>
              </a:rPr>
              <a:t>and </a:t>
            </a:r>
            <a:r>
              <a:rPr sz="1050" b="1" spc="-85" dirty="0">
                <a:latin typeface="Arial Black" panose="020B0A04020102020204" pitchFamily="34" charset="0"/>
                <a:cs typeface="Arial" panose="020B0604020202020204" pitchFamily="34" charset="0"/>
              </a:rPr>
              <a:t>church </a:t>
            </a:r>
            <a:r>
              <a:rPr sz="1050" b="1" spc="-65" dirty="0">
                <a:latin typeface="Arial Black" panose="020B0A04020102020204" pitchFamily="34" charset="0"/>
                <a:cs typeface="Arial" panose="020B0604020202020204" pitchFamily="34" charset="0"/>
              </a:rPr>
              <a:t>organizations  </a:t>
            </a:r>
            <a:r>
              <a:rPr sz="1050" b="1" spc="-55"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16 </a:t>
            </a:r>
            <a:r>
              <a:rPr sz="1050" b="1" spc="-65" dirty="0">
                <a:latin typeface="Arial Black" panose="020B0A04020102020204" pitchFamily="34" charset="0"/>
                <a:cs typeface="Arial" panose="020B0604020202020204" pitchFamily="34" charset="0"/>
              </a:rPr>
              <a:t>countries </a:t>
            </a:r>
            <a:r>
              <a:rPr sz="1050" b="1" spc="-40" dirty="0">
                <a:latin typeface="Arial Black" panose="020B0A04020102020204" pitchFamily="34" charset="0"/>
                <a:cs typeface="Arial" panose="020B0604020202020204" pitchFamily="34" charset="0"/>
              </a:rPr>
              <a:t>for </a:t>
            </a:r>
            <a:r>
              <a:rPr sz="1050" b="1" spc="-45" dirty="0">
                <a:latin typeface="Arial Black" panose="020B0A04020102020204" pitchFamily="34" charset="0"/>
                <a:cs typeface="Arial" panose="020B0604020202020204" pitchFamily="34" charset="0"/>
              </a:rPr>
              <a:t>45 </a:t>
            </a:r>
            <a:r>
              <a:rPr sz="1050" b="1" spc="-70" dirty="0">
                <a:latin typeface="Arial Black" panose="020B0A04020102020204" pitchFamily="34" charset="0"/>
                <a:cs typeface="Arial" panose="020B0604020202020204" pitchFamily="34" charset="0"/>
              </a:rPr>
              <a:t>years </a:t>
            </a:r>
            <a:r>
              <a:rPr sz="1050" b="1" spc="-75" dirty="0">
                <a:latin typeface="Arial Black" panose="020B0A04020102020204" pitchFamily="34" charset="0"/>
                <a:cs typeface="Arial" panose="020B0604020202020204" pitchFamily="34" charset="0"/>
              </a:rPr>
              <a:t>served </a:t>
            </a:r>
            <a:r>
              <a:rPr sz="1050" b="1" spc="-110" dirty="0">
                <a:latin typeface="Arial Black" panose="020B0A04020102020204" pitchFamily="34" charset="0"/>
                <a:cs typeface="Arial" panose="020B0604020202020204" pitchFamily="34" charset="0"/>
              </a:rPr>
              <a:t>SSI‘s </a:t>
            </a:r>
            <a:r>
              <a:rPr sz="1050" b="1" spc="-65" dirty="0">
                <a:latin typeface="Arial Black" panose="020B0A04020102020204" pitchFamily="34" charset="0"/>
                <a:cs typeface="Arial" panose="020B0604020202020204" pitchFamily="34" charset="0"/>
              </a:rPr>
              <a:t>and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agriculture </a:t>
            </a:r>
            <a:r>
              <a:rPr sz="1050" b="1" spc="-65" dirty="0">
                <a:latin typeface="Arial Black" panose="020B0A04020102020204" pitchFamily="34" charset="0"/>
                <a:cs typeface="Arial" panose="020B0604020202020204" pitchFamily="34" charset="0"/>
              </a:rPr>
              <a:t>community </a:t>
            </a:r>
            <a:r>
              <a:rPr sz="1050" b="1" spc="-90" dirty="0">
                <a:latin typeface="Arial Black" panose="020B0A04020102020204" pitchFamily="34" charset="0"/>
                <a:cs typeface="Arial" panose="020B0604020202020204" pitchFamily="34" charset="0"/>
              </a:rPr>
              <a:t>much </a:t>
            </a:r>
            <a:r>
              <a:rPr sz="1050" b="1" spc="-60" dirty="0">
                <a:latin typeface="Arial Black" panose="020B0A04020102020204" pitchFamily="34" charset="0"/>
                <a:cs typeface="Arial" panose="020B0604020202020204" pitchFamily="34" charset="0"/>
              </a:rPr>
              <a:t>needed </a:t>
            </a:r>
            <a:r>
              <a:rPr sz="1050" b="1" spc="-50" dirty="0">
                <a:latin typeface="Arial Black" panose="020B0A04020102020204" pitchFamily="34" charset="0"/>
                <a:cs typeface="Arial" panose="020B0604020202020204" pitchFamily="34" charset="0"/>
              </a:rPr>
              <a:t>new</a:t>
            </a:r>
            <a:r>
              <a:rPr sz="1050" b="1" spc="-114"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ideas.</a:t>
            </a:r>
            <a:endParaRPr sz="1050" b="1" dirty="0">
              <a:latin typeface="Arial Black" panose="020B0A04020102020204" pitchFamily="34" charset="0"/>
              <a:cs typeface="Arial" panose="020B0604020202020204" pitchFamily="34" charset="0"/>
            </a:endParaRPr>
          </a:p>
          <a:p>
            <a:pPr marL="12700" marR="10795" algn="just">
              <a:lnSpc>
                <a:spcPct val="101699"/>
              </a:lnSpc>
              <a:spcBef>
                <a:spcPts val="5"/>
              </a:spcBef>
            </a:pPr>
            <a:r>
              <a:rPr sz="1050" b="1" spc="-75" dirty="0">
                <a:latin typeface="Arial Black" panose="020B0A04020102020204" pitchFamily="34" charset="0"/>
                <a:cs typeface="Arial" panose="020B0604020202020204" pitchFamily="34" charset="0"/>
              </a:rPr>
              <a:t>Frank </a:t>
            </a:r>
            <a:r>
              <a:rPr sz="1050" b="1" spc="-65" dirty="0">
                <a:latin typeface="Arial Black" panose="020B0A04020102020204" pitchFamily="34" charset="0"/>
                <a:cs typeface="Arial" panose="020B0604020202020204" pitchFamily="34" charset="0"/>
              </a:rPr>
              <a:t>had </a:t>
            </a:r>
            <a:r>
              <a:rPr sz="1050" b="1" spc="-55" dirty="0">
                <a:latin typeface="Arial Black" panose="020B0A04020102020204" pitchFamily="34" charset="0"/>
                <a:cs typeface="Arial" panose="020B0604020202020204" pitchFamily="34" charset="0"/>
              </a:rPr>
              <a:t>read about </a:t>
            </a:r>
            <a:r>
              <a:rPr sz="1050" b="1" spc="-130" dirty="0">
                <a:latin typeface="Arial Black" panose="020B0A04020102020204" pitchFamily="34" charset="0"/>
                <a:cs typeface="Arial" panose="020B0604020202020204" pitchFamily="34" charset="0"/>
              </a:rPr>
              <a:t>SSI </a:t>
            </a:r>
            <a:r>
              <a:rPr sz="1050" b="1" spc="-55" dirty="0">
                <a:latin typeface="Arial Black" panose="020B0A04020102020204" pitchFamily="34" charset="0"/>
                <a:cs typeface="Arial" panose="020B0604020202020204" pitchFamily="34" charset="0"/>
              </a:rPr>
              <a:t>in </a:t>
            </a:r>
            <a:r>
              <a:rPr sz="1050" b="1" spc="-70" dirty="0">
                <a:latin typeface="Arial Black" panose="020B0A04020102020204" pitchFamily="34" charset="0"/>
                <a:cs typeface="Arial" panose="020B0604020202020204" pitchFamily="34" charset="0"/>
              </a:rPr>
              <a:t>Eufemia’s Linkedin </a:t>
            </a:r>
            <a:r>
              <a:rPr sz="1050" b="1" spc="-55" dirty="0">
                <a:latin typeface="Arial Black" panose="020B0A04020102020204" pitchFamily="34" charset="0"/>
                <a:cs typeface="Arial" panose="020B0604020202020204" pitchFamily="34" charset="0"/>
              </a:rPr>
              <a:t>Profile </a:t>
            </a:r>
            <a:r>
              <a:rPr sz="1050" b="1" spc="-65" dirty="0">
                <a:latin typeface="Arial Black" panose="020B0A04020102020204" pitchFamily="34" charset="0"/>
                <a:cs typeface="Arial" panose="020B0604020202020204" pitchFamily="34" charset="0"/>
              </a:rPr>
              <a:t>and </a:t>
            </a:r>
            <a:r>
              <a:rPr sz="1050" b="1" spc="-40" dirty="0">
                <a:latin typeface="Arial Black" panose="020B0A04020102020204" pitchFamily="34" charset="0"/>
                <a:cs typeface="Arial" panose="020B0604020202020204" pitchFamily="34" charset="0"/>
              </a:rPr>
              <a:t>the </a:t>
            </a:r>
            <a:r>
              <a:rPr sz="1050" b="1" spc="-80" dirty="0">
                <a:latin typeface="Arial Black" panose="020B0A04020102020204" pitchFamily="34" charset="0"/>
                <a:cs typeface="Arial" panose="020B0604020202020204" pitchFamily="34" charset="0"/>
              </a:rPr>
              <a:t>convergence </a:t>
            </a:r>
            <a:r>
              <a:rPr sz="1050" b="1" spc="-45" dirty="0">
                <a:latin typeface="Arial Black" panose="020B0A04020102020204" pitchFamily="34" charset="0"/>
                <a:cs typeface="Arial" panose="020B0604020202020204" pitchFamily="34" charset="0"/>
              </a:rPr>
              <a:t>of </a:t>
            </a:r>
            <a:r>
              <a:rPr sz="1050" b="1" spc="-85" dirty="0">
                <a:latin typeface="Arial Black" panose="020B0A04020102020204" pitchFamily="34" charset="0"/>
                <a:cs typeface="Arial" panose="020B0604020202020204" pitchFamily="34" charset="0"/>
              </a:rPr>
              <a:t>his </a:t>
            </a:r>
            <a:r>
              <a:rPr sz="1050" b="1" spc="-55" dirty="0">
                <a:latin typeface="Arial Black" panose="020B0A04020102020204" pitchFamily="34" charset="0"/>
                <a:cs typeface="Arial" panose="020B0604020202020204" pitchFamily="34" charset="0"/>
              </a:rPr>
              <a:t>thought </a:t>
            </a:r>
            <a:r>
              <a:rPr sz="1050" b="1" spc="-30" dirty="0">
                <a:latin typeface="Arial Black" panose="020B0A04020102020204" pitchFamily="34" charset="0"/>
                <a:cs typeface="Arial" panose="020B0604020202020204" pitchFamily="34" charset="0"/>
              </a:rPr>
              <a:t>to </a:t>
            </a:r>
            <a:r>
              <a:rPr sz="1050" b="1" spc="-60" dirty="0">
                <a:latin typeface="Arial Black" panose="020B0A04020102020204" pitchFamily="34" charset="0"/>
                <a:cs typeface="Arial" panose="020B0604020202020204" pitchFamily="34" charset="0"/>
              </a:rPr>
              <a:t>be </a:t>
            </a:r>
            <a:r>
              <a:rPr sz="1050" b="1" spc="-40" dirty="0">
                <a:latin typeface="Arial Black" panose="020B0A04020102020204" pitchFamily="34" charset="0"/>
                <a:cs typeface="Arial" panose="020B0604020202020204" pitchFamily="34" charset="0"/>
              </a:rPr>
              <a:t>of </a:t>
            </a:r>
            <a:r>
              <a:rPr sz="1050" b="1" spc="-75" dirty="0">
                <a:latin typeface="Arial Black" panose="020B0A04020102020204" pitchFamily="34" charset="0"/>
                <a:cs typeface="Arial" panose="020B0604020202020204" pitchFamily="34" charset="0"/>
              </a:rPr>
              <a:t>service </a:t>
            </a:r>
            <a:r>
              <a:rPr sz="1050" b="1" spc="-65" dirty="0">
                <a:latin typeface="Arial Black" panose="020B0A04020102020204" pitchFamily="34" charset="0"/>
                <a:cs typeface="Arial" panose="020B0604020202020204" pitchFamily="34" charset="0"/>
              </a:rPr>
              <a:t>and </a:t>
            </a:r>
            <a:r>
              <a:rPr sz="1050" b="1" spc="-110" dirty="0">
                <a:latin typeface="Arial Black" panose="020B0A04020102020204" pitchFamily="34" charset="0"/>
                <a:cs typeface="Arial" panose="020B0604020202020204" pitchFamily="34" charset="0"/>
              </a:rPr>
              <a:t>SSI’s </a:t>
            </a:r>
            <a:r>
              <a:rPr sz="1050" b="1" spc="-60" dirty="0">
                <a:latin typeface="Arial Black" panose="020B0A04020102020204" pitchFamily="34" charset="0"/>
                <a:cs typeface="Arial" panose="020B0604020202020204" pitchFamily="34" charset="0"/>
              </a:rPr>
              <a:t>need </a:t>
            </a:r>
            <a:r>
              <a:rPr sz="1050" b="1" spc="-40" dirty="0">
                <a:latin typeface="Arial Black" panose="020B0A04020102020204" pitchFamily="34" charset="0"/>
                <a:cs typeface="Arial" panose="020B0604020202020204" pitchFamily="34" charset="0"/>
              </a:rPr>
              <a:t>for  </a:t>
            </a:r>
            <a:r>
              <a:rPr sz="1050" b="1" spc="-55" dirty="0">
                <a:latin typeface="Arial Black" panose="020B0A04020102020204" pitchFamily="34" charset="0"/>
                <a:cs typeface="Arial" panose="020B0604020202020204" pitchFamily="34" charset="0"/>
              </a:rPr>
              <a:t>help </a:t>
            </a:r>
            <a:r>
              <a:rPr sz="1050" b="1" spc="-40" dirty="0">
                <a:latin typeface="Arial Black" panose="020B0A04020102020204" pitchFamily="34" charset="0"/>
                <a:cs typeface="Arial" panose="020B0604020202020204" pitchFamily="34" charset="0"/>
              </a:rPr>
              <a:t>met </a:t>
            </a:r>
            <a:r>
              <a:rPr sz="1050" b="1" spc="-55" dirty="0">
                <a:latin typeface="Arial Black" panose="020B0A04020102020204" pitchFamily="34" charset="0"/>
                <a:cs typeface="Arial" panose="020B0604020202020204" pitchFamily="34" charset="0"/>
              </a:rPr>
              <a:t>in </a:t>
            </a:r>
            <a:r>
              <a:rPr sz="1050" b="1" spc="-80" dirty="0">
                <a:latin typeface="Arial Black" panose="020B0A04020102020204" pitchFamily="34" charset="0"/>
                <a:cs typeface="Arial" panose="020B0604020202020204" pitchFamily="34" charset="0"/>
              </a:rPr>
              <a:t>his </a:t>
            </a:r>
            <a:r>
              <a:rPr sz="1050" b="1" spc="-60" dirty="0">
                <a:latin typeface="Arial Black" panose="020B0A04020102020204" pitchFamily="34" charset="0"/>
                <a:cs typeface="Arial" panose="020B0604020202020204" pitchFamily="34" charset="0"/>
              </a:rPr>
              <a:t>book, </a:t>
            </a:r>
            <a:r>
              <a:rPr sz="1050" b="1" spc="-65" dirty="0">
                <a:latin typeface="Arial Black" panose="020B0A04020102020204" pitchFamily="34" charset="0"/>
                <a:cs typeface="Arial" panose="020B0604020202020204" pitchFamily="34" charset="0"/>
              </a:rPr>
              <a:t>“Grow </a:t>
            </a:r>
            <a:r>
              <a:rPr sz="1050" b="1" spc="-85" dirty="0">
                <a:latin typeface="Arial Black" panose="020B0A04020102020204" pitchFamily="34" charset="0"/>
                <a:cs typeface="Arial" panose="020B0604020202020204" pitchFamily="34" charset="0"/>
              </a:rPr>
              <a:t>Paddy </a:t>
            </a:r>
            <a:r>
              <a:rPr sz="1050" b="1" spc="-90" dirty="0">
                <a:latin typeface="Arial Black" panose="020B0A04020102020204" pitchFamily="34" charset="0"/>
                <a:cs typeface="Arial" panose="020B0604020202020204" pitchFamily="34" charset="0"/>
              </a:rPr>
              <a:t>Rice </a:t>
            </a:r>
            <a:r>
              <a:rPr sz="1050" b="1" spc="-85" dirty="0">
                <a:latin typeface="Arial Black" panose="020B0A04020102020204" pitchFamily="34" charset="0"/>
                <a:cs typeface="Arial" panose="020B0604020202020204" pitchFamily="34" charset="0"/>
              </a:rPr>
              <a:t>Successfully.” </a:t>
            </a:r>
            <a:r>
              <a:rPr sz="1050" b="1" spc="-40" dirty="0">
                <a:latin typeface="Arial Black" panose="020B0A04020102020204" pitchFamily="34" charset="0"/>
                <a:cs typeface="Arial" panose="020B0604020202020204" pitchFamily="34" charset="0"/>
              </a:rPr>
              <a:t>What </a:t>
            </a:r>
            <a:r>
              <a:rPr sz="1050" b="1" spc="-125" dirty="0">
                <a:latin typeface="Arial Black" panose="020B0A04020102020204" pitchFamily="34" charset="0"/>
                <a:cs typeface="Arial" panose="020B0604020202020204" pitchFamily="34" charset="0"/>
              </a:rPr>
              <a:t>SSI </a:t>
            </a:r>
            <a:r>
              <a:rPr sz="1050" b="1" spc="-60" dirty="0">
                <a:latin typeface="Arial Black" panose="020B0A04020102020204" pitchFamily="34" charset="0"/>
                <a:cs typeface="Arial" panose="020B0604020202020204" pitchFamily="34" charset="0"/>
              </a:rPr>
              <a:t>would </a:t>
            </a:r>
            <a:r>
              <a:rPr sz="1050" b="1" spc="-45" dirty="0">
                <a:latin typeface="Arial Black" panose="020B0A04020102020204" pitchFamily="34" charset="0"/>
                <a:cs typeface="Arial" panose="020B0604020202020204" pitchFamily="34" charset="0"/>
              </a:rPr>
              <a:t>ultimately </a:t>
            </a:r>
            <a:r>
              <a:rPr sz="1050" b="1" spc="-75" dirty="0">
                <a:latin typeface="Arial Black" panose="020B0A04020102020204" pitchFamily="34" charset="0"/>
                <a:cs typeface="Arial" panose="020B0604020202020204" pitchFamily="34" charset="0"/>
              </a:rPr>
              <a:t>become </a:t>
            </a:r>
            <a:r>
              <a:rPr sz="1050" b="1" spc="-90" dirty="0">
                <a:latin typeface="Arial Black" panose="020B0A04020102020204" pitchFamily="34" charset="0"/>
                <a:cs typeface="Arial" panose="020B0604020202020204" pitchFamily="34" charset="0"/>
              </a:rPr>
              <a:t>is </a:t>
            </a:r>
            <a:r>
              <a:rPr sz="1050" b="1" spc="-60" dirty="0">
                <a:latin typeface="Arial Black" panose="020B0A04020102020204" pitchFamily="34" charset="0"/>
                <a:cs typeface="Arial" panose="020B0604020202020204" pitchFamily="34" charset="0"/>
              </a:rPr>
              <a:t>a </a:t>
            </a:r>
            <a:r>
              <a:rPr sz="1050" b="1" spc="-75" dirty="0">
                <a:latin typeface="Arial Black" panose="020B0A04020102020204" pitchFamily="34" charset="0"/>
                <a:cs typeface="Arial" panose="020B0604020202020204" pitchFamily="34" charset="0"/>
              </a:rPr>
              <a:t>“Light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Crossroad” </a:t>
            </a:r>
            <a:r>
              <a:rPr sz="1050" b="1" spc="-45" dirty="0">
                <a:latin typeface="Arial Black" panose="020B0A04020102020204" pitchFamily="34" charset="0"/>
                <a:cs typeface="Arial" panose="020B0604020202020204" pitchFamily="34" charset="0"/>
              </a:rPr>
              <a:t>of  </a:t>
            </a:r>
            <a:r>
              <a:rPr sz="1050" b="1" spc="-90" dirty="0">
                <a:latin typeface="Arial Black" panose="020B0A04020102020204" pitchFamily="34" charset="0"/>
                <a:cs typeface="Arial" panose="020B0604020202020204" pitchFamily="34" charset="0"/>
              </a:rPr>
              <a:t>DepEd’s </a:t>
            </a:r>
            <a:r>
              <a:rPr sz="1050" b="1" spc="-60" dirty="0">
                <a:latin typeface="Arial Black" panose="020B0A04020102020204" pitchFamily="34" charset="0"/>
                <a:cs typeface="Arial" panose="020B0604020202020204" pitchFamily="34" charset="0"/>
              </a:rPr>
              <a:t>education </a:t>
            </a:r>
            <a:r>
              <a:rPr sz="1050" b="1" spc="-55" dirty="0">
                <a:latin typeface="Arial Black" panose="020B0A04020102020204" pitchFamily="34" charset="0"/>
                <a:cs typeface="Arial" panose="020B0604020202020204" pitchFamily="34" charset="0"/>
              </a:rPr>
              <a:t>overhaul, </a:t>
            </a:r>
            <a:r>
              <a:rPr sz="1050" b="1" spc="-65" dirty="0">
                <a:latin typeface="Arial Black" panose="020B0A04020102020204" pitchFamily="34" charset="0"/>
                <a:cs typeface="Arial" panose="020B0604020202020204" pitchFamily="34" charset="0"/>
              </a:rPr>
              <a:t>specifically </a:t>
            </a:r>
            <a:r>
              <a:rPr sz="1050" b="1" spc="-40" dirty="0">
                <a:latin typeface="Arial Black" panose="020B0A04020102020204" pitchFamily="34" charset="0"/>
                <a:cs typeface="Arial" panose="020B0604020202020204" pitchFamily="34" charset="0"/>
              </a:rPr>
              <a:t>for </a:t>
            </a:r>
            <a:r>
              <a:rPr sz="1050" b="1" spc="-65" dirty="0">
                <a:latin typeface="Arial Black" panose="020B0A04020102020204" pitchFamily="34" charset="0"/>
                <a:cs typeface="Arial" panose="020B0604020202020204" pitchFamily="34" charset="0"/>
              </a:rPr>
              <a:t>Tract </a:t>
            </a:r>
            <a:r>
              <a:rPr sz="1050" b="1" spc="-45" dirty="0">
                <a:latin typeface="Arial Black" panose="020B0A04020102020204" pitchFamily="34" charset="0"/>
                <a:cs typeface="Arial" panose="020B0604020202020204" pitchFamily="34" charset="0"/>
              </a:rPr>
              <a:t>3 </a:t>
            </a:r>
            <a:r>
              <a:rPr sz="1050" b="1" spc="-70" dirty="0">
                <a:latin typeface="Arial Black" panose="020B0A04020102020204" pitchFamily="34" charset="0"/>
                <a:cs typeface="Arial" panose="020B0604020202020204" pitchFamily="34" charset="0"/>
              </a:rPr>
              <a:t>senior </a:t>
            </a:r>
            <a:r>
              <a:rPr sz="1050" b="1" spc="-75" dirty="0">
                <a:latin typeface="Arial Black" panose="020B0A04020102020204" pitchFamily="34" charset="0"/>
                <a:cs typeface="Arial" panose="020B0604020202020204" pitchFamily="34" charset="0"/>
              </a:rPr>
              <a:t>high </a:t>
            </a:r>
            <a:r>
              <a:rPr sz="1050" b="1" spc="-85" dirty="0">
                <a:latin typeface="Arial Black" panose="020B0A04020102020204" pitchFamily="34" charset="0"/>
                <a:cs typeface="Arial" panose="020B0604020202020204" pitchFamily="34" charset="0"/>
              </a:rPr>
              <a:t>schools, </a:t>
            </a:r>
            <a:r>
              <a:rPr sz="1050" b="1" spc="-75" dirty="0">
                <a:latin typeface="Arial Black" panose="020B0A04020102020204" pitchFamily="34" charset="0"/>
                <a:cs typeface="Arial" panose="020B0604020202020204" pitchFamily="34" charset="0"/>
              </a:rPr>
              <a:t>said</a:t>
            </a:r>
            <a:r>
              <a:rPr sz="1050" b="1" spc="-6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Eufemia.</a:t>
            </a:r>
            <a:endParaRPr sz="1050" b="1" dirty="0">
              <a:latin typeface="Arial Black" panose="020B0A04020102020204" pitchFamily="34" charset="0"/>
              <a:cs typeface="Arial" panose="020B0604020202020204" pitchFamily="34" charset="0"/>
            </a:endParaRPr>
          </a:p>
          <a:p>
            <a:pPr>
              <a:lnSpc>
                <a:spcPct val="100000"/>
              </a:lnSpc>
            </a:pPr>
            <a:endParaRPr sz="1050" b="1" dirty="0">
              <a:latin typeface="Arial Black" panose="020B0A04020102020204" pitchFamily="34" charset="0"/>
              <a:cs typeface="Arial" panose="020B0604020202020204" pitchFamily="34" charset="0"/>
            </a:endParaRPr>
          </a:p>
          <a:p>
            <a:pPr marL="12700" marR="6985" algn="just">
              <a:lnSpc>
                <a:spcPct val="101899"/>
              </a:lnSpc>
              <a:spcBef>
                <a:spcPts val="5"/>
              </a:spcBef>
            </a:pPr>
            <a:r>
              <a:rPr sz="1050" b="1" spc="-40" dirty="0">
                <a:latin typeface="Arial Black" panose="020B0A04020102020204" pitchFamily="34" charset="0"/>
                <a:cs typeface="Arial" panose="020B0604020202020204" pitchFamily="34" charset="0"/>
              </a:rPr>
              <a:t>In </a:t>
            </a:r>
            <a:r>
              <a:rPr sz="1050" b="1" spc="-50" dirty="0">
                <a:latin typeface="Arial Black" panose="020B0A04020102020204" pitchFamily="34" charset="0"/>
                <a:cs typeface="Arial" panose="020B0604020202020204" pitchFamily="34" charset="0"/>
              </a:rPr>
              <a:t>her </a:t>
            </a:r>
            <a:r>
              <a:rPr sz="1050" b="1" spc="-40" dirty="0">
                <a:latin typeface="Arial Black" panose="020B0A04020102020204" pitchFamily="34" charset="0"/>
                <a:cs typeface="Arial" panose="020B0604020202020204" pitchFamily="34" charset="0"/>
              </a:rPr>
              <a:t>report, </a:t>
            </a:r>
            <a:r>
              <a:rPr sz="1050" b="1" spc="-70" dirty="0">
                <a:latin typeface="Arial Black" panose="020B0A04020102020204" pitchFamily="34" charset="0"/>
                <a:cs typeface="Arial" panose="020B0604020202020204" pitchFamily="34" charset="0"/>
              </a:rPr>
              <a:t>Eufemia </a:t>
            </a:r>
            <a:r>
              <a:rPr sz="1050" b="1" spc="-75" dirty="0">
                <a:latin typeface="Arial Black" panose="020B0A04020102020204" pitchFamily="34" charset="0"/>
                <a:cs typeface="Arial" panose="020B0604020202020204" pitchFamily="34" charset="0"/>
              </a:rPr>
              <a:t>said </a:t>
            </a:r>
            <a:r>
              <a:rPr sz="1050" b="1" spc="-50" dirty="0">
                <a:latin typeface="Arial Black" panose="020B0A04020102020204" pitchFamily="34" charset="0"/>
                <a:cs typeface="Arial" panose="020B0604020202020204" pitchFamily="34" charset="0"/>
              </a:rPr>
              <a:t>four </a:t>
            </a:r>
            <a:r>
              <a:rPr sz="1050" b="1" spc="-70" dirty="0">
                <a:latin typeface="Arial Black" panose="020B0A04020102020204" pitchFamily="34" charset="0"/>
                <a:cs typeface="Arial" panose="020B0604020202020204" pitchFamily="34" charset="0"/>
              </a:rPr>
              <a:t>months </a:t>
            </a:r>
            <a:r>
              <a:rPr sz="1050" b="1" spc="-30" dirty="0">
                <a:latin typeface="Arial Black" panose="020B0A04020102020204" pitchFamily="34" charset="0"/>
                <a:cs typeface="Arial" panose="020B0604020202020204" pitchFamily="34" charset="0"/>
              </a:rPr>
              <a:t>after </a:t>
            </a:r>
            <a:r>
              <a:rPr sz="1050" b="1" spc="-75" dirty="0">
                <a:latin typeface="Arial Black" panose="020B0A04020102020204" pitchFamily="34" charset="0"/>
                <a:cs typeface="Arial" panose="020B0604020202020204" pitchFamily="34" charset="0"/>
              </a:rPr>
              <a:t>Frank </a:t>
            </a:r>
            <a:r>
              <a:rPr sz="1050" b="1" spc="-45" dirty="0">
                <a:latin typeface="Arial Black" panose="020B0A04020102020204" pitchFamily="34" charset="0"/>
                <a:cs typeface="Arial" panose="020B0604020202020204" pitchFamily="34" charset="0"/>
              </a:rPr>
              <a:t>entered </a:t>
            </a:r>
            <a:r>
              <a:rPr sz="1050" b="1" spc="-30" dirty="0">
                <a:latin typeface="Arial Black" panose="020B0A04020102020204" pitchFamily="34" charset="0"/>
                <a:cs typeface="Arial" panose="020B0604020202020204" pitchFamily="34" charset="0"/>
              </a:rPr>
              <a:t>the </a:t>
            </a:r>
            <a:r>
              <a:rPr sz="1050" b="1" spc="-80" dirty="0">
                <a:latin typeface="Arial Black" panose="020B0A04020102020204" pitchFamily="34" charset="0"/>
                <a:cs typeface="Arial" panose="020B0604020202020204" pitchFamily="34" charset="0"/>
              </a:rPr>
              <a:t>scene, </a:t>
            </a:r>
            <a:r>
              <a:rPr sz="1050" b="1" spc="-90" dirty="0">
                <a:latin typeface="Arial Black" panose="020B0A04020102020204" pitchFamily="34" charset="0"/>
                <a:cs typeface="Arial" panose="020B0604020202020204" pitchFamily="34" charset="0"/>
              </a:rPr>
              <a:t>she </a:t>
            </a:r>
            <a:r>
              <a:rPr sz="1050" b="1" spc="-70" dirty="0">
                <a:latin typeface="Arial Black" panose="020B0A04020102020204" pitchFamily="34" charset="0"/>
                <a:cs typeface="Arial" panose="020B0604020202020204" pitchFamily="34" charset="0"/>
              </a:rPr>
              <a:t>stood </a:t>
            </a:r>
            <a:r>
              <a:rPr sz="1050" b="1" spc="-55"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awe </a:t>
            </a:r>
            <a:r>
              <a:rPr sz="1050" b="1" spc="-80" dirty="0">
                <a:latin typeface="Arial Black" panose="020B0A04020102020204" pitchFamily="34" charset="0"/>
                <a:cs typeface="Arial" panose="020B0604020202020204" pitchFamily="34" charset="0"/>
              </a:rPr>
              <a:t>“gazing </a:t>
            </a:r>
            <a:r>
              <a:rPr sz="1050" b="1" spc="-25" dirty="0">
                <a:latin typeface="Arial Black" panose="020B0A04020102020204" pitchFamily="34" charset="0"/>
                <a:cs typeface="Arial" panose="020B0604020202020204" pitchFamily="34" charset="0"/>
              </a:rPr>
              <a:t>at </a:t>
            </a:r>
            <a:r>
              <a:rPr sz="1050" b="1" spc="-60" dirty="0">
                <a:latin typeface="Arial Black" panose="020B0A04020102020204" pitchFamily="34" charset="0"/>
                <a:cs typeface="Arial" panose="020B0604020202020204" pitchFamily="34" charset="0"/>
              </a:rPr>
              <a:t>a </a:t>
            </a:r>
            <a:r>
              <a:rPr sz="1050" b="1" spc="-65" dirty="0">
                <a:latin typeface="Arial Black" panose="020B0A04020102020204" pitchFamily="34" charset="0"/>
                <a:cs typeface="Arial" panose="020B0604020202020204" pitchFamily="34" charset="0"/>
              </a:rPr>
              <a:t>green </a:t>
            </a:r>
            <a:r>
              <a:rPr sz="1050" b="1" spc="-75" dirty="0">
                <a:latin typeface="Arial Black" panose="020B0A04020102020204" pitchFamily="34" charset="0"/>
                <a:cs typeface="Arial" panose="020B0604020202020204" pitchFamily="34" charset="0"/>
              </a:rPr>
              <a:t>landscape </a:t>
            </a:r>
            <a:r>
              <a:rPr sz="1050" b="1" spc="-45" dirty="0">
                <a:latin typeface="Arial Black" panose="020B0A04020102020204" pitchFamily="34" charset="0"/>
                <a:cs typeface="Arial" panose="020B0604020202020204" pitchFamily="34" charset="0"/>
              </a:rPr>
              <a:t>of </a:t>
            </a:r>
            <a:r>
              <a:rPr sz="1050" b="1" spc="-65" dirty="0">
                <a:latin typeface="Arial Black" panose="020B0A04020102020204" pitchFamily="34" charset="0"/>
                <a:cs typeface="Arial" panose="020B0604020202020204" pitchFamily="34" charset="0"/>
              </a:rPr>
              <a:t>rice  and vegetables </a:t>
            </a:r>
            <a:r>
              <a:rPr sz="1050" b="1" spc="-70" dirty="0">
                <a:latin typeface="Arial Black" panose="020B0A04020102020204" pitchFamily="34" charset="0"/>
                <a:cs typeface="Arial" panose="020B0604020202020204" pitchFamily="34" charset="0"/>
              </a:rPr>
              <a:t>on </a:t>
            </a:r>
            <a:r>
              <a:rPr sz="1050" b="1" spc="-60" dirty="0">
                <a:latin typeface="Arial Black" panose="020B0A04020102020204" pitchFamily="34" charset="0"/>
                <a:cs typeface="Arial" panose="020B0604020202020204" pitchFamily="34" charset="0"/>
              </a:rPr>
              <a:t>a </a:t>
            </a:r>
            <a:r>
              <a:rPr sz="1050" b="1" spc="-65" dirty="0">
                <a:latin typeface="Arial Black" panose="020B0A04020102020204" pitchFamily="34" charset="0"/>
                <a:cs typeface="Arial" panose="020B0604020202020204" pitchFamily="34" charset="0"/>
              </a:rPr>
              <a:t>corner </a:t>
            </a:r>
            <a:r>
              <a:rPr sz="1050" b="1" spc="-30" dirty="0">
                <a:latin typeface="Arial Black" panose="020B0A04020102020204" pitchFamily="34" charset="0"/>
                <a:cs typeface="Arial" panose="020B0604020202020204" pitchFamily="34" charset="0"/>
              </a:rPr>
              <a:t>lot </a:t>
            </a:r>
            <a:r>
              <a:rPr sz="1050" b="1" spc="-95" dirty="0">
                <a:latin typeface="Arial Black" panose="020B0A04020102020204" pitchFamily="34" charset="0"/>
                <a:cs typeface="Arial" panose="020B0604020202020204" pitchFamily="34" charset="0"/>
              </a:rPr>
              <a:t>across </a:t>
            </a:r>
            <a:r>
              <a:rPr sz="1050" b="1" spc="-40" dirty="0">
                <a:latin typeface="Arial Black" panose="020B0A04020102020204" pitchFamily="34" charset="0"/>
                <a:cs typeface="Arial" panose="020B0604020202020204" pitchFamily="34" charset="0"/>
              </a:rPr>
              <a:t>the </a:t>
            </a:r>
            <a:r>
              <a:rPr sz="1050" b="1" spc="-45" dirty="0">
                <a:latin typeface="Arial Black" panose="020B0A04020102020204" pitchFamily="34" charset="0"/>
                <a:cs typeface="Arial" panose="020B0604020202020204" pitchFamily="34" charset="0"/>
              </a:rPr>
              <a:t>street </a:t>
            </a:r>
            <a:r>
              <a:rPr sz="1050" b="1" spc="-50" dirty="0">
                <a:latin typeface="Arial Black" panose="020B0A04020102020204" pitchFamily="34" charset="0"/>
                <a:cs typeface="Arial" panose="020B0604020202020204" pitchFamily="34" charset="0"/>
              </a:rPr>
              <a:t>from </a:t>
            </a:r>
            <a:r>
              <a:rPr sz="1050" b="1" spc="-110" dirty="0">
                <a:latin typeface="Arial Black" panose="020B0A04020102020204" pitchFamily="34" charset="0"/>
                <a:cs typeface="Arial" panose="020B0604020202020204" pitchFamily="34" charset="0"/>
              </a:rPr>
              <a:t>SSI; </a:t>
            </a:r>
            <a:r>
              <a:rPr sz="1050" b="1" spc="-40" dirty="0">
                <a:latin typeface="Arial Black" panose="020B0A04020102020204" pitchFamily="34" charset="0"/>
                <a:cs typeface="Arial" panose="020B0604020202020204" pitchFamily="34" charset="0"/>
              </a:rPr>
              <a:t>what </a:t>
            </a:r>
            <a:r>
              <a:rPr sz="1050" b="1" spc="-50" dirty="0">
                <a:latin typeface="Arial Black" panose="020B0A04020102020204" pitchFamily="34" charset="0"/>
                <a:cs typeface="Arial" panose="020B0604020202020204" pitchFamily="34" charset="0"/>
              </a:rPr>
              <a:t>four </a:t>
            </a:r>
            <a:r>
              <a:rPr sz="1050" b="1" spc="-70" dirty="0">
                <a:latin typeface="Arial Black" panose="020B0A04020102020204" pitchFamily="34" charset="0"/>
                <a:cs typeface="Arial" panose="020B0604020202020204" pitchFamily="34" charset="0"/>
              </a:rPr>
              <a:t>months </a:t>
            </a:r>
            <a:r>
              <a:rPr sz="1050" b="1" spc="-85" dirty="0">
                <a:latin typeface="Arial Black" panose="020B0A04020102020204" pitchFamily="34" charset="0"/>
                <a:cs typeface="Arial" panose="020B0604020202020204" pitchFamily="34" charset="0"/>
              </a:rPr>
              <a:t>ago </a:t>
            </a:r>
            <a:r>
              <a:rPr sz="1050" b="1" spc="-80" dirty="0">
                <a:latin typeface="Arial Black" panose="020B0A04020102020204" pitchFamily="34" charset="0"/>
                <a:cs typeface="Arial" panose="020B0604020202020204" pitchFamily="34" charset="0"/>
              </a:rPr>
              <a:t>was </a:t>
            </a:r>
            <a:r>
              <a:rPr sz="1050" b="1" spc="-60" dirty="0">
                <a:latin typeface="Arial Black" panose="020B0A04020102020204" pitchFamily="34" charset="0"/>
                <a:cs typeface="Arial" panose="020B0604020202020204" pitchFamily="34" charset="0"/>
              </a:rPr>
              <a:t>a pasture </a:t>
            </a:r>
            <a:r>
              <a:rPr sz="1050" b="1" spc="-55" dirty="0">
                <a:latin typeface="Arial Black" panose="020B0A04020102020204" pitchFamily="34" charset="0"/>
                <a:cs typeface="Arial" panose="020B0604020202020204" pitchFamily="34" charset="0"/>
              </a:rPr>
              <a:t>land, </a:t>
            </a:r>
            <a:r>
              <a:rPr sz="1050" b="1" spc="-75" dirty="0">
                <a:latin typeface="Arial Black" panose="020B0A04020102020204" pitchFamily="34" charset="0"/>
                <a:cs typeface="Arial" panose="020B0604020202020204" pitchFamily="34" charset="0"/>
              </a:rPr>
              <a:t>dump </a:t>
            </a:r>
            <a:r>
              <a:rPr sz="1050" b="1" spc="-50" dirty="0">
                <a:latin typeface="Arial Black" panose="020B0A04020102020204" pitchFamily="34" charset="0"/>
                <a:cs typeface="Arial" panose="020B0604020202020204" pitchFamily="34" charset="0"/>
              </a:rPr>
              <a:t>site, </a:t>
            </a:r>
            <a:r>
              <a:rPr sz="1050" b="1" spc="-65" dirty="0">
                <a:latin typeface="Arial Black" panose="020B0A04020102020204" pitchFamily="34" charset="0"/>
                <a:cs typeface="Arial" panose="020B0604020202020204" pitchFamily="34" charset="0"/>
              </a:rPr>
              <a:t>and </a:t>
            </a:r>
            <a:r>
              <a:rPr sz="1050" b="1" spc="-75" dirty="0">
                <a:latin typeface="Arial Black" panose="020B0A04020102020204" pitchFamily="34" charset="0"/>
                <a:cs typeface="Arial" panose="020B0604020202020204" pitchFamily="34" charset="0"/>
              </a:rPr>
              <a:t>abaca  </a:t>
            </a:r>
            <a:r>
              <a:rPr sz="1050" b="1" spc="-55" dirty="0">
                <a:latin typeface="Arial Black" panose="020B0A04020102020204" pitchFamily="34" charset="0"/>
                <a:cs typeface="Arial" panose="020B0604020202020204" pitchFamily="34" charset="0"/>
              </a:rPr>
              <a:t>dryer </a:t>
            </a:r>
            <a:r>
              <a:rPr sz="1050" b="1" spc="-90" dirty="0">
                <a:latin typeface="Arial Black" panose="020B0A04020102020204" pitchFamily="34" charset="0"/>
                <a:cs typeface="Arial" panose="020B0604020202020204" pitchFamily="34" charset="0"/>
              </a:rPr>
              <a:t>has </a:t>
            </a:r>
            <a:r>
              <a:rPr sz="1050" b="1" spc="-75" dirty="0">
                <a:latin typeface="Arial Black" panose="020B0A04020102020204" pitchFamily="34" charset="0"/>
                <a:cs typeface="Arial" panose="020B0604020202020204" pitchFamily="34" charset="0"/>
              </a:rPr>
              <a:t>become </a:t>
            </a:r>
            <a:r>
              <a:rPr sz="1050" b="1" spc="-40" dirty="0">
                <a:latin typeface="Arial Black" panose="020B0A04020102020204" pitchFamily="34" charset="0"/>
                <a:cs typeface="Arial" panose="020B0604020202020204" pitchFamily="34" charset="0"/>
              </a:rPr>
              <a:t>the </a:t>
            </a:r>
            <a:r>
              <a:rPr sz="1050" b="1" spc="-35" dirty="0">
                <a:latin typeface="Arial Black" panose="020B0A04020102020204" pitchFamily="34" charset="0"/>
                <a:cs typeface="Arial" panose="020B0604020202020204" pitchFamily="34" charset="0"/>
              </a:rPr>
              <a:t>‘talk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the town’ </a:t>
            </a:r>
            <a:r>
              <a:rPr sz="1050" b="1" spc="-5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a </a:t>
            </a:r>
            <a:r>
              <a:rPr sz="1050" b="1" spc="-65" dirty="0">
                <a:latin typeface="Arial Black" panose="020B0A04020102020204" pitchFamily="34" charset="0"/>
                <a:cs typeface="Arial" panose="020B0604020202020204" pitchFamily="34" charset="0"/>
              </a:rPr>
              <a:t>visible </a:t>
            </a:r>
            <a:r>
              <a:rPr sz="1050" b="1" spc="-55" dirty="0">
                <a:latin typeface="Arial Black" panose="020B0A04020102020204" pitchFamily="34" charset="0"/>
                <a:cs typeface="Arial" panose="020B0604020202020204" pitchFamily="34" charset="0"/>
              </a:rPr>
              <a:t>testimony </a:t>
            </a:r>
            <a:r>
              <a:rPr sz="1050" b="1" spc="-30"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miracle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planting </a:t>
            </a:r>
            <a:r>
              <a:rPr sz="1050" b="1" spc="-90" dirty="0">
                <a:latin typeface="Arial Black" panose="020B0A04020102020204" pitchFamily="34" charset="0"/>
                <a:cs typeface="Arial" panose="020B0604020202020204" pitchFamily="34" charset="0"/>
              </a:rPr>
              <a:t>seeds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now, </a:t>
            </a:r>
            <a:r>
              <a:rPr sz="1050" b="1" spc="-60" dirty="0">
                <a:latin typeface="Arial Black" panose="020B0A04020102020204" pitchFamily="34" charset="0"/>
                <a:cs typeface="Arial" panose="020B0604020202020204" pitchFamily="34" charset="0"/>
              </a:rPr>
              <a:t>a </a:t>
            </a:r>
            <a:r>
              <a:rPr sz="1050" b="1" spc="-50" dirty="0">
                <a:latin typeface="Arial Black" panose="020B0A04020102020204" pitchFamily="34" charset="0"/>
                <a:cs typeface="Arial" panose="020B0604020202020204" pitchFamily="34" charset="0"/>
              </a:rPr>
              <a:t>bountiful </a:t>
            </a:r>
            <a:r>
              <a:rPr sz="1050" b="1" spc="-60" dirty="0">
                <a:latin typeface="Arial Black" panose="020B0A04020102020204" pitchFamily="34" charset="0"/>
                <a:cs typeface="Arial" panose="020B0604020202020204" pitchFamily="34" charset="0"/>
              </a:rPr>
              <a:t>harvest </a:t>
            </a:r>
            <a:r>
              <a:rPr sz="1050" b="1" spc="-45" dirty="0">
                <a:latin typeface="Arial Black" panose="020B0A04020102020204" pitchFamily="34" charset="0"/>
                <a:cs typeface="Arial" panose="020B0604020202020204" pitchFamily="34" charset="0"/>
              </a:rPr>
              <a:t>of  </a:t>
            </a:r>
            <a:r>
              <a:rPr sz="1050" b="1" spc="-65" dirty="0">
                <a:latin typeface="Arial Black" panose="020B0A04020102020204" pitchFamily="34" charset="0"/>
                <a:cs typeface="Arial" panose="020B0604020202020204" pitchFamily="34" charset="0"/>
              </a:rPr>
              <a:t>rice and</a:t>
            </a:r>
            <a:r>
              <a:rPr sz="1050" b="1" spc="-3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vegetables.”</a:t>
            </a:r>
            <a:endParaRPr sz="1050" b="1" dirty="0">
              <a:latin typeface="Arial Black" panose="020B0A04020102020204" pitchFamily="34" charset="0"/>
              <a:cs typeface="Arial" panose="020B0604020202020204" pitchFamily="34" charset="0"/>
            </a:endParaRPr>
          </a:p>
          <a:p>
            <a:pPr>
              <a:lnSpc>
                <a:spcPct val="100000"/>
              </a:lnSpc>
            </a:pPr>
            <a:endParaRPr sz="1050" b="1" dirty="0">
              <a:latin typeface="Arial Black" panose="020B0A04020102020204" pitchFamily="34" charset="0"/>
              <a:cs typeface="Arial" panose="020B0604020202020204" pitchFamily="34" charset="0"/>
            </a:endParaRPr>
          </a:p>
          <a:p>
            <a:pPr marL="12700" marR="6985" algn="just">
              <a:lnSpc>
                <a:spcPct val="101699"/>
              </a:lnSpc>
              <a:spcBef>
                <a:spcPts val="5"/>
              </a:spcBef>
            </a:pPr>
            <a:r>
              <a:rPr sz="1050" b="1" spc="-110" dirty="0">
                <a:latin typeface="Arial Black" panose="020B0A04020102020204" pitchFamily="34" charset="0"/>
                <a:cs typeface="Arial" panose="020B0604020202020204" pitchFamily="34" charset="0"/>
              </a:rPr>
              <a:t>SSI’s </a:t>
            </a:r>
            <a:r>
              <a:rPr sz="1050" b="1" spc="-90" dirty="0">
                <a:latin typeface="Arial Black" panose="020B0A04020102020204" pitchFamily="34" charset="0"/>
                <a:cs typeface="Arial" panose="020B0604020202020204" pitchFamily="34" charset="0"/>
              </a:rPr>
              <a:t>Rice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Vegetable </a:t>
            </a:r>
            <a:r>
              <a:rPr sz="1050" b="1" spc="-70" dirty="0">
                <a:latin typeface="Arial Black" panose="020B0A04020102020204" pitchFamily="34" charset="0"/>
                <a:cs typeface="Arial" panose="020B0604020202020204" pitchFamily="34" charset="0"/>
              </a:rPr>
              <a:t>Garden </a:t>
            </a:r>
            <a:r>
              <a:rPr sz="1050" b="1" spc="-80" dirty="0">
                <a:latin typeface="Arial Black" panose="020B0A04020102020204" pitchFamily="34" charset="0"/>
                <a:cs typeface="Arial" panose="020B0604020202020204" pitchFamily="34" charset="0"/>
              </a:rPr>
              <a:t>(RVG) </a:t>
            </a:r>
            <a:r>
              <a:rPr sz="1050" b="1" spc="-90" dirty="0">
                <a:latin typeface="Arial Black" panose="020B0A04020102020204" pitchFamily="34" charset="0"/>
                <a:cs typeface="Arial" panose="020B0604020202020204" pitchFamily="34" charset="0"/>
              </a:rPr>
              <a:t>has </a:t>
            </a:r>
            <a:r>
              <a:rPr sz="1050" b="1" spc="-75" dirty="0">
                <a:latin typeface="Arial Black" panose="020B0A04020102020204" pitchFamily="34" charset="0"/>
                <a:cs typeface="Arial" panose="020B0604020202020204" pitchFamily="34" charset="0"/>
              </a:rPr>
              <a:t>become </a:t>
            </a:r>
            <a:r>
              <a:rPr sz="1050" b="1" spc="-40" dirty="0">
                <a:latin typeface="Arial Black" panose="020B0A04020102020204" pitchFamily="34" charset="0"/>
                <a:cs typeface="Arial" panose="020B0604020202020204" pitchFamily="34" charset="0"/>
              </a:rPr>
              <a:t>the </a:t>
            </a:r>
            <a:r>
              <a:rPr sz="1050" b="1" spc="-75" dirty="0">
                <a:latin typeface="Arial Black" panose="020B0A04020102020204" pitchFamily="34" charset="0"/>
                <a:cs typeface="Arial" panose="020B0604020202020204" pitchFamily="34" charset="0"/>
              </a:rPr>
              <a:t>“Light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Crossroad” </a:t>
            </a:r>
            <a:r>
              <a:rPr sz="1050" b="1" spc="-75" dirty="0">
                <a:latin typeface="Arial Black" panose="020B0A04020102020204" pitchFamily="34" charset="0"/>
                <a:cs typeface="Arial" panose="020B0604020202020204" pitchFamily="34" charset="0"/>
              </a:rPr>
              <a:t>whose </a:t>
            </a:r>
            <a:r>
              <a:rPr sz="1050" b="1" spc="-65" dirty="0">
                <a:latin typeface="Arial Black" panose="020B0A04020102020204" pitchFamily="34" charset="0"/>
                <a:cs typeface="Arial" panose="020B0604020202020204" pitchFamily="34" charset="0"/>
              </a:rPr>
              <a:t>beam </a:t>
            </a:r>
            <a:r>
              <a:rPr sz="1050" b="1" spc="-85" dirty="0">
                <a:latin typeface="Arial Black" panose="020B0A04020102020204" pitchFamily="34" charset="0"/>
                <a:cs typeface="Arial" panose="020B0604020202020204" pitchFamily="34" charset="0"/>
              </a:rPr>
              <a:t>“has </a:t>
            </a:r>
            <a:r>
              <a:rPr sz="1050" b="1" spc="-65" dirty="0">
                <a:latin typeface="Arial Black" panose="020B0A04020102020204" pitchFamily="34" charset="0"/>
                <a:cs typeface="Arial" panose="020B0604020202020204" pitchFamily="34" charset="0"/>
              </a:rPr>
              <a:t>reached </a:t>
            </a:r>
            <a:r>
              <a:rPr sz="1050" b="1" spc="-35" dirty="0">
                <a:latin typeface="Arial Black" panose="020B0A04020102020204" pitchFamily="34" charset="0"/>
                <a:cs typeface="Arial" panose="020B0604020202020204" pitchFamily="34" charset="0"/>
              </a:rPr>
              <a:t>far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wide </a:t>
            </a:r>
            <a:r>
              <a:rPr sz="1050" b="1" spc="-65" dirty="0">
                <a:latin typeface="Arial Black" panose="020B0A04020102020204" pitchFamily="34" charset="0"/>
                <a:cs typeface="Arial" panose="020B0604020202020204" pitchFamily="34" charset="0"/>
              </a:rPr>
              <a:t>and  </a:t>
            </a:r>
            <a:r>
              <a:rPr sz="1050" b="1" spc="-75" dirty="0">
                <a:latin typeface="Arial Black" panose="020B0A04020102020204" pitchFamily="34" charset="0"/>
                <a:cs typeface="Arial" panose="020B0604020202020204" pitchFamily="34" charset="0"/>
              </a:rPr>
              <a:t>many </a:t>
            </a:r>
            <a:r>
              <a:rPr sz="1050" b="1" spc="-60" dirty="0">
                <a:latin typeface="Arial Black" panose="020B0A04020102020204" pitchFamily="34" charset="0"/>
                <a:cs typeface="Arial" panose="020B0604020202020204" pitchFamily="34" charset="0"/>
              </a:rPr>
              <a:t>a </a:t>
            </a:r>
            <a:r>
              <a:rPr sz="1050" b="1" spc="-80" dirty="0">
                <a:latin typeface="Arial Black" panose="020B0A04020102020204" pitchFamily="34" charset="0"/>
                <a:cs typeface="Arial" panose="020B0604020202020204" pitchFamily="34" charset="0"/>
              </a:rPr>
              <a:t>curious </a:t>
            </a:r>
            <a:r>
              <a:rPr sz="1050" b="1" spc="-75" dirty="0">
                <a:latin typeface="Arial Black" panose="020B0A04020102020204" pitchFamily="34" charset="0"/>
                <a:cs typeface="Arial" panose="020B0604020202020204" pitchFamily="34" charset="0"/>
              </a:rPr>
              <a:t>person </a:t>
            </a:r>
            <a:r>
              <a:rPr sz="1050" b="1" spc="-60" dirty="0">
                <a:latin typeface="Arial Black" panose="020B0A04020102020204" pitchFamily="34" charset="0"/>
                <a:cs typeface="Arial" panose="020B0604020202020204" pitchFamily="34" charset="0"/>
              </a:rPr>
              <a:t>look </a:t>
            </a:r>
            <a:r>
              <a:rPr sz="1050" b="1" spc="-55" dirty="0">
                <a:latin typeface="Arial Black" panose="020B0A04020102020204" pitchFamily="34" charset="0"/>
                <a:cs typeface="Arial" panose="020B0604020202020204" pitchFamily="34" charset="0"/>
              </a:rPr>
              <a:t>in </a:t>
            </a:r>
            <a:r>
              <a:rPr sz="1050" b="1" spc="-60" dirty="0">
                <a:latin typeface="Arial Black" panose="020B0A04020102020204" pitchFamily="34" charset="0"/>
                <a:cs typeface="Arial" panose="020B0604020202020204" pitchFamily="34" charset="0"/>
              </a:rPr>
              <a:t>amazement </a:t>
            </a:r>
            <a:r>
              <a:rPr sz="1050" b="1" spc="-65" dirty="0">
                <a:latin typeface="Arial Black" panose="020B0A04020102020204" pitchFamily="34" charset="0"/>
                <a:cs typeface="Arial" panose="020B0604020202020204" pitchFamily="34" charset="0"/>
              </a:rPr>
              <a:t>and </a:t>
            </a:r>
            <a:r>
              <a:rPr sz="1050" b="1" spc="-45" dirty="0">
                <a:latin typeface="Arial Black" panose="020B0A04020102020204" pitchFamily="34" charset="0"/>
                <a:cs typeface="Arial" panose="020B0604020202020204" pitchFamily="34" charset="0"/>
              </a:rPr>
              <a:t>admire. </a:t>
            </a:r>
            <a:r>
              <a:rPr sz="1050" b="1" spc="-120" dirty="0">
                <a:latin typeface="Arial Black" panose="020B0A04020102020204" pitchFamily="34" charset="0"/>
                <a:cs typeface="Arial" panose="020B0604020202020204" pitchFamily="34" charset="0"/>
              </a:rPr>
              <a:t>RVG </a:t>
            </a:r>
            <a:r>
              <a:rPr sz="1050" b="1" spc="-85" dirty="0">
                <a:latin typeface="Arial Black" panose="020B0A04020102020204" pitchFamily="34" charset="0"/>
                <a:cs typeface="Arial" panose="020B0604020202020204" pitchFamily="34" charset="0"/>
              </a:rPr>
              <a:t>speaks </a:t>
            </a:r>
            <a:r>
              <a:rPr sz="1050" b="1" spc="-75" dirty="0">
                <a:latin typeface="Arial Black" panose="020B0A04020102020204" pitchFamily="34" charset="0"/>
                <a:cs typeface="Arial" panose="020B0604020202020204" pitchFamily="34" charset="0"/>
              </a:rPr>
              <a:t>volumes </a:t>
            </a:r>
            <a:r>
              <a:rPr sz="1050" b="1" spc="-40" dirty="0">
                <a:latin typeface="Arial Black" panose="020B0A04020102020204" pitchFamily="34" charset="0"/>
                <a:cs typeface="Arial" panose="020B0604020202020204" pitchFamily="34" charset="0"/>
              </a:rPr>
              <a:t>for what </a:t>
            </a:r>
            <a:r>
              <a:rPr sz="1050" b="1" spc="-15" dirty="0">
                <a:latin typeface="Arial Black" panose="020B0A04020102020204" pitchFamily="34" charset="0"/>
                <a:cs typeface="Arial" panose="020B0604020202020204" pitchFamily="34" charset="0"/>
              </a:rPr>
              <a:t>it </a:t>
            </a:r>
            <a:r>
              <a:rPr sz="1050" b="1" spc="-90" dirty="0">
                <a:latin typeface="Arial Black" panose="020B0A04020102020204" pitchFamily="34" charset="0"/>
                <a:cs typeface="Arial" panose="020B0604020202020204" pitchFamily="34" charset="0"/>
              </a:rPr>
              <a:t>has </a:t>
            </a:r>
            <a:r>
              <a:rPr sz="1050" b="1" spc="-70" dirty="0">
                <a:latin typeface="Arial Black" panose="020B0A04020102020204" pitchFamily="34" charset="0"/>
                <a:cs typeface="Arial" panose="020B0604020202020204" pitchFamily="34" charset="0"/>
              </a:rPr>
              <a:t>become </a:t>
            </a:r>
            <a:r>
              <a:rPr sz="1050" b="1" spc="-65" dirty="0">
                <a:latin typeface="Arial Black" panose="020B0A04020102020204" pitchFamily="34" charset="0"/>
                <a:cs typeface="Arial" panose="020B0604020202020204" pitchFamily="34" charset="0"/>
              </a:rPr>
              <a:t>through </a:t>
            </a:r>
            <a:r>
              <a:rPr sz="1050" b="1" spc="-70" dirty="0">
                <a:latin typeface="Arial Black" panose="020B0A04020102020204" pitchFamily="34" charset="0"/>
                <a:cs typeface="Arial" panose="020B0604020202020204" pitchFamily="34" charset="0"/>
              </a:rPr>
              <a:t>growing </a:t>
            </a:r>
            <a:r>
              <a:rPr sz="1050" b="1" spc="-35" dirty="0">
                <a:latin typeface="Arial Black" panose="020B0A04020102020204" pitchFamily="34" charset="0"/>
                <a:cs typeface="Arial" panose="020B0604020202020204" pitchFamily="34" charset="0"/>
              </a:rPr>
              <a:t>different  </a:t>
            </a:r>
            <a:r>
              <a:rPr sz="1050" b="1" spc="-55" dirty="0">
                <a:latin typeface="Arial Black" panose="020B0A04020102020204" pitchFamily="34" charset="0"/>
                <a:cs typeface="Arial" panose="020B0604020202020204" pitchFamily="34" charset="0"/>
              </a:rPr>
              <a:t>varieties </a:t>
            </a:r>
            <a:r>
              <a:rPr sz="1050" b="1" spc="-45" dirty="0">
                <a:latin typeface="Arial Black" panose="020B0A04020102020204" pitchFamily="34" charset="0"/>
                <a:cs typeface="Arial" panose="020B0604020202020204" pitchFamily="34" charset="0"/>
              </a:rPr>
              <a:t>of </a:t>
            </a:r>
            <a:r>
              <a:rPr sz="1050" b="1" spc="-50" dirty="0">
                <a:latin typeface="Arial Black" panose="020B0A04020102020204" pitchFamily="34" charset="0"/>
                <a:cs typeface="Arial" panose="020B0604020202020204" pitchFamily="34" charset="0"/>
              </a:rPr>
              <a:t>rainfed </a:t>
            </a:r>
            <a:r>
              <a:rPr sz="1050" b="1" spc="-65" dirty="0">
                <a:latin typeface="Arial Black" panose="020B0A04020102020204" pitchFamily="34" charset="0"/>
                <a:cs typeface="Arial" panose="020B0604020202020204" pitchFamily="34" charset="0"/>
              </a:rPr>
              <a:t>rice and </a:t>
            </a:r>
            <a:r>
              <a:rPr sz="1050" b="1" spc="-60" dirty="0">
                <a:latin typeface="Arial Black" panose="020B0A04020102020204" pitchFamily="34" charset="0"/>
                <a:cs typeface="Arial" panose="020B0604020202020204" pitchFamily="34" charset="0"/>
              </a:rPr>
              <a:t>multi-cropping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vegetables, </a:t>
            </a:r>
            <a:r>
              <a:rPr sz="1050" b="1" spc="-90" dirty="0">
                <a:latin typeface="Arial Black" panose="020B0A04020102020204" pitchFamily="34" charset="0"/>
                <a:cs typeface="Arial" panose="020B0604020202020204" pitchFamily="34" charset="0"/>
              </a:rPr>
              <a:t>she </a:t>
            </a:r>
            <a:r>
              <a:rPr sz="1050" b="1" spc="-65" dirty="0">
                <a:latin typeface="Arial Black" panose="020B0A04020102020204" pitchFamily="34" charset="0"/>
                <a:cs typeface="Arial" panose="020B0604020202020204" pitchFamily="34" charset="0"/>
              </a:rPr>
              <a:t>said. </a:t>
            </a:r>
            <a:r>
              <a:rPr sz="1050" b="1" spc="-45" dirty="0">
                <a:latin typeface="Arial Black" panose="020B0A04020102020204" pitchFamily="34" charset="0"/>
                <a:cs typeface="Arial" panose="020B0604020202020204" pitchFamily="34" charset="0"/>
              </a:rPr>
              <a:t>“What </a:t>
            </a:r>
            <a:r>
              <a:rPr sz="1050" b="1" spc="-90" dirty="0">
                <a:latin typeface="Arial Black" panose="020B0A04020102020204" pitchFamily="34" charset="0"/>
                <a:cs typeface="Arial" panose="020B0604020202020204" pitchFamily="34" charset="0"/>
              </a:rPr>
              <a:t>is </a:t>
            </a:r>
            <a:r>
              <a:rPr sz="1050" b="1" spc="-60" dirty="0">
                <a:latin typeface="Arial Black" panose="020B0A04020102020204" pitchFamily="34" charset="0"/>
                <a:cs typeface="Arial" panose="020B0604020202020204" pitchFamily="34" charset="0"/>
              </a:rPr>
              <a:t>very </a:t>
            </a:r>
            <a:r>
              <a:rPr sz="1050" b="1" spc="-55" dirty="0">
                <a:latin typeface="Arial Black" panose="020B0A04020102020204" pitchFamily="34" charset="0"/>
                <a:cs typeface="Arial" panose="020B0604020202020204" pitchFamily="34" charset="0"/>
              </a:rPr>
              <a:t>interesting </a:t>
            </a:r>
            <a:r>
              <a:rPr sz="1050" b="1" spc="-90" dirty="0">
                <a:latin typeface="Arial Black" panose="020B0A04020102020204" pitchFamily="34" charset="0"/>
                <a:cs typeface="Arial" panose="020B0604020202020204" pitchFamily="34" charset="0"/>
              </a:rPr>
              <a:t>is </a:t>
            </a:r>
            <a:r>
              <a:rPr sz="1050" b="1" spc="-35"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idea </a:t>
            </a:r>
            <a:r>
              <a:rPr sz="1050" b="1" spc="-45" dirty="0">
                <a:latin typeface="Arial Black" panose="020B0A04020102020204" pitchFamily="34" charset="0"/>
                <a:cs typeface="Arial" panose="020B0604020202020204" pitchFamily="34" charset="0"/>
              </a:rPr>
              <a:t>of </a:t>
            </a:r>
            <a:r>
              <a:rPr sz="1050" b="1" spc="-55" dirty="0">
                <a:latin typeface="Arial Black" panose="020B0A04020102020204" pitchFamily="34" charset="0"/>
                <a:cs typeface="Arial" panose="020B0604020202020204" pitchFamily="34" charset="0"/>
              </a:rPr>
              <a:t>multi-cropping, </a:t>
            </a:r>
            <a:r>
              <a:rPr sz="1050" b="1" spc="-70" dirty="0">
                <a:latin typeface="Arial Black" panose="020B0A04020102020204" pitchFamily="34" charset="0"/>
                <a:cs typeface="Arial" panose="020B0604020202020204" pitchFamily="34" charset="0"/>
              </a:rPr>
              <a:t>thus  </a:t>
            </a:r>
            <a:r>
              <a:rPr sz="1050" b="1" spc="-120" dirty="0">
                <a:latin typeface="Arial Black" panose="020B0A04020102020204" pitchFamily="34" charset="0"/>
                <a:cs typeface="Arial" panose="020B0604020202020204" pitchFamily="34" charset="0"/>
              </a:rPr>
              <a:t>RVG </a:t>
            </a:r>
            <a:r>
              <a:rPr sz="1050" b="1" spc="-70" dirty="0">
                <a:latin typeface="Arial Black" panose="020B0A04020102020204" pitchFamily="34" charset="0"/>
                <a:cs typeface="Arial" panose="020B0604020202020204" pitchFamily="34" charset="0"/>
              </a:rPr>
              <a:t>remains </a:t>
            </a:r>
            <a:r>
              <a:rPr sz="1050" b="1" spc="-65" dirty="0">
                <a:latin typeface="Arial Black" panose="020B0A04020102020204" pitchFamily="34" charset="0"/>
                <a:cs typeface="Arial" panose="020B0604020202020204" pitchFamily="34" charset="0"/>
              </a:rPr>
              <a:t>green </a:t>
            </a:r>
            <a:r>
              <a:rPr sz="1050" b="1" spc="-60" dirty="0">
                <a:latin typeface="Arial Black" panose="020B0A04020102020204" pitchFamily="34" charset="0"/>
                <a:cs typeface="Arial" panose="020B0604020202020204" pitchFamily="34" charset="0"/>
              </a:rPr>
              <a:t>throughout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year </a:t>
            </a:r>
            <a:r>
              <a:rPr sz="1050" b="1" spc="-45" dirty="0">
                <a:latin typeface="Arial Black" panose="020B0A04020102020204" pitchFamily="34" charset="0"/>
                <a:cs typeface="Arial" panose="020B0604020202020204" pitchFamily="34" charset="0"/>
              </a:rPr>
              <a:t>all </a:t>
            </a:r>
            <a:r>
              <a:rPr sz="1050" b="1" spc="-40" dirty="0">
                <a:latin typeface="Arial Black" panose="020B0A04020102020204" pitchFamily="34" charset="0"/>
                <a:cs typeface="Arial" panose="020B0604020202020204" pitchFamily="34" charset="0"/>
              </a:rPr>
              <a:t>the time,” </a:t>
            </a:r>
            <a:r>
              <a:rPr sz="1050" b="1" spc="-35" dirty="0">
                <a:latin typeface="Arial Black" panose="020B0A04020102020204" pitchFamily="34" charset="0"/>
                <a:cs typeface="Arial" panose="020B0604020202020204" pitchFamily="34" charset="0"/>
              </a:rPr>
              <a:t>wrote </a:t>
            </a:r>
            <a:r>
              <a:rPr sz="1050" b="1" spc="-60" dirty="0">
                <a:latin typeface="Arial Black" panose="020B0A04020102020204" pitchFamily="34" charset="0"/>
                <a:cs typeface="Arial" panose="020B0604020202020204" pitchFamily="34" charset="0"/>
              </a:rPr>
              <a:t>Eufemia. </a:t>
            </a:r>
            <a:r>
              <a:rPr sz="1050" b="1" spc="-120" dirty="0">
                <a:latin typeface="Arial Black" panose="020B0A04020102020204" pitchFamily="34" charset="0"/>
                <a:cs typeface="Arial" panose="020B0604020202020204" pitchFamily="34" charset="0"/>
              </a:rPr>
              <a:t>RVG </a:t>
            </a:r>
            <a:r>
              <a:rPr sz="1050" b="1" spc="-90" dirty="0">
                <a:latin typeface="Arial Black" panose="020B0A04020102020204" pitchFamily="34" charset="0"/>
                <a:cs typeface="Arial" panose="020B0604020202020204" pitchFamily="34" charset="0"/>
              </a:rPr>
              <a:t>has </a:t>
            </a:r>
            <a:r>
              <a:rPr sz="1050" b="1" spc="-80" dirty="0">
                <a:latin typeface="Arial Black" panose="020B0A04020102020204" pitchFamily="34" charset="0"/>
                <a:cs typeface="Arial" panose="020B0604020202020204" pitchFamily="34" charset="0"/>
              </a:rPr>
              <a:t>also </a:t>
            </a:r>
            <a:r>
              <a:rPr sz="1050" b="1" spc="-50" dirty="0">
                <a:latin typeface="Arial Black" panose="020B0A04020102020204" pitchFamily="34" charset="0"/>
                <a:cs typeface="Arial" panose="020B0604020202020204" pitchFamily="34" charset="0"/>
              </a:rPr>
              <a:t>started </a:t>
            </a:r>
            <a:r>
              <a:rPr sz="1050" b="1" spc="-60" dirty="0">
                <a:latin typeface="Arial Black" panose="020B0A04020102020204" pitchFamily="34" charset="0"/>
                <a:cs typeface="Arial" panose="020B0604020202020204" pitchFamily="34" charset="0"/>
              </a:rPr>
              <a:t>planting </a:t>
            </a:r>
            <a:r>
              <a:rPr sz="1050" b="1" spc="-65" dirty="0">
                <a:latin typeface="Arial Black" panose="020B0A04020102020204" pitchFamily="34" charset="0"/>
                <a:cs typeface="Arial" panose="020B0604020202020204" pitchFamily="34" charset="0"/>
              </a:rPr>
              <a:t>corn, </a:t>
            </a:r>
            <a:r>
              <a:rPr sz="1050" b="1" spc="-60" dirty="0">
                <a:latin typeface="Arial Black" panose="020B0A04020102020204" pitchFamily="34" charset="0"/>
                <a:cs typeface="Arial" panose="020B0604020202020204" pitchFamily="34" charset="0"/>
              </a:rPr>
              <a:t>radish, </a:t>
            </a:r>
            <a:r>
              <a:rPr sz="1050" b="1" spc="-70" dirty="0">
                <a:latin typeface="Arial Black" panose="020B0A04020102020204" pitchFamily="34" charset="0"/>
                <a:cs typeface="Arial" panose="020B0604020202020204" pitchFamily="34" charset="0"/>
              </a:rPr>
              <a:t>pechay,  </a:t>
            </a:r>
            <a:r>
              <a:rPr sz="1050" b="1" spc="-65" dirty="0">
                <a:latin typeface="Arial Black" panose="020B0A04020102020204" pitchFamily="34" charset="0"/>
                <a:cs typeface="Arial" panose="020B0604020202020204" pitchFamily="34" charset="0"/>
              </a:rPr>
              <a:t>kalabasa, string and winged </a:t>
            </a:r>
            <a:r>
              <a:rPr sz="1050" b="1" spc="-70" dirty="0">
                <a:latin typeface="Arial Black" panose="020B0A04020102020204" pitchFamily="34" charset="0"/>
                <a:cs typeface="Arial" panose="020B0604020202020204" pitchFamily="34" charset="0"/>
              </a:rPr>
              <a:t>beans, </a:t>
            </a:r>
            <a:r>
              <a:rPr sz="1050" b="1" spc="-55" dirty="0">
                <a:latin typeface="Arial Black" panose="020B0A04020102020204" pitchFamily="34" charset="0"/>
                <a:cs typeface="Arial" panose="020B0604020202020204" pitchFamily="34" charset="0"/>
              </a:rPr>
              <a:t>tomatoes, </a:t>
            </a:r>
            <a:r>
              <a:rPr sz="1050" b="1" spc="-65" dirty="0">
                <a:latin typeface="Arial Black" panose="020B0A04020102020204" pitchFamily="34" charset="0"/>
                <a:cs typeface="Arial" panose="020B0604020202020204" pitchFamily="34" charset="0"/>
              </a:rPr>
              <a:t>green </a:t>
            </a:r>
            <a:r>
              <a:rPr sz="1050" b="1" spc="-55" dirty="0">
                <a:latin typeface="Arial Black" panose="020B0A04020102020204" pitchFamily="34" charset="0"/>
                <a:cs typeface="Arial" panose="020B0604020202020204" pitchFamily="34" charset="0"/>
              </a:rPr>
              <a:t>chili, ampalaya. </a:t>
            </a:r>
            <a:r>
              <a:rPr sz="1050" b="1" spc="-50" dirty="0">
                <a:latin typeface="Arial Black" panose="020B0A04020102020204" pitchFamily="34" charset="0"/>
                <a:cs typeface="Arial" panose="020B0604020202020204" pitchFamily="34" charset="0"/>
              </a:rPr>
              <a:t>Multi-cropping </a:t>
            </a:r>
            <a:r>
              <a:rPr sz="1050" b="1" spc="-90" dirty="0">
                <a:latin typeface="Arial Black" panose="020B0A04020102020204" pitchFamily="34" charset="0"/>
                <a:cs typeface="Arial" panose="020B0604020202020204" pitchFamily="34" charset="0"/>
              </a:rPr>
              <a:t>is </a:t>
            </a:r>
            <a:r>
              <a:rPr sz="1050" b="1" spc="-55" dirty="0">
                <a:latin typeface="Arial Black" panose="020B0A04020102020204" pitchFamily="34" charset="0"/>
                <a:cs typeface="Arial" panose="020B0604020202020204" pitchFamily="34" charset="0"/>
              </a:rPr>
              <a:t>skillfully </a:t>
            </a:r>
            <a:r>
              <a:rPr sz="1050" b="1" spc="-50" dirty="0">
                <a:latin typeface="Arial Black" panose="020B0A04020102020204" pitchFamily="34" charset="0"/>
                <a:cs typeface="Arial" panose="020B0604020202020204" pitchFamily="34" charset="0"/>
              </a:rPr>
              <a:t>crafted </a:t>
            </a:r>
            <a:r>
              <a:rPr sz="1050" b="1" spc="-75" dirty="0">
                <a:latin typeface="Arial Black" panose="020B0A04020102020204" pitchFamily="34" charset="0"/>
                <a:cs typeface="Arial" panose="020B0604020202020204" pitchFamily="34" charset="0"/>
              </a:rPr>
              <a:t>by </a:t>
            </a:r>
            <a:r>
              <a:rPr sz="1050" b="1" spc="-45" dirty="0">
                <a:latin typeface="Arial Black" panose="020B0A04020102020204" pitchFamily="34" charset="0"/>
                <a:cs typeface="Arial" panose="020B0604020202020204" pitchFamily="34" charset="0"/>
              </a:rPr>
              <a:t>Dr. </a:t>
            </a:r>
            <a:r>
              <a:rPr sz="1050" b="1" spc="-65" dirty="0">
                <a:latin typeface="Arial Black" panose="020B0A04020102020204" pitchFamily="34" charset="0"/>
                <a:cs typeface="Arial" panose="020B0604020202020204" pitchFamily="34" charset="0"/>
              </a:rPr>
              <a:t>Frank. </a:t>
            </a:r>
            <a:r>
              <a:rPr sz="1050" b="1" spc="-40" dirty="0">
                <a:latin typeface="Arial Black" panose="020B0A04020102020204" pitchFamily="34" charset="0"/>
                <a:cs typeface="Arial" panose="020B0604020202020204" pitchFamily="34" charset="0"/>
              </a:rPr>
              <a:t>In </a:t>
            </a:r>
            <a:r>
              <a:rPr sz="1050" b="1" spc="-60" dirty="0">
                <a:latin typeface="Arial Black" panose="020B0A04020102020204" pitchFamily="34" charset="0"/>
                <a:cs typeface="Arial" panose="020B0604020202020204" pitchFamily="34" charset="0"/>
              </a:rPr>
              <a:t>a </a:t>
            </a:r>
            <a:r>
              <a:rPr sz="1050" b="1" spc="-65" dirty="0">
                <a:latin typeface="Arial Black" panose="020B0A04020102020204" pitchFamily="34" charset="0"/>
                <a:cs typeface="Arial" panose="020B0604020202020204" pitchFamily="34" charset="0"/>
              </a:rPr>
              <a:t>sort  </a:t>
            </a:r>
            <a:r>
              <a:rPr sz="1050" b="1" spc="-35" dirty="0">
                <a:latin typeface="Arial Black" panose="020B0A04020102020204" pitchFamily="34" charset="0"/>
                <a:cs typeface="Arial" panose="020B0604020202020204" pitchFamily="34" charset="0"/>
              </a:rPr>
              <a:t>few </a:t>
            </a:r>
            <a:r>
              <a:rPr sz="1050" b="1" spc="-65" dirty="0">
                <a:latin typeface="Arial Black" panose="020B0A04020102020204" pitchFamily="34" charset="0"/>
                <a:cs typeface="Arial" panose="020B0604020202020204" pitchFamily="34" charset="0"/>
              </a:rPr>
              <a:t>months, donations </a:t>
            </a:r>
            <a:r>
              <a:rPr sz="1050" b="1" spc="-60" dirty="0">
                <a:latin typeface="Arial Black" panose="020B0A04020102020204" pitchFamily="34" charset="0"/>
                <a:cs typeface="Arial" panose="020B0604020202020204" pitchFamily="34" charset="0"/>
              </a:rPr>
              <a:t>poured </a:t>
            </a:r>
            <a:r>
              <a:rPr sz="1050" b="1" spc="-40" dirty="0">
                <a:latin typeface="Arial Black" panose="020B0A04020102020204" pitchFamily="34" charset="0"/>
                <a:cs typeface="Arial" panose="020B0604020202020204" pitchFamily="34" charset="0"/>
              </a:rPr>
              <a:t>in. </a:t>
            </a:r>
            <a:r>
              <a:rPr sz="1050" b="1" spc="-85" dirty="0">
                <a:latin typeface="Arial Black" panose="020B0A04020102020204" pitchFamily="34" charset="0"/>
                <a:cs typeface="Arial" panose="020B0604020202020204" pitchFamily="34" charset="0"/>
              </a:rPr>
              <a:t>“His </a:t>
            </a:r>
            <a:r>
              <a:rPr sz="1050" b="1" spc="-55" dirty="0">
                <a:latin typeface="Arial Black" panose="020B0A04020102020204" pitchFamily="34" charset="0"/>
                <a:cs typeface="Arial" panose="020B0604020202020204" pitchFamily="34" charset="0"/>
              </a:rPr>
              <a:t>contribution </a:t>
            </a:r>
            <a:r>
              <a:rPr sz="1050" b="1" spc="-30" dirty="0">
                <a:latin typeface="Arial Black" panose="020B0A04020102020204" pitchFamily="34" charset="0"/>
                <a:cs typeface="Arial" panose="020B0604020202020204" pitchFamily="34" charset="0"/>
              </a:rPr>
              <a:t>to </a:t>
            </a:r>
            <a:r>
              <a:rPr sz="1050" b="1" spc="-100" dirty="0">
                <a:latin typeface="Arial Black" panose="020B0A04020102020204" pitchFamily="34" charset="0"/>
                <a:cs typeface="Arial" panose="020B0604020202020204" pitchFamily="34" charset="0"/>
              </a:rPr>
              <a:t>SSI, </a:t>
            </a:r>
            <a:r>
              <a:rPr sz="1050" b="1" spc="-35"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community, </a:t>
            </a:r>
            <a:r>
              <a:rPr sz="1050" b="1" spc="-65" dirty="0">
                <a:latin typeface="Arial Black" panose="020B0A04020102020204" pitchFamily="34" charset="0"/>
                <a:cs typeface="Arial" panose="020B0604020202020204" pitchFamily="34" charset="0"/>
              </a:rPr>
              <a:t>and </a:t>
            </a:r>
            <a:r>
              <a:rPr sz="1050" b="1" spc="-70" dirty="0">
                <a:latin typeface="Arial Black" panose="020B0A04020102020204" pitchFamily="34" charset="0"/>
                <a:cs typeface="Arial" panose="020B0604020202020204" pitchFamily="34" charset="0"/>
              </a:rPr>
              <a:t>beyond </a:t>
            </a:r>
            <a:r>
              <a:rPr sz="1050" b="1" spc="-90" dirty="0">
                <a:latin typeface="Arial Black" panose="020B0A04020102020204" pitchFamily="34" charset="0"/>
                <a:cs typeface="Arial" panose="020B0604020202020204" pitchFamily="34" charset="0"/>
              </a:rPr>
              <a:t>is </a:t>
            </a:r>
            <a:r>
              <a:rPr sz="1050" b="1" spc="-70" dirty="0">
                <a:latin typeface="Arial Black" panose="020B0A04020102020204" pitchFamily="34" charset="0"/>
                <a:cs typeface="Arial" panose="020B0604020202020204" pitchFamily="34" charset="0"/>
              </a:rPr>
              <a:t>measureless. </a:t>
            </a:r>
            <a:r>
              <a:rPr sz="1050" b="1" spc="-40" dirty="0">
                <a:latin typeface="Arial Black" panose="020B0A04020102020204" pitchFamily="34" charset="0"/>
                <a:cs typeface="Arial" panose="020B0604020202020204" pitchFamily="34" charset="0"/>
              </a:rPr>
              <a:t>What </a:t>
            </a:r>
            <a:r>
              <a:rPr sz="1050" b="1" spc="-60" dirty="0">
                <a:latin typeface="Arial Black" panose="020B0A04020102020204" pitchFamily="34" charset="0"/>
                <a:cs typeface="Arial" panose="020B0604020202020204" pitchFamily="34" charset="0"/>
              </a:rPr>
              <a:t>a </a:t>
            </a:r>
            <a:r>
              <a:rPr sz="1050" b="1" spc="-85" dirty="0">
                <a:latin typeface="Arial Black" panose="020B0A04020102020204" pitchFamily="34" charset="0"/>
                <a:cs typeface="Arial" panose="020B0604020202020204" pitchFamily="34" charset="0"/>
              </a:rPr>
              <a:t>blessing </a:t>
            </a:r>
            <a:r>
              <a:rPr sz="1050" b="1" spc="-60" dirty="0">
                <a:latin typeface="Arial Black" panose="020B0A04020102020204" pitchFamily="34" charset="0"/>
                <a:cs typeface="Arial" panose="020B0604020202020204" pitchFamily="34" charset="0"/>
              </a:rPr>
              <a:t>he  </a:t>
            </a:r>
            <a:r>
              <a:rPr sz="1050" b="1" spc="-65" dirty="0">
                <a:latin typeface="Arial Black" panose="020B0A04020102020204" pitchFamily="34" charset="0"/>
                <a:cs typeface="Arial" panose="020B0604020202020204" pitchFamily="34" charset="0"/>
              </a:rPr>
              <a:t>is!”</a:t>
            </a:r>
            <a:endParaRPr sz="1050" b="1" dirty="0">
              <a:latin typeface="Arial Black" panose="020B0A04020102020204" pitchFamily="34" charset="0"/>
              <a:cs typeface="Arial" panose="020B0604020202020204" pitchFamily="34" charset="0"/>
            </a:endParaRPr>
          </a:p>
          <a:p>
            <a:pPr>
              <a:lnSpc>
                <a:spcPct val="100000"/>
              </a:lnSpc>
            </a:pPr>
            <a:endParaRPr sz="1050" b="1" dirty="0">
              <a:latin typeface="Arial Black" panose="020B0A04020102020204" pitchFamily="34" charset="0"/>
              <a:cs typeface="Arial" panose="020B0604020202020204" pitchFamily="34" charset="0"/>
            </a:endParaRPr>
          </a:p>
          <a:p>
            <a:pPr marL="12700" marR="5080" algn="just">
              <a:lnSpc>
                <a:spcPct val="101899"/>
              </a:lnSpc>
            </a:pPr>
            <a:r>
              <a:rPr sz="1050" b="1" spc="-40"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April-May 2017 </a:t>
            </a:r>
            <a:r>
              <a:rPr sz="1050" b="1" spc="-50"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midst </a:t>
            </a:r>
            <a:r>
              <a:rPr sz="1050" b="1" spc="-40" dirty="0">
                <a:latin typeface="Arial Black" panose="020B0A04020102020204" pitchFamily="34" charset="0"/>
                <a:cs typeface="Arial" panose="020B0604020202020204" pitchFamily="34" charset="0"/>
              </a:rPr>
              <a:t>of the </a:t>
            </a:r>
            <a:r>
              <a:rPr sz="1050" b="1" spc="-80" dirty="0">
                <a:latin typeface="Arial Black" panose="020B0A04020102020204" pitchFamily="34" charset="0"/>
                <a:cs typeface="Arial" panose="020B0604020202020204" pitchFamily="34" charset="0"/>
              </a:rPr>
              <a:t>ongoing </a:t>
            </a:r>
            <a:r>
              <a:rPr sz="1050" b="1" spc="-30" dirty="0">
                <a:latin typeface="Arial Black" panose="020B0A04020102020204" pitchFamily="34" charset="0"/>
                <a:cs typeface="Arial" panose="020B0604020202020204" pitchFamily="34" charset="0"/>
              </a:rPr>
              <a:t>Marawi </a:t>
            </a:r>
            <a:r>
              <a:rPr sz="1050" b="1" spc="-35" dirty="0">
                <a:latin typeface="Arial Black" panose="020B0A04020102020204" pitchFamily="34" charset="0"/>
                <a:cs typeface="Arial" panose="020B0604020202020204" pitchFamily="34" charset="0"/>
              </a:rPr>
              <a:t>war, </a:t>
            </a:r>
            <a:r>
              <a:rPr sz="1050" b="1" spc="-40" dirty="0">
                <a:latin typeface="Arial Black" panose="020B0A04020102020204" pitchFamily="34" charset="0"/>
                <a:cs typeface="Arial" panose="020B0604020202020204" pitchFamily="34" charset="0"/>
              </a:rPr>
              <a:t>Mayor </a:t>
            </a:r>
            <a:r>
              <a:rPr sz="1050" b="1" spc="-65" dirty="0">
                <a:latin typeface="Arial Black" panose="020B0A04020102020204" pitchFamily="34" charset="0"/>
                <a:cs typeface="Arial" panose="020B0604020202020204" pitchFamily="34" charset="0"/>
              </a:rPr>
              <a:t>Nhazruddin </a:t>
            </a:r>
            <a:r>
              <a:rPr sz="1050" b="1" spc="-50" dirty="0">
                <a:latin typeface="Arial Black" panose="020B0A04020102020204" pitchFamily="34" charset="0"/>
                <a:cs typeface="Arial" panose="020B0604020202020204" pitchFamily="34" charset="0"/>
              </a:rPr>
              <a:t>Maglangit, </a:t>
            </a:r>
            <a:r>
              <a:rPr sz="1050" b="1" spc="-65" dirty="0">
                <a:latin typeface="Arial Black" panose="020B0A04020102020204" pitchFamily="34" charset="0"/>
                <a:cs typeface="Arial" panose="020B0604020202020204" pitchFamily="34" charset="0"/>
              </a:rPr>
              <a:t>Al </a:t>
            </a:r>
            <a:r>
              <a:rPr sz="1050" b="1" spc="-60" dirty="0">
                <a:latin typeface="Arial Black" panose="020B0A04020102020204" pitchFamily="34" charset="0"/>
                <a:cs typeface="Arial" panose="020B0604020202020204" pitchFamily="34" charset="0"/>
              </a:rPr>
              <a:t>Hadj </a:t>
            </a:r>
            <a:r>
              <a:rPr sz="1050" b="1" spc="-35" dirty="0">
                <a:latin typeface="Arial Black" panose="020B0A04020102020204" pitchFamily="34" charset="0"/>
                <a:cs typeface="Arial" panose="020B0604020202020204" pitchFamily="34" charset="0"/>
              </a:rPr>
              <a:t>with </a:t>
            </a:r>
            <a:r>
              <a:rPr sz="1050" b="1" spc="-80" dirty="0">
                <a:latin typeface="Arial Black" panose="020B0A04020102020204" pitchFamily="34" charset="0"/>
                <a:cs typeface="Arial" panose="020B0604020202020204" pitchFamily="34" charset="0"/>
              </a:rPr>
              <a:t>his </a:t>
            </a:r>
            <a:r>
              <a:rPr sz="1050" b="1" spc="-55" dirty="0">
                <a:latin typeface="Arial Black" panose="020B0A04020102020204" pitchFamily="34" charset="0"/>
                <a:cs typeface="Arial" panose="020B0604020202020204" pitchFamily="34" charset="0"/>
              </a:rPr>
              <a:t>agricultural </a:t>
            </a:r>
            <a:r>
              <a:rPr sz="1050" b="1" spc="-45" dirty="0">
                <a:latin typeface="Arial Black" panose="020B0A04020102020204" pitchFamily="34" charset="0"/>
                <a:cs typeface="Arial" panose="020B0604020202020204" pitchFamily="34" charset="0"/>
              </a:rPr>
              <a:t>staff </a:t>
            </a:r>
            <a:r>
              <a:rPr sz="1050" b="1" spc="-55" dirty="0">
                <a:latin typeface="Arial Black" panose="020B0A04020102020204" pitchFamily="34" charset="0"/>
                <a:cs typeface="Arial" panose="020B0604020202020204" pitchFamily="34" charset="0"/>
              </a:rPr>
              <a:t>in  </a:t>
            </a:r>
            <a:r>
              <a:rPr sz="1050" b="1" spc="-75" dirty="0">
                <a:latin typeface="Arial Black" panose="020B0A04020102020204" pitchFamily="34" charset="0"/>
                <a:cs typeface="Arial" panose="020B0604020202020204" pitchFamily="34" charset="0"/>
              </a:rPr>
              <a:t>Kapatagan </a:t>
            </a:r>
            <a:r>
              <a:rPr sz="1050" b="1" spc="-55" dirty="0">
                <a:latin typeface="Arial Black" panose="020B0A04020102020204" pitchFamily="34" charset="0"/>
                <a:cs typeface="Arial" panose="020B0604020202020204" pitchFamily="34" charset="0"/>
              </a:rPr>
              <a:t>municipality, </a:t>
            </a:r>
            <a:r>
              <a:rPr sz="1050" b="1" spc="-85" dirty="0">
                <a:latin typeface="Arial Black" panose="020B0A04020102020204" pitchFamily="34" charset="0"/>
                <a:cs typeface="Arial" panose="020B0604020202020204" pitchFamily="34" charset="0"/>
              </a:rPr>
              <a:t>Lanao </a:t>
            </a:r>
            <a:r>
              <a:rPr sz="1050" b="1" spc="-50" dirty="0">
                <a:latin typeface="Arial Black" panose="020B0A04020102020204" pitchFamily="34" charset="0"/>
                <a:cs typeface="Arial" panose="020B0604020202020204" pitchFamily="34" charset="0"/>
              </a:rPr>
              <a:t>del </a:t>
            </a:r>
            <a:r>
              <a:rPr sz="1050" b="1" spc="-80" dirty="0">
                <a:latin typeface="Arial Black" panose="020B0A04020102020204" pitchFamily="34" charset="0"/>
                <a:cs typeface="Arial" panose="020B0604020202020204" pitchFamily="34" charset="0"/>
              </a:rPr>
              <a:t>Sur, </a:t>
            </a:r>
            <a:r>
              <a:rPr sz="1050" b="1" spc="-55" dirty="0">
                <a:latin typeface="Arial Black" panose="020B0A04020102020204" pitchFamily="34" charset="0"/>
                <a:cs typeface="Arial" panose="020B0604020202020204" pitchFamily="34" charset="0"/>
              </a:rPr>
              <a:t>visited </a:t>
            </a:r>
            <a:r>
              <a:rPr sz="1050" b="1" spc="-130" dirty="0">
                <a:latin typeface="Arial Black" panose="020B0A04020102020204" pitchFamily="34" charset="0"/>
                <a:cs typeface="Arial" panose="020B0604020202020204" pitchFamily="34" charset="0"/>
              </a:rPr>
              <a:t>SSI </a:t>
            </a:r>
            <a:r>
              <a:rPr sz="1050" b="1" spc="-65" dirty="0">
                <a:latin typeface="Arial Black" panose="020B0A04020102020204" pitchFamily="34" charset="0"/>
                <a:cs typeface="Arial" panose="020B0604020202020204" pitchFamily="34" charset="0"/>
              </a:rPr>
              <a:t>and </a:t>
            </a:r>
            <a:r>
              <a:rPr sz="1050" b="1" spc="-45" dirty="0">
                <a:latin typeface="Arial Black" panose="020B0A04020102020204" pitchFamily="34" charset="0"/>
                <a:cs typeface="Arial" panose="020B0604020202020204" pitchFamily="34" charset="0"/>
              </a:rPr>
              <a:t>invited </a:t>
            </a:r>
            <a:r>
              <a:rPr sz="1050" b="1" spc="-75" dirty="0">
                <a:latin typeface="Arial Black" panose="020B0A04020102020204" pitchFamily="34" charset="0"/>
                <a:cs typeface="Arial" panose="020B0604020202020204" pitchFamily="34" charset="0"/>
              </a:rPr>
              <a:t>Frank </a:t>
            </a:r>
            <a:r>
              <a:rPr sz="1050" b="1" spc="-30" dirty="0">
                <a:latin typeface="Arial Black" panose="020B0A04020102020204" pitchFamily="34" charset="0"/>
                <a:cs typeface="Arial" panose="020B0604020202020204" pitchFamily="34" charset="0"/>
              </a:rPr>
              <a:t>to </a:t>
            </a:r>
            <a:r>
              <a:rPr sz="1050" b="1" spc="-50" dirty="0">
                <a:latin typeface="Arial Black" panose="020B0A04020102020204" pitchFamily="34" charset="0"/>
                <a:cs typeface="Arial" panose="020B0604020202020204" pitchFamily="34" charset="0"/>
              </a:rPr>
              <a:t>extend </a:t>
            </a:r>
            <a:r>
              <a:rPr sz="1050" b="1" spc="-40" dirty="0">
                <a:latin typeface="Arial Black" panose="020B0A04020102020204" pitchFamily="34" charset="0"/>
                <a:cs typeface="Arial" panose="020B0604020202020204" pitchFamily="34" charset="0"/>
              </a:rPr>
              <a:t>the </a:t>
            </a:r>
            <a:r>
              <a:rPr sz="1050" b="1" spc="-105" dirty="0">
                <a:latin typeface="Arial Black" panose="020B0A04020102020204" pitchFamily="34" charset="0"/>
                <a:cs typeface="Arial" panose="020B0604020202020204" pitchFamily="34" charset="0"/>
              </a:rPr>
              <a:t>SSI-3TS </a:t>
            </a:r>
            <a:r>
              <a:rPr sz="1050" b="1" spc="-55" dirty="0">
                <a:latin typeface="Arial Black" panose="020B0A04020102020204" pitchFamily="34" charset="0"/>
                <a:cs typeface="Arial" panose="020B0604020202020204" pitchFamily="34" charset="0"/>
              </a:rPr>
              <a:t>Development </a:t>
            </a:r>
            <a:r>
              <a:rPr sz="1050" b="1" spc="-75" dirty="0">
                <a:latin typeface="Arial Black" panose="020B0A04020102020204" pitchFamily="34" charset="0"/>
                <a:cs typeface="Arial" panose="020B0604020202020204" pitchFamily="34" charset="0"/>
              </a:rPr>
              <a:t>Program </a:t>
            </a:r>
            <a:r>
              <a:rPr sz="1050" b="1" spc="-90" dirty="0">
                <a:latin typeface="Arial Black" panose="020B0A04020102020204" pitchFamily="34" charset="0"/>
                <a:cs typeface="Arial" panose="020B0604020202020204" pitchFamily="34" charset="0"/>
              </a:rPr>
              <a:t>Assistance </a:t>
            </a:r>
            <a:r>
              <a:rPr sz="1050" b="1" spc="-25" dirty="0">
                <a:latin typeface="Arial Black" panose="020B0A04020102020204" pitchFamily="34" charset="0"/>
                <a:cs typeface="Arial" panose="020B0604020202020204" pitchFamily="34" charset="0"/>
              </a:rPr>
              <a:t>to  </a:t>
            </a:r>
            <a:r>
              <a:rPr sz="1050" b="1" spc="-45" dirty="0">
                <a:latin typeface="Arial Black" panose="020B0A04020102020204" pitchFamily="34" charset="0"/>
                <a:cs typeface="Arial" panose="020B0604020202020204" pitchFamily="34" charset="0"/>
              </a:rPr>
              <a:t>15 </a:t>
            </a:r>
            <a:r>
              <a:rPr sz="1050" b="1" spc="-80" dirty="0">
                <a:latin typeface="Arial Black" panose="020B0A04020102020204" pitchFamily="34" charset="0"/>
                <a:cs typeface="Arial" panose="020B0604020202020204" pitchFamily="34" charset="0"/>
              </a:rPr>
              <a:t>barangays </a:t>
            </a:r>
            <a:r>
              <a:rPr sz="1050" b="1" spc="-45" dirty="0">
                <a:latin typeface="Arial Black" panose="020B0A04020102020204" pitchFamily="34" charset="0"/>
                <a:cs typeface="Arial" panose="020B0604020202020204" pitchFamily="34" charset="0"/>
              </a:rPr>
              <a:t>of </a:t>
            </a:r>
            <a:r>
              <a:rPr sz="1050" b="1" spc="-70" dirty="0">
                <a:latin typeface="Arial Black" panose="020B0A04020102020204" pitchFamily="34" charset="0"/>
                <a:cs typeface="Arial" panose="020B0604020202020204" pitchFamily="34" charset="0"/>
              </a:rPr>
              <a:t>Kapatagan, </a:t>
            </a:r>
            <a:r>
              <a:rPr sz="1050" b="1" spc="-60" dirty="0">
                <a:latin typeface="Arial Black" panose="020B0A04020102020204" pitchFamily="34" charset="0"/>
                <a:cs typeface="Arial" panose="020B0604020202020204" pitchFamily="34" charset="0"/>
              </a:rPr>
              <a:t>under </a:t>
            </a:r>
            <a:r>
              <a:rPr sz="1050" b="1" spc="-85" dirty="0">
                <a:latin typeface="Arial Black" panose="020B0A04020102020204" pitchFamily="34" charset="0"/>
                <a:cs typeface="Arial" panose="020B0604020202020204" pitchFamily="34" charset="0"/>
              </a:rPr>
              <a:t>his </a:t>
            </a:r>
            <a:r>
              <a:rPr sz="1050" b="1" spc="-50" dirty="0">
                <a:latin typeface="Arial Black" panose="020B0A04020102020204" pitchFamily="34" charset="0"/>
                <a:cs typeface="Arial" panose="020B0604020202020204" pitchFamily="34" charset="0"/>
              </a:rPr>
              <a:t>administrative </a:t>
            </a:r>
            <a:r>
              <a:rPr sz="1050" b="1" spc="-55" dirty="0">
                <a:latin typeface="Arial Black" panose="020B0A04020102020204" pitchFamily="34" charset="0"/>
                <a:cs typeface="Arial" panose="020B0604020202020204" pitchFamily="34" charset="0"/>
              </a:rPr>
              <a:t>jurisdiction. </a:t>
            </a:r>
            <a:r>
              <a:rPr sz="1050" b="1" spc="-65" dirty="0">
                <a:latin typeface="Arial Black" panose="020B0A04020102020204" pitchFamily="34" charset="0"/>
                <a:cs typeface="Arial" panose="020B0604020202020204" pitchFamily="34" charset="0"/>
              </a:rPr>
              <a:t>There Frank, </a:t>
            </a:r>
            <a:r>
              <a:rPr sz="1050" b="1" spc="-45" dirty="0">
                <a:latin typeface="Arial Black" panose="020B0A04020102020204" pitchFamily="34" charset="0"/>
                <a:cs typeface="Arial" panose="020B0604020202020204" pitchFamily="34" charset="0"/>
              </a:rPr>
              <a:t>then </a:t>
            </a:r>
            <a:r>
              <a:rPr sz="1050" b="1" spc="-125" dirty="0">
                <a:latin typeface="Arial Black" panose="020B0A04020102020204" pitchFamily="34" charset="0"/>
                <a:cs typeface="Arial" panose="020B0604020202020204" pitchFamily="34" charset="0"/>
              </a:rPr>
              <a:t>SSI </a:t>
            </a:r>
            <a:r>
              <a:rPr sz="1050" b="1" spc="-65" dirty="0">
                <a:latin typeface="Arial Black" panose="020B0A04020102020204" pitchFamily="34" charset="0"/>
                <a:cs typeface="Arial" panose="020B0604020202020204" pitchFamily="34" charset="0"/>
              </a:rPr>
              <a:t>consultant and </a:t>
            </a:r>
            <a:r>
              <a:rPr sz="1050" b="1" spc="-75" dirty="0">
                <a:latin typeface="Arial Black" panose="020B0A04020102020204" pitchFamily="34" charset="0"/>
                <a:cs typeface="Arial" panose="020B0604020202020204" pitchFamily="34" charset="0"/>
              </a:rPr>
              <a:t>Board </a:t>
            </a:r>
            <a:r>
              <a:rPr sz="1050" b="1" spc="-45" dirty="0">
                <a:latin typeface="Arial Black" panose="020B0A04020102020204" pitchFamily="34" charset="0"/>
                <a:cs typeface="Arial" panose="020B0604020202020204" pitchFamily="34" charset="0"/>
              </a:rPr>
              <a:t>of </a:t>
            </a:r>
            <a:r>
              <a:rPr sz="1050" b="1" spc="-75" dirty="0">
                <a:latin typeface="Arial Black" panose="020B0A04020102020204" pitchFamily="34" charset="0"/>
                <a:cs typeface="Arial" panose="020B0604020202020204" pitchFamily="34" charset="0"/>
              </a:rPr>
              <a:t>Trustees  </a:t>
            </a:r>
            <a:r>
              <a:rPr sz="1050" b="1" spc="-55" dirty="0">
                <a:latin typeface="Arial Black" panose="020B0A04020102020204" pitchFamily="34" charset="0"/>
                <a:cs typeface="Arial" panose="020B0604020202020204" pitchFamily="34" charset="0"/>
              </a:rPr>
              <a:t>member, </a:t>
            </a:r>
            <a:r>
              <a:rPr sz="1050" b="1" spc="-75" dirty="0">
                <a:latin typeface="Arial Black" panose="020B0A04020102020204" pitchFamily="34" charset="0"/>
                <a:cs typeface="Arial" panose="020B0604020202020204" pitchFamily="34" charset="0"/>
              </a:rPr>
              <a:t>conducted </a:t>
            </a:r>
            <a:r>
              <a:rPr sz="1050" b="1" spc="-80" dirty="0">
                <a:latin typeface="Arial Black" panose="020B0A04020102020204" pitchFamily="34" charset="0"/>
                <a:cs typeface="Arial" panose="020B0604020202020204" pitchFamily="34" charset="0"/>
              </a:rPr>
              <a:t>workshops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distributed </a:t>
            </a:r>
            <a:r>
              <a:rPr sz="1050" b="1" spc="-35" dirty="0">
                <a:latin typeface="Arial Black" panose="020B0A04020102020204" pitchFamily="34" charset="0"/>
                <a:cs typeface="Arial" panose="020B0604020202020204" pitchFamily="34" charset="0"/>
              </a:rPr>
              <a:t>free </a:t>
            </a:r>
            <a:r>
              <a:rPr sz="1050" b="1" spc="-65" dirty="0">
                <a:latin typeface="Arial Black" panose="020B0A04020102020204" pitchFamily="34" charset="0"/>
                <a:cs typeface="Arial" panose="020B0604020202020204" pitchFamily="34" charset="0"/>
              </a:rPr>
              <a:t>rice </a:t>
            </a:r>
            <a:r>
              <a:rPr sz="1050" b="1" spc="-95" dirty="0">
                <a:latin typeface="Arial Black" panose="020B0A04020102020204" pitchFamily="34" charset="0"/>
                <a:cs typeface="Arial" panose="020B0604020202020204" pitchFamily="34" charset="0"/>
              </a:rPr>
              <a:t>seeds </a:t>
            </a:r>
            <a:r>
              <a:rPr sz="1050" b="1" spc="-35" dirty="0">
                <a:latin typeface="Arial Black" panose="020B0A04020102020204" pitchFamily="34" charset="0"/>
                <a:cs typeface="Arial" panose="020B0604020202020204" pitchFamily="34" charset="0"/>
              </a:rPr>
              <a:t>to </a:t>
            </a:r>
            <a:r>
              <a:rPr sz="1050" b="1" spc="-45" dirty="0">
                <a:latin typeface="Arial Black" panose="020B0A04020102020204" pitchFamily="34" charset="0"/>
                <a:cs typeface="Arial" panose="020B0604020202020204" pitchFamily="34" charset="0"/>
              </a:rPr>
              <a:t>84 </a:t>
            </a:r>
            <a:r>
              <a:rPr sz="1050" b="1" spc="-55" dirty="0">
                <a:latin typeface="Arial Black" panose="020B0A04020102020204" pitchFamily="34" charset="0"/>
                <a:cs typeface="Arial" panose="020B0604020202020204" pitchFamily="34" charset="0"/>
              </a:rPr>
              <a:t>farmers. </a:t>
            </a:r>
            <a:r>
              <a:rPr sz="1050" b="1" spc="-75" dirty="0">
                <a:latin typeface="Arial Black" panose="020B0A04020102020204" pitchFamily="34" charset="0"/>
                <a:cs typeface="Arial" panose="020B0604020202020204" pitchFamily="34" charset="0"/>
              </a:rPr>
              <a:t>Palay </a:t>
            </a:r>
            <a:r>
              <a:rPr sz="1050" b="1" spc="-95" dirty="0">
                <a:latin typeface="Arial Black" panose="020B0A04020102020204" pitchFamily="34" charset="0"/>
                <a:cs typeface="Arial" panose="020B0604020202020204" pitchFamily="34" charset="0"/>
              </a:rPr>
              <a:t>seeds </a:t>
            </a:r>
            <a:r>
              <a:rPr sz="1050" b="1" spc="-45" dirty="0">
                <a:latin typeface="Arial Black" panose="020B0A04020102020204" pitchFamily="34" charset="0"/>
                <a:cs typeface="Arial" panose="020B0604020202020204" pitchFamily="34" charset="0"/>
              </a:rPr>
              <a:t>were </a:t>
            </a:r>
            <a:r>
              <a:rPr sz="1050" b="1" spc="-60" dirty="0">
                <a:latin typeface="Arial Black" panose="020B0A04020102020204" pitchFamily="34" charset="0"/>
                <a:cs typeface="Arial" panose="020B0604020202020204" pitchFamily="34" charset="0"/>
              </a:rPr>
              <a:t>harvested </a:t>
            </a:r>
            <a:r>
              <a:rPr sz="1050" b="1" spc="-50" dirty="0">
                <a:latin typeface="Arial Black" panose="020B0A04020102020204" pitchFamily="34" charset="0"/>
                <a:cs typeface="Arial" panose="020B0604020202020204" pitchFamily="34" charset="0"/>
              </a:rPr>
              <a:t>from </a:t>
            </a:r>
            <a:r>
              <a:rPr sz="1050" b="1" spc="-110" dirty="0">
                <a:latin typeface="Arial Black" panose="020B0A04020102020204" pitchFamily="34" charset="0"/>
                <a:cs typeface="Arial" panose="020B0604020202020204" pitchFamily="34" charset="0"/>
              </a:rPr>
              <a:t>SSI’s </a:t>
            </a:r>
            <a:r>
              <a:rPr sz="1050" b="1" spc="-90" dirty="0">
                <a:latin typeface="Arial Black" panose="020B0A04020102020204" pitchFamily="34" charset="0"/>
                <a:cs typeface="Arial" panose="020B0604020202020204" pitchFamily="34" charset="0"/>
              </a:rPr>
              <a:t>Rice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Vegetable </a:t>
            </a:r>
            <a:r>
              <a:rPr sz="1050" b="1" spc="-60" dirty="0">
                <a:latin typeface="Arial Black" panose="020B0A04020102020204" pitchFamily="34" charset="0"/>
                <a:cs typeface="Arial" panose="020B0604020202020204" pitchFamily="34" charset="0"/>
              </a:rPr>
              <a:t>Garden. </a:t>
            </a:r>
            <a:r>
              <a:rPr sz="1050" b="1" spc="-130" dirty="0">
                <a:latin typeface="Arial Black" panose="020B0A04020102020204" pitchFamily="34" charset="0"/>
                <a:cs typeface="Arial" panose="020B0604020202020204" pitchFamily="34" charset="0"/>
              </a:rPr>
              <a:t>SSI </a:t>
            </a:r>
            <a:r>
              <a:rPr sz="1050" b="1" spc="-25" dirty="0">
                <a:latin typeface="Arial Black" panose="020B0A04020102020204" pitchFamily="34" charset="0"/>
                <a:cs typeface="Arial" panose="020B0604020202020204" pitchFamily="34" charset="0"/>
              </a:rPr>
              <a:t>felt </a:t>
            </a:r>
            <a:r>
              <a:rPr sz="1050" b="1" spc="-65" dirty="0">
                <a:latin typeface="Arial Black" panose="020B0A04020102020204" pitchFamily="34" charset="0"/>
                <a:cs typeface="Arial" panose="020B0604020202020204" pitchFamily="34" charset="0"/>
              </a:rPr>
              <a:t>proud </a:t>
            </a:r>
            <a:r>
              <a:rPr sz="1050" b="1" spc="-30" dirty="0">
                <a:latin typeface="Arial Black" panose="020B0A04020102020204" pitchFamily="34" charset="0"/>
                <a:cs typeface="Arial" panose="020B0604020202020204" pitchFamily="34" charset="0"/>
              </a:rPr>
              <a:t>to </a:t>
            </a:r>
            <a:r>
              <a:rPr sz="1050" b="1" spc="-85" dirty="0">
                <a:latin typeface="Arial Black" panose="020B0A04020102020204" pitchFamily="34" charset="0"/>
                <a:cs typeface="Arial" panose="020B0604020202020204" pitchFamily="34" charset="0"/>
              </a:rPr>
              <a:t>assist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farmers </a:t>
            </a:r>
            <a:r>
              <a:rPr sz="1050" b="1" spc="-75" dirty="0">
                <a:latin typeface="Arial Black" panose="020B0A04020102020204" pitchFamily="34" charset="0"/>
                <a:cs typeface="Arial" panose="020B0604020202020204" pitchFamily="34" charset="0"/>
              </a:rPr>
              <a:t>by </a:t>
            </a:r>
            <a:r>
              <a:rPr sz="1050" b="1" spc="-80" dirty="0">
                <a:latin typeface="Arial Black" panose="020B0A04020102020204" pitchFamily="34" charset="0"/>
                <a:cs typeface="Arial" panose="020B0604020202020204" pitchFamily="34" charset="0"/>
              </a:rPr>
              <a:t>giving </a:t>
            </a:r>
            <a:r>
              <a:rPr sz="1050" b="1" spc="-45" dirty="0">
                <a:latin typeface="Arial Black" panose="020B0A04020102020204" pitchFamily="34" charset="0"/>
                <a:cs typeface="Arial" panose="020B0604020202020204" pitchFamily="34" charset="0"/>
              </a:rPr>
              <a:t>them </a:t>
            </a:r>
            <a:r>
              <a:rPr sz="1050" b="1" spc="-35" dirty="0">
                <a:latin typeface="Arial Black" panose="020B0A04020102020204" pitchFamily="34" charset="0"/>
                <a:cs typeface="Arial" panose="020B0604020202020204" pitchFamily="34" charset="0"/>
              </a:rPr>
              <a:t>free </a:t>
            </a:r>
            <a:r>
              <a:rPr sz="1050" b="1" spc="-80" dirty="0">
                <a:latin typeface="Arial Black" panose="020B0A04020102020204" pitchFamily="34" charset="0"/>
                <a:cs typeface="Arial" panose="020B0604020202020204" pitchFamily="34" charset="0"/>
              </a:rPr>
              <a:t>seeds. </a:t>
            </a:r>
            <a:r>
              <a:rPr sz="1050" b="1" spc="-75" dirty="0">
                <a:latin typeface="Arial Black" panose="020B0A04020102020204" pitchFamily="34" charset="0"/>
                <a:cs typeface="Arial" panose="020B0604020202020204" pitchFamily="34" charset="0"/>
              </a:rPr>
              <a:t>Then Frank conducted </a:t>
            </a:r>
            <a:r>
              <a:rPr sz="1050" b="1" spc="-60" dirty="0">
                <a:latin typeface="Arial Black" panose="020B0A04020102020204" pitchFamily="34" charset="0"/>
                <a:cs typeface="Arial" panose="020B0604020202020204" pitchFamily="34" charset="0"/>
              </a:rPr>
              <a:t>a </a:t>
            </a:r>
            <a:r>
              <a:rPr sz="1050" b="1" spc="-65" dirty="0">
                <a:latin typeface="Arial Black" panose="020B0A04020102020204" pitchFamily="34" charset="0"/>
                <a:cs typeface="Arial" panose="020B0604020202020204" pitchFamily="34" charset="0"/>
              </a:rPr>
              <a:t>seminar-workshop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municipality </a:t>
            </a:r>
            <a:r>
              <a:rPr sz="1050" b="1" spc="-45" dirty="0">
                <a:latin typeface="Arial Black" panose="020B0A04020102020204" pitchFamily="34" charset="0"/>
                <a:cs typeface="Arial" panose="020B0604020202020204" pitchFamily="34" charset="0"/>
              </a:rPr>
              <a:t>of </a:t>
            </a:r>
            <a:r>
              <a:rPr sz="1050" b="1" spc="-70" dirty="0">
                <a:latin typeface="Arial Black" panose="020B0A04020102020204" pitchFamily="34" charset="0"/>
                <a:cs typeface="Arial" panose="020B0604020202020204" pitchFamily="34" charset="0"/>
              </a:rPr>
              <a:t>Rajah </a:t>
            </a:r>
            <a:r>
              <a:rPr sz="1050" b="1" spc="-75" dirty="0">
                <a:latin typeface="Arial Black" panose="020B0A04020102020204" pitchFamily="34" charset="0"/>
                <a:cs typeface="Arial" panose="020B0604020202020204" pitchFamily="34" charset="0"/>
              </a:rPr>
              <a:t>Buayan, </a:t>
            </a:r>
            <a:r>
              <a:rPr sz="1050" b="1" spc="-60" dirty="0">
                <a:latin typeface="Arial Black" panose="020B0A04020102020204" pitchFamily="34" charset="0"/>
                <a:cs typeface="Arial" panose="020B0604020202020204" pitchFamily="34" charset="0"/>
              </a:rPr>
              <a:t>Maguindanao under </a:t>
            </a:r>
            <a:r>
              <a:rPr sz="1050" b="1" spc="-40"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sponsorship </a:t>
            </a:r>
            <a:r>
              <a:rPr sz="1050" b="1" spc="-45" dirty="0">
                <a:latin typeface="Arial Black" panose="020B0A04020102020204" pitchFamily="34" charset="0"/>
                <a:cs typeface="Arial" panose="020B0604020202020204" pitchFamily="34" charset="0"/>
              </a:rPr>
              <a:t>of </a:t>
            </a:r>
            <a:r>
              <a:rPr sz="1050" b="1" spc="-70" dirty="0">
                <a:latin typeface="Arial Black" panose="020B0A04020102020204" pitchFamily="34" charset="0"/>
                <a:cs typeface="Arial" panose="020B0604020202020204" pitchFamily="34" charset="0"/>
              </a:rPr>
              <a:t>Gawad Kalinga/Konomics, on </a:t>
            </a:r>
            <a:r>
              <a:rPr sz="1050" b="1" spc="-50" dirty="0">
                <a:latin typeface="Arial Black" panose="020B0A04020102020204" pitchFamily="34" charset="0"/>
                <a:cs typeface="Arial" panose="020B0604020202020204" pitchFamily="34" charset="0"/>
              </a:rPr>
              <a:t>March </a:t>
            </a:r>
            <a:r>
              <a:rPr sz="1050" b="1" spc="-45" dirty="0">
                <a:latin typeface="Arial Black" panose="020B0A04020102020204" pitchFamily="34" charset="0"/>
                <a:cs typeface="Arial" panose="020B0604020202020204" pitchFamily="34" charset="0"/>
              </a:rPr>
              <a:t>22-24 </a:t>
            </a:r>
            <a:r>
              <a:rPr sz="1050" b="1" spc="-60" dirty="0">
                <a:latin typeface="Arial Black" panose="020B0A04020102020204" pitchFamily="34" charset="0"/>
                <a:cs typeface="Arial" panose="020B0604020202020204" pitchFamily="34" charset="0"/>
              </a:rPr>
              <a:t>this  </a:t>
            </a:r>
            <a:r>
              <a:rPr sz="1050" b="1" spc="-45" dirty="0">
                <a:latin typeface="Arial Black" panose="020B0A04020102020204" pitchFamily="34" charset="0"/>
                <a:cs typeface="Arial" panose="020B0604020202020204" pitchFamily="34" charset="0"/>
              </a:rPr>
              <a:t>year.</a:t>
            </a:r>
            <a:endParaRPr sz="1050" b="1" dirty="0">
              <a:latin typeface="Arial Black" panose="020B0A04020102020204" pitchFamily="34" charset="0"/>
              <a:cs typeface="Arial" panose="020B0604020202020204" pitchFamily="34" charset="0"/>
            </a:endParaRPr>
          </a:p>
          <a:p>
            <a:pPr>
              <a:lnSpc>
                <a:spcPct val="100000"/>
              </a:lnSpc>
              <a:spcBef>
                <a:spcPts val="10"/>
              </a:spcBef>
            </a:pPr>
            <a:endParaRPr sz="1050" b="1" dirty="0">
              <a:latin typeface="Arial Black" panose="020B0A04020102020204" pitchFamily="34" charset="0"/>
              <a:cs typeface="Arial" panose="020B0604020202020204" pitchFamily="34" charset="0"/>
            </a:endParaRPr>
          </a:p>
          <a:p>
            <a:pPr marL="12700" marR="5715" algn="just">
              <a:lnSpc>
                <a:spcPct val="101699"/>
              </a:lnSpc>
            </a:pPr>
            <a:r>
              <a:rPr sz="1050" b="1" spc="-60" dirty="0">
                <a:latin typeface="Arial Black" panose="020B0A04020102020204" pitchFamily="34" charset="0"/>
                <a:cs typeface="Arial" panose="020B0604020202020204" pitchFamily="34" charset="0"/>
              </a:rPr>
              <a:t>Reported </a:t>
            </a:r>
            <a:r>
              <a:rPr sz="1050" b="1" spc="-65" dirty="0">
                <a:latin typeface="Arial Black" panose="020B0A04020102020204" pitchFamily="34" charset="0"/>
                <a:cs typeface="Arial" panose="020B0604020202020204" pitchFamily="34" charset="0"/>
              </a:rPr>
              <a:t>Eufemia: </a:t>
            </a:r>
            <a:r>
              <a:rPr sz="1050" b="1" spc="-80" dirty="0">
                <a:latin typeface="Arial Black" panose="020B0A04020102020204" pitchFamily="34" charset="0"/>
                <a:cs typeface="Arial" panose="020B0604020202020204" pitchFamily="34" charset="0"/>
              </a:rPr>
              <a:t>“Shalom </a:t>
            </a:r>
            <a:r>
              <a:rPr sz="1050" b="1" spc="-90" dirty="0">
                <a:latin typeface="Arial Black" panose="020B0A04020102020204" pitchFamily="34" charset="0"/>
                <a:cs typeface="Arial" panose="020B0604020202020204" pitchFamily="34" charset="0"/>
              </a:rPr>
              <a:t>Science </a:t>
            </a:r>
            <a:r>
              <a:rPr sz="1050" b="1" spc="-50" dirty="0">
                <a:latin typeface="Arial Black" panose="020B0A04020102020204" pitchFamily="34" charset="0"/>
                <a:cs typeface="Arial" panose="020B0604020202020204" pitchFamily="34" charset="0"/>
              </a:rPr>
              <a:t>Institute’s </a:t>
            </a:r>
            <a:r>
              <a:rPr sz="1050" b="1" spc="-120" dirty="0">
                <a:latin typeface="Arial Black" panose="020B0A04020102020204" pitchFamily="34" charset="0"/>
                <a:cs typeface="Arial" panose="020B0604020202020204" pitchFamily="34" charset="0"/>
              </a:rPr>
              <a:t>RVG </a:t>
            </a:r>
            <a:r>
              <a:rPr sz="1050" b="1" spc="-90" dirty="0">
                <a:latin typeface="Arial Black" panose="020B0A04020102020204" pitchFamily="34" charset="0"/>
                <a:cs typeface="Arial" panose="020B0604020202020204" pitchFamily="34" charset="0"/>
              </a:rPr>
              <a:t>is </a:t>
            </a:r>
            <a:r>
              <a:rPr sz="1050" b="1" spc="-70" dirty="0">
                <a:latin typeface="Arial Black" panose="020B0A04020102020204" pitchFamily="34" charset="0"/>
                <a:cs typeface="Arial" panose="020B0604020202020204" pitchFamily="34" charset="0"/>
              </a:rPr>
              <a:t>bridging </a:t>
            </a:r>
            <a:r>
              <a:rPr sz="1050" b="1" spc="-40"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gap </a:t>
            </a:r>
            <a:r>
              <a:rPr sz="1050" b="1" spc="-45" dirty="0">
                <a:latin typeface="Arial Black" panose="020B0A04020102020204" pitchFamily="34" charset="0"/>
                <a:cs typeface="Arial" panose="020B0604020202020204" pitchFamily="34" charset="0"/>
              </a:rPr>
              <a:t>between </a:t>
            </a:r>
            <a:r>
              <a:rPr sz="1050" b="1" spc="-75" dirty="0">
                <a:latin typeface="Arial Black" panose="020B0A04020102020204" pitchFamily="34" charset="0"/>
                <a:cs typeface="Arial" panose="020B0604020202020204" pitchFamily="34" charset="0"/>
              </a:rPr>
              <a:t>Christians </a:t>
            </a:r>
            <a:r>
              <a:rPr sz="1050" b="1" spc="-65" dirty="0">
                <a:latin typeface="Arial Black" panose="020B0A04020102020204" pitchFamily="34" charset="0"/>
                <a:cs typeface="Arial" panose="020B0604020202020204" pitchFamily="34" charset="0"/>
              </a:rPr>
              <a:t>and </a:t>
            </a:r>
            <a:r>
              <a:rPr sz="1050" b="1" spc="-70" dirty="0">
                <a:latin typeface="Arial Black" panose="020B0A04020102020204" pitchFamily="34" charset="0"/>
                <a:cs typeface="Arial" panose="020B0604020202020204" pitchFamily="34" charset="0"/>
              </a:rPr>
              <a:t>Muslims </a:t>
            </a:r>
            <a:r>
              <a:rPr sz="1050" b="1" spc="-60" dirty="0">
                <a:latin typeface="Arial Black" panose="020B0A04020102020204" pitchFamily="34" charset="0"/>
                <a:cs typeface="Arial" panose="020B0604020202020204" pitchFamily="34" charset="0"/>
              </a:rPr>
              <a:t>through students’  </a:t>
            </a:r>
            <a:r>
              <a:rPr sz="1050" b="1" spc="-50" dirty="0">
                <a:latin typeface="Arial Black" panose="020B0A04020102020204" pitchFamily="34" charset="0"/>
                <a:cs typeface="Arial" panose="020B0604020202020204" pitchFamily="34" charset="0"/>
              </a:rPr>
              <a:t>participation, </a:t>
            </a:r>
            <a:r>
              <a:rPr sz="1050" b="1" spc="-65" dirty="0">
                <a:latin typeface="Arial Black" panose="020B0A04020102020204" pitchFamily="34" charset="0"/>
                <a:cs typeface="Arial" panose="020B0604020202020204" pitchFamily="34" charset="0"/>
              </a:rPr>
              <a:t>community awareness, </a:t>
            </a:r>
            <a:r>
              <a:rPr sz="1050" b="1" spc="-35" dirty="0">
                <a:latin typeface="Arial Black" panose="020B0A04020102020204" pitchFamily="34" charset="0"/>
                <a:cs typeface="Arial" panose="020B0604020202020204" pitchFamily="34" charset="0"/>
              </a:rPr>
              <a:t>free </a:t>
            </a:r>
            <a:r>
              <a:rPr sz="1050" b="1" spc="-50" dirty="0">
                <a:latin typeface="Arial Black" panose="020B0A04020102020204" pitchFamily="34" charset="0"/>
                <a:cs typeface="Arial" panose="020B0604020202020204" pitchFamily="34" charset="0"/>
              </a:rPr>
              <a:t>distribution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palay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vegetable </a:t>
            </a:r>
            <a:r>
              <a:rPr sz="1050" b="1" spc="-80" dirty="0">
                <a:latin typeface="Arial Black" panose="020B0A04020102020204" pitchFamily="34" charset="0"/>
                <a:cs typeface="Arial" panose="020B0604020202020204" pitchFamily="34" charset="0"/>
              </a:rPr>
              <a:t>seeds. </a:t>
            </a:r>
            <a:r>
              <a:rPr sz="1050" b="1" spc="-45" dirty="0">
                <a:latin typeface="Arial Black" panose="020B0A04020102020204" pitchFamily="34" charset="0"/>
                <a:cs typeface="Arial" panose="020B0604020202020204" pitchFamily="34" charset="0"/>
              </a:rPr>
              <a:t>We </a:t>
            </a:r>
            <a:r>
              <a:rPr sz="1050" b="1" spc="-25" dirty="0">
                <a:latin typeface="Arial Black" panose="020B0A04020102020204" pitchFamily="34" charset="0"/>
                <a:cs typeface="Arial" panose="020B0604020202020204" pitchFamily="34" charset="0"/>
              </a:rPr>
              <a:t>at </a:t>
            </a:r>
            <a:r>
              <a:rPr sz="1050" b="1" spc="-130" dirty="0">
                <a:latin typeface="Arial Black" panose="020B0A04020102020204" pitchFamily="34" charset="0"/>
                <a:cs typeface="Arial" panose="020B0604020202020204" pitchFamily="34" charset="0"/>
              </a:rPr>
              <a:t>SSI </a:t>
            </a:r>
            <a:r>
              <a:rPr sz="1050" b="1" spc="-45" dirty="0">
                <a:latin typeface="Arial Black" panose="020B0A04020102020204" pitchFamily="34" charset="0"/>
                <a:cs typeface="Arial" panose="020B0604020202020204" pitchFamily="34" charset="0"/>
              </a:rPr>
              <a:t>are </a:t>
            </a:r>
            <a:r>
              <a:rPr sz="1050" b="1" spc="-60" dirty="0">
                <a:latin typeface="Arial Black" panose="020B0A04020102020204" pitchFamily="34" charset="0"/>
                <a:cs typeface="Arial" panose="020B0604020202020204" pitchFamily="34" charset="0"/>
              </a:rPr>
              <a:t>very </a:t>
            </a:r>
            <a:r>
              <a:rPr sz="1050" b="1" spc="-35" dirty="0">
                <a:latin typeface="Arial Black" panose="020B0A04020102020204" pitchFamily="34" charset="0"/>
                <a:cs typeface="Arial" panose="020B0604020202020204" pitchFamily="34" charset="0"/>
              </a:rPr>
              <a:t>fortunate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grateful  </a:t>
            </a:r>
            <a:r>
              <a:rPr sz="1050" b="1" spc="-30" dirty="0">
                <a:latin typeface="Arial Black" panose="020B0A04020102020204" pitchFamily="34" charset="0"/>
                <a:cs typeface="Arial" panose="020B0604020202020204" pitchFamily="34" charset="0"/>
              </a:rPr>
              <a:t>to</a:t>
            </a:r>
            <a:r>
              <a:rPr sz="1050" b="1" spc="-8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Frank</a:t>
            </a:r>
            <a:r>
              <a:rPr sz="1050" b="1" spc="-7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Gorrez,</a:t>
            </a:r>
            <a:r>
              <a:rPr sz="1050" b="1" spc="-75"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who,</a:t>
            </a:r>
            <a:r>
              <a:rPr sz="1050" b="1" spc="-7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like</a:t>
            </a:r>
            <a:r>
              <a:rPr sz="1050" b="1" spc="-60" dirty="0">
                <a:latin typeface="Arial Black" panose="020B0A04020102020204" pitchFamily="34" charset="0"/>
                <a:cs typeface="Arial" panose="020B0604020202020204" pitchFamily="34" charset="0"/>
              </a:rPr>
              <a:t> a</a:t>
            </a:r>
            <a:r>
              <a:rPr sz="1050" b="1" spc="-8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stone</a:t>
            </a:r>
            <a:r>
              <a:rPr sz="1050" b="1" spc="-7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dropped </a:t>
            </a:r>
            <a:r>
              <a:rPr sz="1050" b="1" spc="-55" dirty="0">
                <a:latin typeface="Arial Black" panose="020B0A04020102020204" pitchFamily="34" charset="0"/>
                <a:cs typeface="Arial" panose="020B0604020202020204" pitchFamily="34" charset="0"/>
              </a:rPr>
              <a:t>in</a:t>
            </a:r>
            <a:r>
              <a:rPr sz="1050" b="1" spc="-7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a</a:t>
            </a:r>
            <a:r>
              <a:rPr sz="1050" b="1" spc="-7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pond,</a:t>
            </a:r>
            <a:r>
              <a:rPr sz="1050" b="1" spc="-7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ripples</a:t>
            </a:r>
            <a:r>
              <a:rPr sz="1050" b="1" spc="-8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of</a:t>
            </a:r>
            <a:r>
              <a:rPr sz="1050" b="1" spc="-6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his </a:t>
            </a:r>
            <a:r>
              <a:rPr sz="1050" b="1" spc="-55" dirty="0">
                <a:latin typeface="Arial Black" panose="020B0A04020102020204" pitchFamily="34" charset="0"/>
                <a:cs typeface="Arial" panose="020B0604020202020204" pitchFamily="34" charset="0"/>
              </a:rPr>
              <a:t>work</a:t>
            </a:r>
            <a:r>
              <a:rPr sz="1050" b="1" spc="-75"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are</a:t>
            </a:r>
            <a:r>
              <a:rPr sz="1050" b="1" spc="-75" dirty="0">
                <a:latin typeface="Arial Black" panose="020B0A04020102020204" pitchFamily="34" charset="0"/>
                <a:cs typeface="Arial" panose="020B0604020202020204" pitchFamily="34" charset="0"/>
              </a:rPr>
              <a:t> reaching</a:t>
            </a:r>
            <a:r>
              <a:rPr sz="1050" b="1" spc="-65"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out</a:t>
            </a:r>
            <a:r>
              <a:rPr sz="1050" b="1" spc="-75" dirty="0">
                <a:latin typeface="Arial Black" panose="020B0A04020102020204" pitchFamily="34" charset="0"/>
                <a:cs typeface="Arial" panose="020B0604020202020204" pitchFamily="34" charset="0"/>
              </a:rPr>
              <a:t> </a:t>
            </a:r>
            <a:r>
              <a:rPr sz="1050" b="1" spc="-25" dirty="0">
                <a:latin typeface="Arial Black" panose="020B0A04020102020204" pitchFamily="34" charset="0"/>
                <a:cs typeface="Arial" panose="020B0604020202020204" pitchFamily="34" charset="0"/>
              </a:rPr>
              <a:t>to</a:t>
            </a:r>
            <a:r>
              <a:rPr sz="1050" b="1" spc="-8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the</a:t>
            </a:r>
            <a:r>
              <a:rPr sz="1050" b="1" spc="-6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needy</a:t>
            </a:r>
            <a:r>
              <a:rPr sz="1050" b="1" spc="-7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and</a:t>
            </a:r>
            <a:r>
              <a:rPr sz="1050" b="1" spc="-80"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to</a:t>
            </a:r>
            <a:r>
              <a:rPr sz="1050" b="1" spc="-7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a</a:t>
            </a:r>
            <a:r>
              <a:rPr sz="1050" b="1" spc="-7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local</a:t>
            </a:r>
            <a:r>
              <a:rPr sz="1050" b="1" spc="-80"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plantation  </a:t>
            </a:r>
            <a:r>
              <a:rPr sz="1050" b="1" spc="-50" dirty="0">
                <a:latin typeface="Arial Black" panose="020B0A04020102020204" pitchFamily="34" charset="0"/>
                <a:cs typeface="Arial" panose="020B0604020202020204" pitchFamily="34" charset="0"/>
              </a:rPr>
              <a:t>owner.” </a:t>
            </a:r>
            <a:r>
              <a:rPr sz="1050" b="1" spc="-70" dirty="0">
                <a:latin typeface="Arial Black" panose="020B0A04020102020204" pitchFamily="34" charset="0"/>
                <a:cs typeface="Arial" panose="020B0604020202020204" pitchFamily="34" charset="0"/>
              </a:rPr>
              <a:t>People </a:t>
            </a:r>
            <a:r>
              <a:rPr sz="1050" b="1" spc="-75" dirty="0">
                <a:latin typeface="Arial Black" panose="020B0A04020102020204" pitchFamily="34" charset="0"/>
                <a:cs typeface="Arial" panose="020B0604020202020204" pitchFamily="34" charset="0"/>
              </a:rPr>
              <a:t>whose </a:t>
            </a:r>
            <a:r>
              <a:rPr sz="1050" b="1" spc="-70" dirty="0">
                <a:latin typeface="Arial Black" panose="020B0A04020102020204" pitchFamily="34" charset="0"/>
                <a:cs typeface="Arial" panose="020B0604020202020204" pitchFamily="34" charset="0"/>
              </a:rPr>
              <a:t>lives </a:t>
            </a:r>
            <a:r>
              <a:rPr sz="1050" b="1" spc="-45" dirty="0">
                <a:latin typeface="Arial Black" panose="020B0A04020102020204" pitchFamily="34" charset="0"/>
                <a:cs typeface="Arial" panose="020B0604020202020204" pitchFamily="34" charset="0"/>
              </a:rPr>
              <a:t>were </a:t>
            </a:r>
            <a:r>
              <a:rPr sz="1050" b="1" spc="-65" dirty="0">
                <a:latin typeface="Arial Black" panose="020B0A04020102020204" pitchFamily="34" charset="0"/>
                <a:cs typeface="Arial" panose="020B0604020202020204" pitchFamily="34" charset="0"/>
              </a:rPr>
              <a:t>touched </a:t>
            </a:r>
            <a:r>
              <a:rPr sz="1050" b="1" spc="-75" dirty="0">
                <a:latin typeface="Arial Black" panose="020B0A04020102020204" pitchFamily="34" charset="0"/>
                <a:cs typeface="Arial" panose="020B0604020202020204" pitchFamily="34" charset="0"/>
              </a:rPr>
              <a:t>by </a:t>
            </a:r>
            <a:r>
              <a:rPr sz="1050" b="1" spc="-80" dirty="0">
                <a:latin typeface="Arial Black" panose="020B0A04020102020204" pitchFamily="34" charset="0"/>
                <a:cs typeface="Arial" panose="020B0604020202020204" pitchFamily="34" charset="0"/>
              </a:rPr>
              <a:t>Femme’s generous </a:t>
            </a:r>
            <a:r>
              <a:rPr sz="1050" b="1" spc="-65" dirty="0">
                <a:latin typeface="Arial Black" panose="020B0A04020102020204" pitchFamily="34" charset="0"/>
                <a:cs typeface="Arial" panose="020B0604020202020204" pitchFamily="34" charset="0"/>
              </a:rPr>
              <a:t>and </a:t>
            </a:r>
            <a:r>
              <a:rPr sz="1050" b="1" spc="-75" dirty="0">
                <a:latin typeface="Arial Black" panose="020B0A04020102020204" pitchFamily="34" charset="0"/>
                <a:cs typeface="Arial" panose="020B0604020202020204" pitchFamily="34" charset="0"/>
              </a:rPr>
              <a:t>caring </a:t>
            </a:r>
            <a:r>
              <a:rPr sz="1050" b="1" spc="-50" dirty="0">
                <a:latin typeface="Arial Black" panose="020B0A04020102020204" pitchFamily="34" charset="0"/>
                <a:cs typeface="Arial" panose="020B0604020202020204" pitchFamily="34" charset="0"/>
              </a:rPr>
              <a:t>spirit </a:t>
            </a:r>
            <a:r>
              <a:rPr sz="1050" b="1" spc="-45" dirty="0">
                <a:latin typeface="Arial Black" panose="020B0A04020102020204" pitchFamily="34" charset="0"/>
                <a:cs typeface="Arial" panose="020B0604020202020204" pitchFamily="34" charset="0"/>
              </a:rPr>
              <a:t>are </a:t>
            </a:r>
            <a:r>
              <a:rPr sz="1050" b="1" spc="-75" dirty="0">
                <a:latin typeface="Arial Black" panose="020B0A04020102020204" pitchFamily="34" charset="0"/>
                <a:cs typeface="Arial" panose="020B0604020202020204" pitchFamily="34" charset="0"/>
              </a:rPr>
              <a:t>saddened by </a:t>
            </a:r>
            <a:r>
              <a:rPr sz="1050" b="1" spc="-40" dirty="0">
                <a:latin typeface="Arial Black" panose="020B0A04020102020204" pitchFamily="34" charset="0"/>
                <a:cs typeface="Arial" panose="020B0604020202020204" pitchFamily="34" charset="0"/>
              </a:rPr>
              <a:t>the </a:t>
            </a:r>
            <a:r>
              <a:rPr sz="1050" b="1" spc="-75" dirty="0">
                <a:latin typeface="Arial Black" panose="020B0A04020102020204" pitchFamily="34" charset="0"/>
                <a:cs typeface="Arial" panose="020B0604020202020204" pitchFamily="34" charset="0"/>
              </a:rPr>
              <a:t>news </a:t>
            </a:r>
            <a:r>
              <a:rPr sz="1050" b="1" spc="-30" dirty="0">
                <a:latin typeface="Arial Black" panose="020B0A04020102020204" pitchFamily="34" charset="0"/>
                <a:cs typeface="Arial" panose="020B0604020202020204" pitchFamily="34" charset="0"/>
              </a:rPr>
              <a:t>that </a:t>
            </a:r>
            <a:r>
              <a:rPr sz="1050" b="1" spc="-70" dirty="0">
                <a:latin typeface="Arial Black" panose="020B0A04020102020204" pitchFamily="34" charset="0"/>
                <a:cs typeface="Arial" panose="020B0604020202020204" pitchFamily="34" charset="0"/>
              </a:rPr>
              <a:t>she </a:t>
            </a:r>
            <a:r>
              <a:rPr sz="1050" b="1" spc="-90" dirty="0">
                <a:latin typeface="Arial Black" panose="020B0A04020102020204" pitchFamily="34" charset="0"/>
                <a:cs typeface="Arial" panose="020B0604020202020204" pitchFamily="34" charset="0"/>
              </a:rPr>
              <a:t>passed  </a:t>
            </a:r>
            <a:r>
              <a:rPr sz="1050" b="1" spc="-55" dirty="0">
                <a:latin typeface="Arial Black" panose="020B0A04020102020204" pitchFamily="34" charset="0"/>
                <a:cs typeface="Arial" panose="020B0604020202020204" pitchFamily="34" charset="0"/>
              </a:rPr>
              <a:t>away </a:t>
            </a:r>
            <a:r>
              <a:rPr sz="1050" b="1" spc="-25" dirty="0">
                <a:latin typeface="Arial Black" panose="020B0A04020102020204" pitchFamily="34" charset="0"/>
                <a:cs typeface="Arial" panose="020B0604020202020204" pitchFamily="34" charset="0"/>
              </a:rPr>
              <a:t>at </a:t>
            </a:r>
            <a:r>
              <a:rPr sz="1050" b="1" spc="-70" dirty="0">
                <a:latin typeface="Arial Black" panose="020B0A04020102020204" pitchFamily="34" charset="0"/>
                <a:cs typeface="Arial" panose="020B0604020202020204" pitchFamily="34" charset="0"/>
              </a:rPr>
              <a:t>home on </a:t>
            </a:r>
            <a:r>
              <a:rPr sz="1050" b="1" spc="-100" dirty="0">
                <a:latin typeface="Arial Black" panose="020B0A04020102020204" pitchFamily="34" charset="0"/>
                <a:cs typeface="Arial" panose="020B0604020202020204" pitchFamily="34" charset="0"/>
              </a:rPr>
              <a:t>June </a:t>
            </a:r>
            <a:r>
              <a:rPr sz="1050" b="1" spc="-45" dirty="0">
                <a:latin typeface="Arial Black" panose="020B0A04020102020204" pitchFamily="34" charset="0"/>
                <a:cs typeface="Arial" panose="020B0604020202020204" pitchFamily="34" charset="0"/>
              </a:rPr>
              <a:t>22 </a:t>
            </a:r>
            <a:r>
              <a:rPr sz="1050" b="1" spc="-55" dirty="0">
                <a:latin typeface="Arial Black" panose="020B0A04020102020204" pitchFamily="34" charset="0"/>
                <a:cs typeface="Arial" panose="020B0604020202020204" pitchFamily="34" charset="0"/>
              </a:rPr>
              <a:t>in </a:t>
            </a:r>
            <a:r>
              <a:rPr sz="1050" b="1" spc="-50" dirty="0">
                <a:latin typeface="Arial Black" panose="020B0A04020102020204" pitchFamily="34" charset="0"/>
                <a:cs typeface="Arial" panose="020B0604020202020204" pitchFamily="34" charset="0"/>
              </a:rPr>
              <a:t>Medical </a:t>
            </a:r>
            <a:r>
              <a:rPr sz="1050" b="1" spc="-75" dirty="0">
                <a:latin typeface="Arial Black" panose="020B0A04020102020204" pitchFamily="34" charset="0"/>
                <a:cs typeface="Arial" panose="020B0604020202020204" pitchFamily="34" charset="0"/>
              </a:rPr>
              <a:t>Lake, </a:t>
            </a:r>
            <a:r>
              <a:rPr sz="1050" b="1" spc="-55" dirty="0">
                <a:latin typeface="Arial Black" panose="020B0A04020102020204" pitchFamily="34" charset="0"/>
                <a:cs typeface="Arial" panose="020B0604020202020204" pitchFamily="34" charset="0"/>
              </a:rPr>
              <a:t>WA. </a:t>
            </a:r>
            <a:r>
              <a:rPr sz="1050" b="1" spc="-80" dirty="0">
                <a:latin typeface="Arial Black" panose="020B0A04020102020204" pitchFamily="34" charset="0"/>
                <a:cs typeface="Arial" panose="020B0604020202020204" pitchFamily="34" charset="0"/>
              </a:rPr>
              <a:t>(Excerpts </a:t>
            </a:r>
            <a:r>
              <a:rPr sz="1050" b="1" spc="-50" dirty="0">
                <a:latin typeface="Arial Black" panose="020B0A04020102020204" pitchFamily="34" charset="0"/>
                <a:cs typeface="Arial" panose="020B0604020202020204" pitchFamily="34" charset="0"/>
              </a:rPr>
              <a:t>from </a:t>
            </a:r>
            <a:r>
              <a:rPr sz="1050" b="1" spc="-65" dirty="0">
                <a:latin typeface="Arial Black" panose="020B0A04020102020204" pitchFamily="34" charset="0"/>
                <a:cs typeface="Arial" panose="020B0604020202020204" pitchFamily="34" charset="0"/>
              </a:rPr>
              <a:t>Domini </a:t>
            </a:r>
            <a:r>
              <a:rPr sz="1050" b="1" spc="-60" dirty="0">
                <a:latin typeface="Arial Black" panose="020B0A04020102020204" pitchFamily="34" charset="0"/>
                <a:cs typeface="Arial" panose="020B0604020202020204" pitchFamily="34" charset="0"/>
              </a:rPr>
              <a:t>Torevillas’ </a:t>
            </a:r>
            <a:r>
              <a:rPr sz="1050" b="1" spc="-55" dirty="0">
                <a:latin typeface="Arial Black" panose="020B0A04020102020204" pitchFamily="34" charset="0"/>
                <a:cs typeface="Arial" panose="020B0604020202020204" pitchFamily="34" charset="0"/>
              </a:rPr>
              <a:t>Article – </a:t>
            </a:r>
            <a:r>
              <a:rPr sz="1050" b="1" spc="-65" dirty="0">
                <a:latin typeface="Arial Black" panose="020B0A04020102020204" pitchFamily="34" charset="0"/>
                <a:cs typeface="Arial" panose="020B0604020202020204" pitchFamily="34" charset="0"/>
              </a:rPr>
              <a:t>PhilStar</a:t>
            </a:r>
            <a:r>
              <a:rPr sz="1050" b="1" spc="80" dirty="0">
                <a:latin typeface="Arial Black" panose="020B0A04020102020204" pitchFamily="34" charset="0"/>
                <a:cs typeface="Arial" panose="020B0604020202020204" pitchFamily="34" charset="0"/>
              </a:rPr>
              <a:t> </a:t>
            </a:r>
            <a:r>
              <a:rPr sz="1050" b="1" spc="-70" dirty="0">
                <a:latin typeface="Arial Black" panose="020B0A04020102020204" pitchFamily="34" charset="0"/>
                <a:cs typeface="Arial" panose="020B0604020202020204" pitchFamily="34" charset="0"/>
              </a:rPr>
              <a:t>Columnist)</a:t>
            </a:r>
            <a:endParaRPr sz="1050" b="1" dirty="0">
              <a:latin typeface="Arial Black" panose="020B0A04020102020204" pitchFamily="34" charset="0"/>
              <a:cs typeface="Arial" panose="020B0604020202020204" pitchFamily="34" charset="0"/>
            </a:endParaRPr>
          </a:p>
          <a:p>
            <a:pPr>
              <a:lnSpc>
                <a:spcPct val="100000"/>
              </a:lnSpc>
              <a:spcBef>
                <a:spcPts val="20"/>
              </a:spcBef>
            </a:pPr>
            <a:r>
              <a:rPr lang="en-PH" sz="1050" b="1" dirty="0">
                <a:latin typeface="Arial Black" panose="020B0A04020102020204" pitchFamily="34" charset="0"/>
                <a:cs typeface="Arial" panose="020B0604020202020204" pitchFamily="34" charset="0"/>
              </a:rPr>
              <a:t>--------------------------------------------------</a:t>
            </a:r>
          </a:p>
          <a:p>
            <a:pPr>
              <a:lnSpc>
                <a:spcPct val="100000"/>
              </a:lnSpc>
              <a:spcBef>
                <a:spcPts val="20"/>
              </a:spcBef>
            </a:pPr>
            <a:endParaRPr sz="1050" b="1" dirty="0">
              <a:latin typeface="Arial Black" panose="020B0A04020102020204" pitchFamily="34" charset="0"/>
              <a:cs typeface="Arial" panose="020B0604020202020204" pitchFamily="34" charset="0"/>
            </a:endParaRPr>
          </a:p>
          <a:p>
            <a:pPr marL="12700" algn="just">
              <a:lnSpc>
                <a:spcPct val="100000"/>
              </a:lnSpc>
              <a:spcBef>
                <a:spcPts val="5"/>
              </a:spcBef>
            </a:pPr>
            <a:r>
              <a:rPr sz="1050" b="1" spc="-75" dirty="0">
                <a:latin typeface="Arial Black" panose="020B0A04020102020204" pitchFamily="34" charset="0"/>
                <a:cs typeface="Arial" panose="020B0604020202020204" pitchFamily="34" charset="0"/>
              </a:rPr>
              <a:t>From: </a:t>
            </a:r>
            <a:r>
              <a:rPr sz="1050" b="1" spc="-90" dirty="0">
                <a:latin typeface="Arial Black" panose="020B0A04020102020204" pitchFamily="34" charset="0"/>
                <a:cs typeface="Arial" panose="020B0604020202020204" pitchFamily="34" charset="0"/>
              </a:rPr>
              <a:t>E. </a:t>
            </a:r>
            <a:r>
              <a:rPr sz="1050" b="1" spc="-95" dirty="0">
                <a:latin typeface="Arial Black" panose="020B0A04020102020204" pitchFamily="34" charset="0"/>
                <a:cs typeface="Arial" panose="020B0604020202020204" pitchFamily="34" charset="0"/>
              </a:rPr>
              <a:t>C.</a:t>
            </a:r>
            <a:r>
              <a:rPr sz="1050" b="1" spc="15" dirty="0">
                <a:latin typeface="Arial Black" panose="020B0A04020102020204" pitchFamily="34" charset="0"/>
                <a:cs typeface="Arial" panose="020B0604020202020204" pitchFamily="34" charset="0"/>
              </a:rPr>
              <a:t> </a:t>
            </a:r>
            <a:r>
              <a:rPr sz="1050" b="1" spc="-100" dirty="0">
                <a:latin typeface="Arial Black" panose="020B0A04020102020204" pitchFamily="34" charset="0"/>
                <a:cs typeface="Arial" panose="020B0604020202020204" pitchFamily="34" charset="0"/>
              </a:rPr>
              <a:t>Kho</a:t>
            </a:r>
            <a:endParaRPr sz="1050" b="1" dirty="0">
              <a:latin typeface="Arial Black" panose="020B0A04020102020204" pitchFamily="34" charset="0"/>
              <a:cs typeface="Arial" panose="020B0604020202020204" pitchFamily="34" charset="0"/>
            </a:endParaRPr>
          </a:p>
          <a:p>
            <a:pPr>
              <a:lnSpc>
                <a:spcPct val="100000"/>
              </a:lnSpc>
              <a:spcBef>
                <a:spcPts val="20"/>
              </a:spcBef>
            </a:pPr>
            <a:endParaRPr sz="1050" b="1" dirty="0">
              <a:latin typeface="Arial Black" panose="020B0A04020102020204" pitchFamily="34" charset="0"/>
              <a:cs typeface="Arial" panose="020B0604020202020204" pitchFamily="34" charset="0"/>
            </a:endParaRPr>
          </a:p>
          <a:p>
            <a:pPr marL="12700" algn="just">
              <a:lnSpc>
                <a:spcPct val="100000"/>
              </a:lnSpc>
            </a:pPr>
            <a:r>
              <a:rPr sz="1050" b="1" spc="-70" dirty="0">
                <a:latin typeface="Arial Black" panose="020B0A04020102020204" pitchFamily="34" charset="0"/>
                <a:cs typeface="Arial" panose="020B0604020202020204" pitchFamily="34" charset="0"/>
              </a:rPr>
              <a:t>Sent: </a:t>
            </a:r>
            <a:r>
              <a:rPr sz="1050" b="1" spc="-65" dirty="0">
                <a:latin typeface="Arial Black" panose="020B0A04020102020204" pitchFamily="34" charset="0"/>
                <a:cs typeface="Arial" panose="020B0604020202020204" pitchFamily="34" charset="0"/>
              </a:rPr>
              <a:t>Wednesday, </a:t>
            </a:r>
            <a:r>
              <a:rPr sz="1050" b="1" spc="-100" dirty="0">
                <a:latin typeface="Arial Black" panose="020B0A04020102020204" pitchFamily="34" charset="0"/>
                <a:cs typeface="Arial" panose="020B0604020202020204" pitchFamily="34" charset="0"/>
              </a:rPr>
              <a:t>June </a:t>
            </a:r>
            <a:r>
              <a:rPr sz="1050" b="1" spc="-40" dirty="0">
                <a:latin typeface="Arial Black" panose="020B0A04020102020204" pitchFamily="34" charset="0"/>
                <a:cs typeface="Arial" panose="020B0604020202020204" pitchFamily="34" charset="0"/>
              </a:rPr>
              <a:t>27, </a:t>
            </a:r>
            <a:r>
              <a:rPr sz="1050" b="1" spc="-45" dirty="0">
                <a:latin typeface="Arial Black" panose="020B0A04020102020204" pitchFamily="34" charset="0"/>
                <a:cs typeface="Arial" panose="020B0604020202020204" pitchFamily="34" charset="0"/>
              </a:rPr>
              <a:t>2018 </a:t>
            </a:r>
            <a:r>
              <a:rPr sz="1050" b="1" spc="-50" dirty="0">
                <a:latin typeface="Arial Black" panose="020B0A04020102020204" pitchFamily="34" charset="0"/>
                <a:cs typeface="Arial" panose="020B0604020202020204" pitchFamily="34" charset="0"/>
              </a:rPr>
              <a:t>10:59:58</a:t>
            </a:r>
            <a:r>
              <a:rPr sz="1050" b="1" spc="-12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AM</a:t>
            </a:r>
            <a:endParaRPr sz="1050" b="1" dirty="0">
              <a:latin typeface="Arial Black" panose="020B0A04020102020204" pitchFamily="34" charset="0"/>
              <a:cs typeface="Arial" panose="020B0604020202020204" pitchFamily="34" charset="0"/>
            </a:endParaRPr>
          </a:p>
          <a:p>
            <a:pPr marL="12700" marR="46990" algn="just">
              <a:lnSpc>
                <a:spcPct val="101099"/>
              </a:lnSpc>
              <a:spcBef>
                <a:spcPts val="15"/>
              </a:spcBef>
            </a:pPr>
            <a:r>
              <a:rPr sz="1050" b="1" spc="-80" dirty="0">
                <a:latin typeface="Arial Black" panose="020B0A04020102020204" pitchFamily="34" charset="0"/>
                <a:cs typeface="Arial" panose="020B0604020202020204" pitchFamily="34" charset="0"/>
              </a:rPr>
              <a:t>To: </a:t>
            </a:r>
            <a:r>
              <a:rPr sz="1050" b="1" spc="-75" dirty="0">
                <a:latin typeface="Arial Black" panose="020B0A04020102020204" pitchFamily="34" charset="0"/>
                <a:cs typeface="Arial" panose="020B0604020202020204" pitchFamily="34" charset="0"/>
              </a:rPr>
              <a:t>Frank </a:t>
            </a:r>
            <a:r>
              <a:rPr sz="1050" b="1" spc="-65" dirty="0">
                <a:latin typeface="Arial Black" panose="020B0A04020102020204" pitchFamily="34" charset="0"/>
                <a:cs typeface="Arial" panose="020B0604020202020204" pitchFamily="34" charset="0"/>
              </a:rPr>
              <a:t>Gorrez, </a:t>
            </a:r>
            <a:r>
              <a:rPr sz="1050" b="1" spc="-85" dirty="0">
                <a:latin typeface="Arial Black" panose="020B0A04020102020204" pitchFamily="34" charset="0"/>
                <a:cs typeface="Arial" panose="020B0604020202020204" pitchFamily="34" charset="0"/>
              </a:rPr>
              <a:t>PhD; </a:t>
            </a:r>
            <a:r>
              <a:rPr sz="1050" b="1" spc="-70" dirty="0">
                <a:latin typeface="Arial Black" panose="020B0A04020102020204" pitchFamily="34" charset="0"/>
                <a:cs typeface="Arial" panose="020B0604020202020204" pitchFamily="34" charset="0"/>
              </a:rPr>
              <a:t>Gideon Alegado, </a:t>
            </a:r>
            <a:r>
              <a:rPr sz="1050" b="1" spc="-50" dirty="0">
                <a:latin typeface="Arial Black" panose="020B0A04020102020204" pitchFamily="34" charset="0"/>
                <a:cs typeface="Arial" panose="020B0604020202020204" pitchFamily="34" charset="0"/>
              </a:rPr>
              <a:t>Dr.; </a:t>
            </a:r>
            <a:r>
              <a:rPr sz="1050" b="1" spc="-75" dirty="0">
                <a:latin typeface="Arial Black" panose="020B0A04020102020204" pitchFamily="34" charset="0"/>
                <a:cs typeface="Arial" panose="020B0604020202020204" pitchFamily="34" charset="0"/>
              </a:rPr>
              <a:t>Rolando </a:t>
            </a:r>
            <a:r>
              <a:rPr sz="1050" b="1" spc="-60" dirty="0">
                <a:latin typeface="Arial Black" panose="020B0A04020102020204" pitchFamily="34" charset="0"/>
                <a:cs typeface="Arial" panose="020B0604020202020204" pitchFamily="34" charset="0"/>
              </a:rPr>
              <a:t>Del </a:t>
            </a:r>
            <a:r>
              <a:rPr sz="1050" b="1" spc="-70" dirty="0">
                <a:latin typeface="Arial Black" panose="020B0A04020102020204" pitchFamily="34" charset="0"/>
                <a:cs typeface="Arial" panose="020B0604020202020204" pitchFamily="34" charset="0"/>
              </a:rPr>
              <a:t>Carmen, </a:t>
            </a:r>
            <a:r>
              <a:rPr sz="1050" b="1" spc="-125" dirty="0">
                <a:latin typeface="Arial Black" panose="020B0A04020102020204" pitchFamily="34" charset="0"/>
                <a:cs typeface="Arial" panose="020B0604020202020204" pitchFamily="34" charset="0"/>
              </a:rPr>
              <a:t>LLB. </a:t>
            </a:r>
            <a:r>
              <a:rPr sz="1050" b="1" spc="-40" dirty="0">
                <a:latin typeface="Arial Black" panose="020B0A04020102020204" pitchFamily="34" charset="0"/>
                <a:cs typeface="Arial" panose="020B0604020202020204" pitchFamily="34" charset="0"/>
              </a:rPr>
              <a:t>Dr.</a:t>
            </a:r>
            <a:r>
              <a:rPr lang="en-PH" sz="1050" b="1" spc="-40" dirty="0">
                <a:latin typeface="Arial Black" panose="020B0A04020102020204" pitchFamily="34" charset="0"/>
                <a:cs typeface="Arial" panose="020B0604020202020204" pitchFamily="34" charset="0"/>
              </a:rPr>
              <a:t>; </a:t>
            </a:r>
            <a:r>
              <a:rPr sz="1050" b="1" spc="-35" dirty="0">
                <a:latin typeface="Arial Black" panose="020B0A04020102020204" pitchFamily="34" charset="0"/>
                <a:cs typeface="Arial" panose="020B0604020202020204" pitchFamily="34" charset="0"/>
              </a:rPr>
              <a:t>Atty. </a:t>
            </a:r>
            <a:r>
              <a:rPr sz="1050" b="1" spc="-80" dirty="0">
                <a:latin typeface="Arial Black" panose="020B0A04020102020204" pitchFamily="34" charset="0"/>
                <a:cs typeface="Arial" panose="020B0604020202020204" pitchFamily="34" charset="0"/>
              </a:rPr>
              <a:t>Samuel </a:t>
            </a:r>
            <a:r>
              <a:rPr sz="1050" b="1" spc="-70" dirty="0">
                <a:latin typeface="Arial Black" panose="020B0A04020102020204" pitchFamily="34" charset="0"/>
                <a:cs typeface="Arial" panose="020B0604020202020204" pitchFamily="34" charset="0"/>
              </a:rPr>
              <a:t>Buot; </a:t>
            </a:r>
            <a:r>
              <a:rPr sz="1050" b="1" spc="-75" dirty="0">
                <a:latin typeface="Arial Black" panose="020B0A04020102020204" pitchFamily="34" charset="0"/>
                <a:cs typeface="Arial" panose="020B0604020202020204" pitchFamily="34" charset="0"/>
              </a:rPr>
              <a:t>Ester </a:t>
            </a:r>
            <a:r>
              <a:rPr sz="1050" b="1" spc="-60" dirty="0">
                <a:latin typeface="Arial Black" panose="020B0A04020102020204" pitchFamily="34" charset="0"/>
                <a:cs typeface="Arial" panose="020B0604020202020204" pitchFamily="34" charset="0"/>
              </a:rPr>
              <a:t>Amante; Norma </a:t>
            </a:r>
            <a:r>
              <a:rPr sz="1050" b="1" spc="-70" dirty="0">
                <a:latin typeface="Arial Black" panose="020B0A04020102020204" pitchFamily="34" charset="0"/>
                <a:cs typeface="Arial" panose="020B0604020202020204" pitchFamily="34" charset="0"/>
              </a:rPr>
              <a:t>Belloso-  </a:t>
            </a:r>
            <a:r>
              <a:rPr sz="1050" b="1" spc="-75" dirty="0">
                <a:latin typeface="Arial Black" panose="020B0A04020102020204" pitchFamily="34" charset="0"/>
                <a:cs typeface="Arial" panose="020B0604020202020204" pitchFamily="34" charset="0"/>
              </a:rPr>
              <a:t>Strong; </a:t>
            </a:r>
            <a:r>
              <a:rPr sz="1050" b="1" spc="-60" dirty="0">
                <a:latin typeface="Arial Black" panose="020B0A04020102020204" pitchFamily="34" charset="0"/>
                <a:cs typeface="Arial" panose="020B0604020202020204" pitchFamily="34" charset="0"/>
              </a:rPr>
              <a:t>ophelia </a:t>
            </a:r>
            <a:r>
              <a:rPr sz="1050" b="1" spc="-85" dirty="0">
                <a:latin typeface="Arial Black" panose="020B0A04020102020204" pitchFamily="34" charset="0"/>
                <a:cs typeface="Arial" panose="020B0604020202020204" pitchFamily="34" charset="0"/>
              </a:rPr>
              <a:t>Recla </a:t>
            </a:r>
            <a:r>
              <a:rPr sz="1050" b="1" spc="-50" dirty="0">
                <a:latin typeface="Arial Black" panose="020B0A04020102020204" pitchFamily="34" charset="0"/>
                <a:cs typeface="Arial" panose="020B0604020202020204" pitchFamily="34" charset="0"/>
              </a:rPr>
              <a:t>Pantejo, </a:t>
            </a:r>
            <a:r>
              <a:rPr sz="1050" b="1" spc="-75" dirty="0">
                <a:latin typeface="Arial Black" panose="020B0A04020102020204" pitchFamily="34" charset="0"/>
                <a:cs typeface="Arial" panose="020B0604020202020204" pitchFamily="34" charset="0"/>
              </a:rPr>
              <a:t>RN,</a:t>
            </a:r>
            <a:r>
              <a:rPr sz="1050" b="1" spc="20" dirty="0">
                <a:latin typeface="Arial Black" panose="020B0A04020102020204" pitchFamily="34" charset="0"/>
                <a:cs typeface="Arial" panose="020B0604020202020204" pitchFamily="34" charset="0"/>
              </a:rPr>
              <a:t> </a:t>
            </a:r>
            <a:r>
              <a:rPr sz="1050" b="1" spc="-110" dirty="0">
                <a:latin typeface="Arial Black" panose="020B0A04020102020204" pitchFamily="34" charset="0"/>
                <a:cs typeface="Arial" panose="020B0604020202020204" pitchFamily="34" charset="0"/>
              </a:rPr>
              <a:t>BSN;</a:t>
            </a:r>
            <a:endParaRPr sz="1050" b="1" dirty="0">
              <a:latin typeface="Arial Black" panose="020B0A04020102020204" pitchFamily="34" charset="0"/>
              <a:cs typeface="Arial" panose="020B0604020202020204" pitchFamily="34" charset="0"/>
            </a:endParaRPr>
          </a:p>
          <a:p>
            <a:pPr marL="12700" marR="295910">
              <a:lnSpc>
                <a:spcPct val="101299"/>
              </a:lnSpc>
              <a:spcBef>
                <a:spcPts val="10"/>
              </a:spcBef>
            </a:pPr>
            <a:r>
              <a:rPr sz="1050" b="1" spc="-70" dirty="0">
                <a:latin typeface="Arial Black" panose="020B0A04020102020204" pitchFamily="34" charset="0"/>
                <a:cs typeface="Arial" panose="020B0604020202020204" pitchFamily="34" charset="0"/>
              </a:rPr>
              <a:t>Fele </a:t>
            </a:r>
            <a:r>
              <a:rPr sz="1050" b="1" spc="-55" dirty="0">
                <a:latin typeface="Arial Black" panose="020B0A04020102020204" pitchFamily="34" charset="0"/>
                <a:cs typeface="Arial" panose="020B0604020202020204" pitchFamily="34" charset="0"/>
              </a:rPr>
              <a:t>Magdamo, </a:t>
            </a:r>
            <a:r>
              <a:rPr sz="1050" b="1" spc="-105" dirty="0">
                <a:latin typeface="Arial Black" panose="020B0A04020102020204" pitchFamily="34" charset="0"/>
                <a:cs typeface="Arial" panose="020B0604020202020204" pitchFamily="34" charset="0"/>
              </a:rPr>
              <a:t>BSN, </a:t>
            </a:r>
            <a:r>
              <a:rPr sz="1050" b="1" spc="-90" dirty="0">
                <a:latin typeface="Arial Black" panose="020B0A04020102020204" pitchFamily="34" charset="0"/>
                <a:cs typeface="Arial" panose="020B0604020202020204" pitchFamily="34" charset="0"/>
              </a:rPr>
              <a:t>RN; </a:t>
            </a:r>
            <a:r>
              <a:rPr sz="1050" b="1" spc="-65" dirty="0">
                <a:latin typeface="Arial Black" panose="020B0A04020102020204" pitchFamily="34" charset="0"/>
                <a:cs typeface="Arial" panose="020B0604020202020204" pitchFamily="34" charset="0"/>
              </a:rPr>
              <a:t>Silliman </a:t>
            </a:r>
            <a:r>
              <a:rPr sz="1050" b="1" spc="-60" dirty="0">
                <a:latin typeface="Arial Black" panose="020B0A04020102020204" pitchFamily="34" charset="0"/>
                <a:cs typeface="Arial" panose="020B0604020202020204" pitchFamily="34" charset="0"/>
              </a:rPr>
              <a:t>Office </a:t>
            </a:r>
            <a:r>
              <a:rPr sz="1050" b="1" spc="-45" dirty="0">
                <a:latin typeface="Arial Black" panose="020B0A04020102020204" pitchFamily="34" charset="0"/>
                <a:cs typeface="Arial" panose="020B0604020202020204" pitchFamily="34" charset="0"/>
              </a:rPr>
              <a:t>of </a:t>
            </a:r>
            <a:r>
              <a:rPr sz="1050" b="1" spc="-50" dirty="0">
                <a:latin typeface="Arial Black" panose="020B0A04020102020204" pitchFamily="34" charset="0"/>
                <a:cs typeface="Arial" panose="020B0604020202020204" pitchFamily="34" charset="0"/>
              </a:rPr>
              <a:t>Information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Publication; </a:t>
            </a:r>
            <a:r>
              <a:rPr sz="1050" b="1" spc="-65" dirty="0">
                <a:latin typeface="Arial Black" panose="020B0A04020102020204" pitchFamily="34" charset="0"/>
                <a:cs typeface="Arial" panose="020B0604020202020204" pitchFamily="34" charset="0"/>
              </a:rPr>
              <a:t>Silliman </a:t>
            </a:r>
            <a:r>
              <a:rPr sz="1050" b="1" spc="-55" dirty="0">
                <a:latin typeface="Arial Black" panose="020B0A04020102020204" pitchFamily="34" charset="0"/>
                <a:cs typeface="Arial" panose="020B0604020202020204" pitchFamily="34" charset="0"/>
              </a:rPr>
              <a:t>University; </a:t>
            </a:r>
            <a:r>
              <a:rPr sz="1050" b="1" spc="-70" dirty="0">
                <a:latin typeface="Arial Black" panose="020B0A04020102020204" pitchFamily="34" charset="0"/>
                <a:cs typeface="Arial" panose="020B0604020202020204" pitchFamily="34" charset="0"/>
              </a:rPr>
              <a:t>Erlinda </a:t>
            </a:r>
            <a:r>
              <a:rPr sz="1050" b="1" spc="-50" dirty="0">
                <a:latin typeface="Arial Black" panose="020B0A04020102020204" pitchFamily="34" charset="0"/>
                <a:cs typeface="Arial" panose="020B0604020202020204" pitchFamily="34" charset="0"/>
              </a:rPr>
              <a:t>Demeterio; </a:t>
            </a:r>
            <a:r>
              <a:rPr sz="1050" b="1" spc="-70" dirty="0">
                <a:latin typeface="Arial Black" panose="020B0A04020102020204" pitchFamily="34" charset="0"/>
                <a:cs typeface="Arial" panose="020B0604020202020204" pitchFamily="34" charset="0"/>
              </a:rPr>
              <a:t>Eleanor  </a:t>
            </a:r>
            <a:r>
              <a:rPr sz="1050" b="1" spc="-75" dirty="0">
                <a:latin typeface="Arial Black" panose="020B0A04020102020204" pitchFamily="34" charset="0"/>
                <a:cs typeface="Arial" panose="020B0604020202020204" pitchFamily="34" charset="0"/>
              </a:rPr>
              <a:t>Funda-Sardual; </a:t>
            </a:r>
            <a:r>
              <a:rPr sz="1050" b="1" spc="-65" dirty="0">
                <a:latin typeface="Arial Black" panose="020B0A04020102020204" pitchFamily="34" charset="0"/>
                <a:cs typeface="Arial" panose="020B0604020202020204" pitchFamily="34" charset="0"/>
              </a:rPr>
              <a:t>Benjamin </a:t>
            </a:r>
            <a:r>
              <a:rPr sz="1050" b="1" spc="-55" dirty="0">
                <a:latin typeface="Arial Black" panose="020B0A04020102020204" pitchFamily="34" charset="0"/>
                <a:cs typeface="Arial" panose="020B0604020202020204" pitchFamily="34" charset="0"/>
              </a:rPr>
              <a:t>Malayang</a:t>
            </a:r>
            <a:r>
              <a:rPr sz="1050" b="1" spc="-5" dirty="0">
                <a:latin typeface="Arial Black" panose="020B0A04020102020204" pitchFamily="34" charset="0"/>
                <a:cs typeface="Arial" panose="020B0604020202020204" pitchFamily="34" charset="0"/>
              </a:rPr>
              <a:t> </a:t>
            </a:r>
            <a:r>
              <a:rPr sz="1050" b="1" spc="-15" dirty="0">
                <a:latin typeface="Arial Black" panose="020B0A04020102020204" pitchFamily="34" charset="0"/>
                <a:cs typeface="Arial" panose="020B0604020202020204" pitchFamily="34" charset="0"/>
              </a:rPr>
              <a:t>III</a:t>
            </a:r>
            <a:endParaRPr sz="1050" b="1" dirty="0">
              <a:latin typeface="Arial Black" panose="020B0A04020102020204" pitchFamily="34" charset="0"/>
              <a:cs typeface="Arial" panose="020B0604020202020204" pitchFamily="34" charset="0"/>
            </a:endParaRPr>
          </a:p>
          <a:p>
            <a:pPr marL="12700" algn="just">
              <a:lnSpc>
                <a:spcPct val="100000"/>
              </a:lnSpc>
              <a:spcBef>
                <a:spcPts val="25"/>
              </a:spcBef>
            </a:pPr>
            <a:r>
              <a:rPr sz="1050" b="1" spc="-75" dirty="0">
                <a:latin typeface="Arial Black" panose="020B0A04020102020204" pitchFamily="34" charset="0"/>
                <a:cs typeface="Arial" panose="020B0604020202020204" pitchFamily="34" charset="0"/>
              </a:rPr>
              <a:t>Subject: </a:t>
            </a:r>
            <a:r>
              <a:rPr sz="1050" b="1" spc="-65" dirty="0">
                <a:latin typeface="Arial Black" panose="020B0A04020102020204" pitchFamily="34" charset="0"/>
                <a:cs typeface="Arial" panose="020B0604020202020204" pitchFamily="34" charset="0"/>
              </a:rPr>
              <a:t>Photo </a:t>
            </a:r>
            <a:r>
              <a:rPr sz="1050" b="1" spc="-80" dirty="0">
                <a:latin typeface="Arial Black" panose="020B0A04020102020204" pitchFamily="34" charset="0"/>
                <a:cs typeface="Arial" panose="020B0604020202020204" pitchFamily="34" charset="0"/>
              </a:rPr>
              <a:t>Album--SSi </a:t>
            </a:r>
            <a:r>
              <a:rPr sz="1050" b="1" spc="-20" dirty="0">
                <a:latin typeface="Arial Black" panose="020B0A04020102020204" pitchFamily="34" charset="0"/>
                <a:cs typeface="Arial" panose="020B0604020202020204" pitchFamily="34" charset="0"/>
              </a:rPr>
              <a:t>&amp;</a:t>
            </a:r>
            <a:r>
              <a:rPr sz="1050" b="1" spc="15"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E.T.M.</a:t>
            </a:r>
            <a:endParaRPr sz="1050" b="1" dirty="0">
              <a:latin typeface="Arial Black" panose="020B0A04020102020204" pitchFamily="34" charset="0"/>
              <a:cs typeface="Arial" panose="020B0604020202020204" pitchFamily="34" charset="0"/>
            </a:endParaRPr>
          </a:p>
          <a:p>
            <a:pPr>
              <a:lnSpc>
                <a:spcPct val="100000"/>
              </a:lnSpc>
              <a:spcBef>
                <a:spcPts val="20"/>
              </a:spcBef>
            </a:pPr>
            <a:endParaRPr sz="1050" b="1" dirty="0">
              <a:latin typeface="Arial Black" panose="020B0A040201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38973" y="676677"/>
            <a:ext cx="4572000" cy="1170833"/>
          </a:xfrm>
          <a:prstGeom prst="rect">
            <a:avLst/>
          </a:prstGeom>
        </p:spPr>
        <p:txBody>
          <a:bodyPr vert="horz" wrap="square" lIns="0" tIns="10160" rIns="0" bIns="0" rtlCol="0">
            <a:spAutoFit/>
          </a:bodyPr>
          <a:lstStyle/>
          <a:p>
            <a:pPr marL="12700" marR="10160" algn="just">
              <a:lnSpc>
                <a:spcPct val="101699"/>
              </a:lnSpc>
              <a:spcBef>
                <a:spcPts val="80"/>
              </a:spcBef>
            </a:pPr>
            <a:r>
              <a:rPr lang="en-GB" sz="1050" b="1" spc="-15" dirty="0">
                <a:latin typeface="Arial Black" panose="020B0A04020102020204" pitchFamily="34" charset="0"/>
                <a:cs typeface="Arial"/>
                <a:hlinkClick r:id="rId2"/>
              </a:rPr>
              <a:t>I </a:t>
            </a:r>
            <a:r>
              <a:rPr lang="en-GB" sz="1050" b="1" spc="-55" dirty="0">
                <a:latin typeface="Arial Black" panose="020B0A04020102020204" pitchFamily="34" charset="0"/>
                <a:cs typeface="Arial"/>
                <a:hlinkClick r:id="rId2"/>
              </a:rPr>
              <a:t>visited </a:t>
            </a:r>
            <a:r>
              <a:rPr lang="en-GB" sz="1050" b="1" spc="-35" dirty="0">
                <a:latin typeface="Arial Black" panose="020B0A04020102020204" pitchFamily="34" charset="0"/>
                <a:cs typeface="Arial"/>
                <a:hlinkClick r:id="rId2"/>
              </a:rPr>
              <a:t>with </a:t>
            </a:r>
            <a:r>
              <a:rPr lang="en-GB" sz="1050" b="1" spc="-75" dirty="0">
                <a:latin typeface="Arial Black" panose="020B0A04020102020204" pitchFamily="34" charset="0"/>
                <a:cs typeface="Arial"/>
                <a:hlinkClick r:id="rId2"/>
              </a:rPr>
              <a:t>my </a:t>
            </a:r>
            <a:r>
              <a:rPr lang="en-GB" sz="1050" b="1" spc="-80" dirty="0">
                <a:latin typeface="Arial Black" panose="020B0A04020102020204" pitchFamily="34" charset="0"/>
                <a:cs typeface="Arial"/>
                <a:hlinkClick r:id="rId2"/>
              </a:rPr>
              <a:t>colleagues </a:t>
            </a:r>
            <a:r>
              <a:rPr lang="en-GB" sz="1050" b="1" spc="-25" dirty="0">
                <a:latin typeface="Arial Black" panose="020B0A04020102020204" pitchFamily="34" charset="0"/>
                <a:cs typeface="Arial"/>
                <a:hlinkClick r:id="rId2"/>
              </a:rPr>
              <a:t>at </a:t>
            </a:r>
            <a:r>
              <a:rPr lang="en-GB" sz="1050" b="1" spc="-125" dirty="0">
                <a:latin typeface="Arial Black" panose="020B0A04020102020204" pitchFamily="34" charset="0"/>
                <a:cs typeface="Arial"/>
                <a:hlinkClick r:id="rId2"/>
              </a:rPr>
              <a:t>UPLB </a:t>
            </a:r>
            <a:r>
              <a:rPr lang="en-GB" sz="1050" b="1" spc="-55" dirty="0">
                <a:latin typeface="Arial Black" panose="020B0A04020102020204" pitchFamily="34" charset="0"/>
                <a:cs typeface="Arial"/>
                <a:hlinkClick r:id="rId2"/>
              </a:rPr>
              <a:t>in </a:t>
            </a:r>
            <a:r>
              <a:rPr lang="en-GB" sz="1050" b="1" spc="-130" dirty="0">
                <a:latin typeface="Arial Black" panose="020B0A04020102020204" pitchFamily="34" charset="0"/>
                <a:cs typeface="Arial"/>
                <a:hlinkClick r:id="rId2"/>
              </a:rPr>
              <a:t>Los </a:t>
            </a:r>
            <a:r>
              <a:rPr lang="en-GB" sz="1050" b="1" spc="-100" dirty="0" err="1">
                <a:latin typeface="Arial Black" panose="020B0A04020102020204" pitchFamily="34" charset="0"/>
                <a:cs typeface="Arial"/>
                <a:hlinkClick r:id="rId2"/>
              </a:rPr>
              <a:t>Banos</a:t>
            </a:r>
            <a:r>
              <a:rPr lang="en-GB" sz="1050" b="1" spc="-100" dirty="0">
                <a:latin typeface="Arial Black" panose="020B0A04020102020204" pitchFamily="34" charset="0"/>
                <a:cs typeface="Arial"/>
                <a:hlinkClick r:id="rId2"/>
              </a:rPr>
              <a:t> </a:t>
            </a:r>
            <a:r>
              <a:rPr lang="en-GB" sz="1050" b="1" spc="-85" dirty="0">
                <a:latin typeface="Arial Black" panose="020B0A04020102020204" pitchFamily="34" charset="0"/>
                <a:cs typeface="Arial"/>
                <a:hlinkClick r:id="rId2"/>
              </a:rPr>
              <a:t>some </a:t>
            </a:r>
            <a:r>
              <a:rPr lang="en-GB" sz="1050" b="1" spc="-70" dirty="0">
                <a:latin typeface="Arial Black" panose="020B0A04020102020204" pitchFamily="34" charset="0"/>
                <a:cs typeface="Arial"/>
                <a:hlinkClick r:id="rId2"/>
              </a:rPr>
              <a:t>years  </a:t>
            </a:r>
            <a:r>
              <a:rPr lang="en-GB" sz="1050" b="1" spc="-85" dirty="0">
                <a:latin typeface="Arial Black" panose="020B0A04020102020204" pitchFamily="34" charset="0"/>
                <a:cs typeface="Arial"/>
                <a:hlinkClick r:id="rId2"/>
              </a:rPr>
              <a:t>back </a:t>
            </a:r>
            <a:r>
              <a:rPr lang="en-GB" sz="1050" b="1" spc="-30" dirty="0">
                <a:latin typeface="Arial Black" panose="020B0A04020102020204" pitchFamily="34" charset="0"/>
                <a:cs typeface="Arial"/>
                <a:hlinkClick r:id="rId2"/>
              </a:rPr>
              <a:t>after </a:t>
            </a:r>
            <a:r>
              <a:rPr lang="en-GB" sz="1050" b="1" spc="-70" dirty="0">
                <a:latin typeface="Arial Black" panose="020B0A04020102020204" pitchFamily="34" charset="0"/>
                <a:cs typeface="Arial"/>
                <a:hlinkClick r:id="rId2"/>
              </a:rPr>
              <a:t>being </a:t>
            </a:r>
            <a:r>
              <a:rPr lang="en-GB" sz="1050" b="1" spc="-55" dirty="0">
                <a:latin typeface="Arial Black" panose="020B0A04020102020204" pitchFamily="34" charset="0"/>
                <a:cs typeface="Arial"/>
                <a:hlinkClick r:id="rId2"/>
              </a:rPr>
              <a:t>away </a:t>
            </a:r>
            <a:r>
              <a:rPr lang="en-GB" sz="1050" b="1" spc="-40" dirty="0">
                <a:latin typeface="Arial Black" panose="020B0A04020102020204" pitchFamily="34" charset="0"/>
                <a:cs typeface="Arial"/>
                <a:hlinkClick r:id="rId2"/>
              </a:rPr>
              <a:t>for </a:t>
            </a:r>
            <a:r>
              <a:rPr lang="en-GB" sz="1050" b="1" spc="-45" dirty="0">
                <a:latin typeface="Arial Black" panose="020B0A04020102020204" pitchFamily="34" charset="0"/>
                <a:cs typeface="Arial"/>
                <a:hlinkClick r:id="rId2"/>
              </a:rPr>
              <a:t>40 </a:t>
            </a:r>
            <a:r>
              <a:rPr lang="en-GB" sz="1050" b="1" spc="-70" dirty="0">
                <a:latin typeface="Arial Black" panose="020B0A04020102020204" pitchFamily="34" charset="0"/>
                <a:cs typeface="Arial"/>
                <a:hlinkClick r:id="rId2"/>
              </a:rPr>
              <a:t>years on </a:t>
            </a:r>
            <a:r>
              <a:rPr lang="en-GB" sz="1050" b="1" spc="-60" dirty="0">
                <a:latin typeface="Arial Black" panose="020B0A04020102020204" pitchFamily="34" charset="0"/>
                <a:cs typeface="Arial"/>
                <a:hlinkClick r:id="rId2"/>
              </a:rPr>
              <a:t>foreign </a:t>
            </a:r>
            <a:r>
              <a:rPr lang="en-GB" sz="1050" b="1" spc="-80" dirty="0">
                <a:latin typeface="Arial Black" panose="020B0A04020102020204" pitchFamily="34" charset="0"/>
                <a:cs typeface="Arial"/>
                <a:hlinkClick r:id="rId2"/>
              </a:rPr>
              <a:t>consultancy</a:t>
            </a:r>
            <a:r>
              <a:rPr lang="en-GB" sz="1050" b="1" spc="-120" dirty="0">
                <a:latin typeface="Arial Black" panose="020B0A04020102020204" pitchFamily="34" charset="0"/>
                <a:cs typeface="Arial"/>
                <a:hlinkClick r:id="rId2"/>
              </a:rPr>
              <a:t> </a:t>
            </a:r>
            <a:r>
              <a:rPr lang="en-GB" sz="1050" b="1" spc="-45" dirty="0">
                <a:latin typeface="Arial Black" panose="020B0A04020102020204" pitchFamily="34" charset="0"/>
                <a:cs typeface="Arial"/>
                <a:hlinkClick r:id="rId2"/>
              </a:rPr>
              <a:t>work.</a:t>
            </a:r>
            <a:endParaRPr lang="en-PH" sz="1050" b="1" spc="-60" dirty="0">
              <a:latin typeface="Arial Black" panose="020B0A04020102020204" pitchFamily="34" charset="0"/>
              <a:cs typeface="Arial"/>
              <a:hlinkClick r:id="rId2"/>
            </a:endParaRPr>
          </a:p>
          <a:p>
            <a:pPr marL="12700" marR="10160" algn="just">
              <a:lnSpc>
                <a:spcPct val="101699"/>
              </a:lnSpc>
              <a:spcBef>
                <a:spcPts val="80"/>
              </a:spcBef>
            </a:pPr>
            <a:endParaRPr lang="en-PH" sz="1050" b="1" spc="-60" dirty="0">
              <a:latin typeface="Arial Black" panose="020B0A04020102020204" pitchFamily="34" charset="0"/>
              <a:cs typeface="Arial"/>
              <a:hlinkClick r:id="rId2"/>
            </a:endParaRPr>
          </a:p>
          <a:p>
            <a:pPr marL="12700" marR="10160" algn="just">
              <a:lnSpc>
                <a:spcPct val="101699"/>
              </a:lnSpc>
              <a:spcBef>
                <a:spcPts val="80"/>
              </a:spcBef>
            </a:pPr>
            <a:r>
              <a:rPr sz="1050" b="1" spc="-60" dirty="0">
                <a:latin typeface="Arial Black" panose="020B0A04020102020204" pitchFamily="34" charset="0"/>
                <a:cs typeface="Arial"/>
                <a:hlinkClick r:id="rId2"/>
              </a:rPr>
              <a:t>(Seated</a:t>
            </a:r>
            <a:r>
              <a:rPr sz="1050" b="1" spc="130" dirty="0">
                <a:latin typeface="Arial Black" panose="020B0A04020102020204" pitchFamily="34" charset="0"/>
                <a:cs typeface="Arial"/>
                <a:hlinkClick r:id="rId2"/>
              </a:rPr>
              <a:t> </a:t>
            </a:r>
            <a:r>
              <a:rPr sz="1050" b="1" spc="-25" dirty="0">
                <a:latin typeface="Arial Black" panose="020B0A04020102020204" pitchFamily="34" charset="0"/>
                <a:cs typeface="Arial"/>
                <a:hlinkClick r:id="rId2"/>
              </a:rPr>
              <a:t>left </a:t>
            </a:r>
            <a:r>
              <a:rPr sz="1050" b="1" spc="-30" dirty="0">
                <a:latin typeface="Arial Black" panose="020B0A04020102020204" pitchFamily="34" charset="0"/>
                <a:cs typeface="Arial"/>
                <a:hlinkClick r:id="rId2"/>
              </a:rPr>
              <a:t>to </a:t>
            </a:r>
            <a:r>
              <a:rPr sz="1050" b="1" spc="-45" dirty="0">
                <a:latin typeface="Arial Black" panose="020B0A04020102020204" pitchFamily="34" charset="0"/>
                <a:cs typeface="Arial"/>
                <a:hlinkClick r:id="rId2"/>
              </a:rPr>
              <a:t>right) </a:t>
            </a:r>
            <a:r>
              <a:rPr sz="1050" b="1" spc="-50" dirty="0">
                <a:latin typeface="Arial Black" panose="020B0A04020102020204" pitchFamily="34" charset="0"/>
                <a:cs typeface="Arial"/>
                <a:hlinkClick r:id="rId2"/>
              </a:rPr>
              <a:t>Tito </a:t>
            </a:r>
            <a:r>
              <a:rPr sz="1050" b="1" spc="-65" dirty="0">
                <a:latin typeface="Arial Black" panose="020B0A04020102020204" pitchFamily="34" charset="0"/>
                <a:cs typeface="Arial"/>
                <a:hlinkClick r:id="rId2"/>
              </a:rPr>
              <a:t>Contado, </a:t>
            </a:r>
            <a:r>
              <a:rPr sz="1050" b="1" spc="-85" dirty="0">
                <a:latin typeface="Arial Black" panose="020B0A04020102020204" pitchFamily="34" charset="0"/>
                <a:cs typeface="Arial"/>
                <a:hlinkClick r:id="rId2"/>
              </a:rPr>
              <a:t>Cezar  </a:t>
            </a:r>
            <a:r>
              <a:rPr sz="1050" b="1" spc="-35" dirty="0">
                <a:latin typeface="Arial Black" panose="020B0A04020102020204" pitchFamily="34" charset="0"/>
                <a:cs typeface="Arial"/>
                <a:hlinkClick r:id="rId2"/>
              </a:rPr>
              <a:t>Mamaril, </a:t>
            </a:r>
            <a:r>
              <a:rPr sz="1050" b="1" spc="-85" dirty="0">
                <a:latin typeface="Arial Black" panose="020B0A04020102020204" pitchFamily="34" charset="0"/>
                <a:cs typeface="Arial"/>
                <a:hlinkClick r:id="rId2"/>
              </a:rPr>
              <a:t>Ramon </a:t>
            </a:r>
            <a:r>
              <a:rPr sz="1050" b="1" spc="-85" dirty="0">
                <a:latin typeface="Arial Black" panose="020B0A04020102020204" pitchFamily="34" charset="0"/>
                <a:cs typeface="Arial"/>
              </a:rPr>
              <a:t> </a:t>
            </a:r>
            <a:r>
              <a:rPr sz="1050" b="1" spc="-60" dirty="0">
                <a:latin typeface="Arial Black" panose="020B0A04020102020204" pitchFamily="34" charset="0"/>
                <a:cs typeface="Arial"/>
                <a:hlinkClick r:id="rId2"/>
              </a:rPr>
              <a:t>Valmayor,</a:t>
            </a:r>
            <a:r>
              <a:rPr sz="1050" b="1" spc="130" dirty="0">
                <a:latin typeface="Arial Black" panose="020B0A04020102020204" pitchFamily="34" charset="0"/>
                <a:cs typeface="Arial"/>
                <a:hlinkClick r:id="rId2"/>
              </a:rPr>
              <a:t> </a:t>
            </a:r>
            <a:r>
              <a:rPr sz="1050" b="1" spc="-75" dirty="0">
                <a:latin typeface="Arial Black" panose="020B0A04020102020204" pitchFamily="34" charset="0"/>
                <a:cs typeface="Arial"/>
                <a:hlinkClick r:id="rId2"/>
              </a:rPr>
              <a:t>Frank </a:t>
            </a:r>
            <a:r>
              <a:rPr sz="1050" b="1" spc="-60" dirty="0">
                <a:latin typeface="Arial Black" panose="020B0A04020102020204" pitchFamily="34" charset="0"/>
                <a:cs typeface="Arial"/>
                <a:hlinkClick r:id="rId2"/>
              </a:rPr>
              <a:t>Gorrez.  </a:t>
            </a:r>
            <a:r>
              <a:rPr sz="1050" b="1" spc="-75" dirty="0">
                <a:latin typeface="Arial Black" panose="020B0A04020102020204" pitchFamily="34" charset="0"/>
                <a:cs typeface="Arial"/>
                <a:hlinkClick r:id="rId2"/>
              </a:rPr>
              <a:t>Standing: </a:t>
            </a:r>
            <a:r>
              <a:rPr sz="1050" b="1" spc="-50" dirty="0">
                <a:latin typeface="Arial Black" panose="020B0A04020102020204" pitchFamily="34" charset="0"/>
                <a:cs typeface="Arial"/>
                <a:hlinkClick r:id="rId2"/>
              </a:rPr>
              <a:t>Mercy Drilon, </a:t>
            </a:r>
            <a:r>
              <a:rPr sz="1050" b="1" spc="-85" dirty="0">
                <a:latin typeface="Arial Black" panose="020B0A04020102020204" pitchFamily="34" charset="0"/>
                <a:cs typeface="Arial"/>
                <a:hlinkClick r:id="rId2"/>
              </a:rPr>
              <a:t>Jophine </a:t>
            </a:r>
            <a:r>
              <a:rPr sz="1050" b="1" spc="-85" dirty="0">
                <a:latin typeface="Arial Black" panose="020B0A04020102020204" pitchFamily="34" charset="0"/>
                <a:cs typeface="Arial"/>
              </a:rPr>
              <a:t> </a:t>
            </a:r>
            <a:r>
              <a:rPr sz="1050" b="1" spc="-70" dirty="0">
                <a:latin typeface="Arial Black" panose="020B0A04020102020204" pitchFamily="34" charset="0"/>
                <a:cs typeface="Arial"/>
                <a:hlinkClick r:id="rId2"/>
              </a:rPr>
              <a:t>Lazaro, </a:t>
            </a:r>
            <a:r>
              <a:rPr sz="1050" b="1" spc="-45" dirty="0">
                <a:latin typeface="Arial Black" panose="020B0A04020102020204" pitchFamily="34" charset="0"/>
                <a:cs typeface="Arial"/>
                <a:hlinkClick r:id="rId2"/>
              </a:rPr>
              <a:t>Nenita </a:t>
            </a:r>
            <a:r>
              <a:rPr sz="1050" b="1" spc="-35" dirty="0">
                <a:latin typeface="Arial Black" panose="020B0A04020102020204" pitchFamily="34" charset="0"/>
                <a:cs typeface="Arial"/>
                <a:hlinkClick r:id="rId2"/>
              </a:rPr>
              <a:t>Mamaril, </a:t>
            </a:r>
            <a:r>
              <a:rPr sz="1050" b="1" spc="-80" dirty="0">
                <a:latin typeface="Arial Black" panose="020B0A04020102020204" pitchFamily="34" charset="0"/>
                <a:cs typeface="Arial"/>
                <a:hlinkClick r:id="rId2"/>
              </a:rPr>
              <a:t>Eppie </a:t>
            </a:r>
            <a:r>
              <a:rPr sz="1050" b="1" spc="-70" dirty="0">
                <a:latin typeface="Arial Black" panose="020B0A04020102020204" pitchFamily="34" charset="0"/>
                <a:cs typeface="Arial"/>
                <a:hlinkClick r:id="rId2"/>
              </a:rPr>
              <a:t>Gorrez </a:t>
            </a:r>
            <a:r>
              <a:rPr sz="1050" b="1" spc="-20" dirty="0">
                <a:latin typeface="Arial Black" panose="020B0A04020102020204" pitchFamily="34" charset="0"/>
                <a:cs typeface="Arial"/>
                <a:hlinkClick r:id="rId2"/>
              </a:rPr>
              <a:t>&amp; </a:t>
            </a:r>
            <a:r>
              <a:rPr sz="1050" b="1" spc="-60" dirty="0">
                <a:latin typeface="Arial Black" panose="020B0A04020102020204" pitchFamily="34" charset="0"/>
                <a:cs typeface="Arial"/>
                <a:hlinkClick r:id="rId2"/>
              </a:rPr>
              <a:t>Helen</a:t>
            </a:r>
            <a:r>
              <a:rPr sz="1050" b="1" spc="-25" dirty="0">
                <a:latin typeface="Arial Black" panose="020B0A04020102020204" pitchFamily="34" charset="0"/>
                <a:cs typeface="Arial"/>
                <a:hlinkClick r:id="rId2"/>
              </a:rPr>
              <a:t> </a:t>
            </a:r>
            <a:r>
              <a:rPr sz="1050" b="1" spc="-55" dirty="0">
                <a:latin typeface="Arial Black" panose="020B0A04020102020204" pitchFamily="34" charset="0"/>
                <a:cs typeface="Arial"/>
                <a:hlinkClick r:id="rId2"/>
              </a:rPr>
              <a:t>Valmayor.</a:t>
            </a:r>
            <a:endParaRPr sz="1050" dirty="0">
              <a:latin typeface="Arial Black" panose="020B0A04020102020204" pitchFamily="34" charset="0"/>
              <a:cs typeface="Arial"/>
            </a:endParaRPr>
          </a:p>
          <a:p>
            <a:pPr>
              <a:lnSpc>
                <a:spcPct val="100000"/>
              </a:lnSpc>
              <a:spcBef>
                <a:spcPts val="10"/>
              </a:spcBef>
            </a:pPr>
            <a:endParaRPr sz="950" dirty="0">
              <a:latin typeface="Times New Roman"/>
              <a:cs typeface="Times New Roman"/>
            </a:endParaRPr>
          </a:p>
        </p:txBody>
      </p:sp>
      <p:sp>
        <p:nvSpPr>
          <p:cNvPr id="4" name="object 4"/>
          <p:cNvSpPr txBox="1"/>
          <p:nvPr/>
        </p:nvSpPr>
        <p:spPr>
          <a:xfrm>
            <a:off x="1219200" y="2209800"/>
            <a:ext cx="6400800" cy="1841658"/>
          </a:xfrm>
          <a:prstGeom prst="rect">
            <a:avLst/>
          </a:prstGeom>
        </p:spPr>
        <p:txBody>
          <a:bodyPr vert="horz" wrap="square" lIns="0" tIns="10160" rIns="0" bIns="0" rtlCol="0">
            <a:spAutoFit/>
          </a:bodyPr>
          <a:lstStyle/>
          <a:p>
            <a:pPr marL="12700" marR="6350" algn="just">
              <a:lnSpc>
                <a:spcPct val="101699"/>
              </a:lnSpc>
              <a:spcBef>
                <a:spcPts val="80"/>
              </a:spcBef>
            </a:pPr>
            <a:r>
              <a:rPr sz="1050" b="1" u="sng" spc="-55" dirty="0">
                <a:solidFill>
                  <a:srgbClr val="0000FF"/>
                </a:solidFill>
                <a:uFill>
                  <a:solidFill>
                    <a:srgbClr val="0000FF"/>
                  </a:solidFill>
                </a:uFill>
                <a:latin typeface="Arial Black" panose="020B0A04020102020204" pitchFamily="34" charset="0"/>
                <a:cs typeface="Arial"/>
                <a:hlinkClick r:id="rId3"/>
              </a:rPr>
              <a:t>Noel </a:t>
            </a:r>
            <a:r>
              <a:rPr sz="1050" b="1" u="sng" spc="-90" dirty="0">
                <a:solidFill>
                  <a:srgbClr val="0000FF"/>
                </a:solidFill>
                <a:uFill>
                  <a:solidFill>
                    <a:srgbClr val="0000FF"/>
                  </a:solidFill>
                </a:uFill>
                <a:latin typeface="Arial Black" panose="020B0A04020102020204" pitchFamily="34" charset="0"/>
                <a:cs typeface="Arial"/>
                <a:hlinkClick r:id="rId3"/>
              </a:rPr>
              <a:t>Razon </a:t>
            </a:r>
            <a:r>
              <a:rPr sz="1050" b="1" u="sng" spc="-50" dirty="0">
                <a:solidFill>
                  <a:srgbClr val="0000FF"/>
                </a:solidFill>
                <a:uFill>
                  <a:solidFill>
                    <a:srgbClr val="0000FF"/>
                  </a:solidFill>
                </a:uFill>
                <a:latin typeface="Arial Black" panose="020B0A04020102020204" pitchFamily="34" charset="0"/>
                <a:cs typeface="Arial"/>
                <a:hlinkClick r:id="rId3"/>
              </a:rPr>
              <a:t>Miciano</a:t>
            </a:r>
            <a:r>
              <a:rPr sz="1050" b="1" spc="-50" dirty="0">
                <a:solidFill>
                  <a:srgbClr val="0000FF"/>
                </a:solidFill>
                <a:latin typeface="Arial Black" panose="020B0A04020102020204" pitchFamily="34" charset="0"/>
                <a:cs typeface="Arial"/>
                <a:hlinkClick r:id="rId3"/>
              </a:rPr>
              <a:t> </a:t>
            </a:r>
            <a:r>
              <a:rPr sz="1050" b="1" spc="-70" dirty="0">
                <a:latin typeface="Arial Black" panose="020B0A04020102020204" pitchFamily="34" charset="0"/>
                <a:cs typeface="Arial"/>
              </a:rPr>
              <a:t>Life </a:t>
            </a:r>
            <a:r>
              <a:rPr sz="1050" b="1" spc="-90" dirty="0">
                <a:latin typeface="Arial Black" panose="020B0A04020102020204" pitchFamily="34" charset="0"/>
                <a:cs typeface="Arial"/>
              </a:rPr>
              <a:t>has </a:t>
            </a:r>
            <a:r>
              <a:rPr sz="1050" b="1" spc="-60" dirty="0">
                <a:latin typeface="Arial Black" panose="020B0A04020102020204" pitchFamily="34" charset="0"/>
                <a:cs typeface="Arial"/>
              </a:rPr>
              <a:t>been </a:t>
            </a:r>
            <a:r>
              <a:rPr sz="1050" b="1" spc="-50" dirty="0">
                <a:latin typeface="Arial Black" panose="020B0A04020102020204" pitchFamily="34" charset="0"/>
                <a:cs typeface="Arial"/>
              </a:rPr>
              <a:t>great </a:t>
            </a:r>
            <a:r>
              <a:rPr sz="1050" b="1" spc="-55" dirty="0">
                <a:latin typeface="Arial Black" panose="020B0A04020102020204" pitchFamily="34" charset="0"/>
                <a:cs typeface="Arial"/>
              </a:rPr>
              <a:t>overall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you </a:t>
            </a:r>
            <a:r>
              <a:rPr sz="1050" b="1" u="sng" spc="-75" dirty="0">
                <a:solidFill>
                  <a:srgbClr val="0000FF"/>
                </a:solidFill>
                <a:uFill>
                  <a:solidFill>
                    <a:srgbClr val="0000FF"/>
                  </a:solidFill>
                </a:uFill>
                <a:latin typeface="Arial Black" panose="020B0A04020102020204" pitchFamily="34" charset="0"/>
                <a:cs typeface="Arial"/>
                <a:hlinkClick r:id="rId4"/>
              </a:rPr>
              <a:t>Frank </a:t>
            </a:r>
            <a:r>
              <a:rPr sz="1050" b="1" u="sng" spc="-60" dirty="0">
                <a:solidFill>
                  <a:srgbClr val="0000FF"/>
                </a:solidFill>
                <a:uFill>
                  <a:solidFill>
                    <a:srgbClr val="0000FF"/>
                  </a:solidFill>
                </a:uFill>
                <a:latin typeface="Arial Black" panose="020B0A04020102020204" pitchFamily="34" charset="0"/>
                <a:cs typeface="Arial"/>
                <a:hlinkClick r:id="rId4"/>
              </a:rPr>
              <a:t>Gorrez</a:t>
            </a:r>
            <a:r>
              <a:rPr sz="1050" b="1" spc="-60" dirty="0">
                <a:latin typeface="Arial Black" panose="020B0A04020102020204" pitchFamily="34" charset="0"/>
                <a:cs typeface="Arial"/>
                <a:hlinkClick r:id="rId4"/>
              </a:rPr>
              <a:t>. </a:t>
            </a:r>
            <a:r>
              <a:rPr sz="1050" b="1" spc="-85" dirty="0">
                <a:latin typeface="Arial Black" panose="020B0A04020102020204" pitchFamily="34" charset="0"/>
                <a:cs typeface="Arial"/>
              </a:rPr>
              <a:t>And </a:t>
            </a:r>
            <a:r>
              <a:rPr sz="1050" b="1" spc="-25" dirty="0">
                <a:latin typeface="Arial Black" panose="020B0A04020102020204" pitchFamily="34" charset="0"/>
                <a:cs typeface="Arial"/>
              </a:rPr>
              <a:t>let </a:t>
            </a:r>
            <a:r>
              <a:rPr sz="1050" b="1" spc="-65" dirty="0">
                <a:latin typeface="Arial Black" panose="020B0A04020102020204" pitchFamily="34" charset="0"/>
                <a:cs typeface="Arial"/>
              </a:rPr>
              <a:t>me </a:t>
            </a:r>
            <a:r>
              <a:rPr sz="1050" b="1" spc="-95" dirty="0">
                <a:latin typeface="Arial Black" panose="020B0A04020102020204" pitchFamily="34" charset="0"/>
                <a:cs typeface="Arial"/>
              </a:rPr>
              <a:t>say </a:t>
            </a:r>
            <a:r>
              <a:rPr sz="1050" b="1" spc="-30" dirty="0">
                <a:latin typeface="Arial Black" panose="020B0A04020102020204" pitchFamily="34" charset="0"/>
                <a:cs typeface="Arial"/>
              </a:rPr>
              <a:t>that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best </a:t>
            </a:r>
            <a:r>
              <a:rPr sz="1050" b="1" spc="-55" dirty="0">
                <a:latin typeface="Arial Black" panose="020B0A04020102020204" pitchFamily="34" charset="0"/>
                <a:cs typeface="Arial"/>
              </a:rPr>
              <a:t>way </a:t>
            </a:r>
            <a:r>
              <a:rPr sz="1050" b="1" spc="-35" dirty="0">
                <a:latin typeface="Arial Black" panose="020B0A04020102020204" pitchFamily="34" charset="0"/>
                <a:cs typeface="Arial"/>
              </a:rPr>
              <a:t>to  </a:t>
            </a:r>
            <a:r>
              <a:rPr sz="1050" b="1" spc="-70" dirty="0">
                <a:latin typeface="Arial Black" panose="020B0A04020102020204" pitchFamily="34" charset="0"/>
                <a:cs typeface="Arial"/>
              </a:rPr>
              <a:t>measure </a:t>
            </a:r>
            <a:r>
              <a:rPr sz="1050" b="1" spc="-114" dirty="0">
                <a:latin typeface="Arial Black" panose="020B0A04020102020204" pitchFamily="34" charset="0"/>
                <a:cs typeface="Arial"/>
              </a:rPr>
              <a:t>success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a career </a:t>
            </a:r>
            <a:r>
              <a:rPr sz="1050" b="1" spc="-90" dirty="0">
                <a:latin typeface="Arial Black" panose="020B0A04020102020204" pitchFamily="34" charset="0"/>
                <a:cs typeface="Arial"/>
              </a:rPr>
              <a:t>is </a:t>
            </a:r>
            <a:r>
              <a:rPr sz="1050" b="1" spc="-75" dirty="0">
                <a:latin typeface="Arial Black" panose="020B0A04020102020204" pitchFamily="34" charset="0"/>
                <a:cs typeface="Arial"/>
              </a:rPr>
              <a:t>by </a:t>
            </a:r>
            <a:r>
              <a:rPr sz="1050" b="1" spc="-60" dirty="0">
                <a:latin typeface="Arial Black" panose="020B0A04020102020204" pitchFamily="34" charset="0"/>
                <a:cs typeface="Arial"/>
              </a:rPr>
              <a:t>how </a:t>
            </a:r>
            <a:r>
              <a:rPr sz="1050" b="1" spc="-90" dirty="0">
                <a:latin typeface="Arial Black" panose="020B0A04020102020204" pitchFamily="34" charset="0"/>
                <a:cs typeface="Arial"/>
              </a:rPr>
              <a:t>much </a:t>
            </a:r>
            <a:r>
              <a:rPr sz="1050" b="1" spc="-60" dirty="0">
                <a:latin typeface="Arial Black" panose="020B0A04020102020204" pitchFamily="34" charset="0"/>
                <a:cs typeface="Arial"/>
              </a:rPr>
              <a:t>people </a:t>
            </a:r>
            <a:r>
              <a:rPr sz="1050" b="1" spc="-65" dirty="0">
                <a:latin typeface="Arial Black" panose="020B0A04020102020204" pitchFamily="34" charset="0"/>
                <a:cs typeface="Arial"/>
              </a:rPr>
              <a:t>and communities have </a:t>
            </a:r>
            <a:r>
              <a:rPr sz="1050" b="1" spc="-45" dirty="0">
                <a:latin typeface="Arial Black" panose="020B0A04020102020204" pitchFamily="34" charset="0"/>
                <a:cs typeface="Arial"/>
              </a:rPr>
              <a:t>benefited </a:t>
            </a:r>
            <a:r>
              <a:rPr sz="1050" b="1" spc="-50" dirty="0">
                <a:latin typeface="Arial Black" panose="020B0A04020102020204" pitchFamily="34" charset="0"/>
                <a:cs typeface="Arial"/>
              </a:rPr>
              <a:t>from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work </a:t>
            </a:r>
            <a:r>
              <a:rPr sz="1050" b="1" spc="-70" dirty="0">
                <a:latin typeface="Arial Black" panose="020B0A04020102020204" pitchFamily="34" charset="0"/>
                <a:cs typeface="Arial"/>
              </a:rPr>
              <a:t>one  </a:t>
            </a:r>
            <a:r>
              <a:rPr sz="1050" b="1" spc="-65" dirty="0">
                <a:latin typeface="Arial Black" panose="020B0A04020102020204" pitchFamily="34" charset="0"/>
                <a:cs typeface="Arial"/>
              </a:rPr>
              <a:t>had done </a:t>
            </a:r>
            <a:r>
              <a:rPr sz="1050" b="1" spc="-20" dirty="0">
                <a:latin typeface="Arial Black" panose="020B0A04020102020204" pitchFamily="34" charset="0"/>
                <a:cs typeface="Arial"/>
              </a:rPr>
              <a:t>( </a:t>
            </a:r>
            <a:r>
              <a:rPr sz="1050" b="1" spc="-55" dirty="0">
                <a:latin typeface="Arial Black" panose="020B0A04020102020204" pitchFamily="34" charset="0"/>
                <a:cs typeface="Arial"/>
              </a:rPr>
              <a:t>in </a:t>
            </a:r>
            <a:r>
              <a:rPr sz="1050" b="1" spc="-65" dirty="0">
                <a:latin typeface="Arial Black" panose="020B0A04020102020204" pitchFamily="34" charset="0"/>
                <a:cs typeface="Arial"/>
              </a:rPr>
              <a:t>your </a:t>
            </a:r>
            <a:r>
              <a:rPr sz="1050" b="1" spc="-80" dirty="0">
                <a:latin typeface="Arial Black" panose="020B0A04020102020204" pitchFamily="34" charset="0"/>
                <a:cs typeface="Arial"/>
              </a:rPr>
              <a:t>case, </a:t>
            </a:r>
            <a:r>
              <a:rPr sz="1050" b="1" spc="-30" dirty="0">
                <a:latin typeface="Arial Black" panose="020B0A04020102020204" pitchFamily="34" charset="0"/>
                <a:cs typeface="Arial"/>
              </a:rPr>
              <a:t>that </a:t>
            </a:r>
            <a:r>
              <a:rPr sz="1050" b="1" spc="-70" dirty="0">
                <a:latin typeface="Arial Black" panose="020B0A04020102020204" pitchFamily="34" charset="0"/>
                <a:cs typeface="Arial"/>
              </a:rPr>
              <a:t>you </a:t>
            </a:r>
            <a:r>
              <a:rPr sz="1050" b="1" spc="-60" dirty="0">
                <a:latin typeface="Arial Black" panose="020B0A04020102020204" pitchFamily="34" charset="0"/>
                <a:cs typeface="Arial"/>
              </a:rPr>
              <a:t>continue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do). </a:t>
            </a:r>
            <a:r>
              <a:rPr sz="1050" b="1" spc="-100" dirty="0">
                <a:latin typeface="Arial Black" panose="020B0A04020102020204" pitchFamily="34" charset="0"/>
                <a:cs typeface="Arial"/>
              </a:rPr>
              <a:t>Back </a:t>
            </a:r>
            <a:r>
              <a:rPr sz="1050" b="1" spc="-45" dirty="0">
                <a:latin typeface="Arial Black" panose="020B0A04020102020204" pitchFamily="34" charset="0"/>
                <a:cs typeface="Arial"/>
              </a:rPr>
              <a:t>then </a:t>
            </a:r>
            <a:r>
              <a:rPr sz="1050" b="1" spc="-55" dirty="0">
                <a:latin typeface="Arial Black" panose="020B0A04020102020204" pitchFamily="34" charset="0"/>
                <a:cs typeface="Arial"/>
              </a:rPr>
              <a:t>when Umali </a:t>
            </a:r>
            <a:r>
              <a:rPr sz="1050" b="1" spc="-75" dirty="0">
                <a:latin typeface="Arial Black" panose="020B0A04020102020204" pitchFamily="34" charset="0"/>
                <a:cs typeface="Arial"/>
              </a:rPr>
              <a:t>Subdivision </a:t>
            </a:r>
            <a:r>
              <a:rPr sz="1050" b="1" spc="-80" dirty="0">
                <a:latin typeface="Arial Black" panose="020B0A04020102020204" pitchFamily="34" charset="0"/>
                <a:cs typeface="Arial"/>
              </a:rPr>
              <a:t>was </a:t>
            </a:r>
            <a:r>
              <a:rPr sz="1050" b="1" spc="-45" dirty="0">
                <a:latin typeface="Arial Black" panose="020B0A04020102020204" pitchFamily="34" charset="0"/>
                <a:cs typeface="Arial"/>
              </a:rPr>
              <a:t>still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starting  </a:t>
            </a:r>
            <a:r>
              <a:rPr sz="1050" b="1" spc="-65" dirty="0">
                <a:latin typeface="Arial Black" panose="020B0A04020102020204" pitchFamily="34" charset="0"/>
                <a:cs typeface="Arial"/>
              </a:rPr>
              <a:t>community and </a:t>
            </a:r>
            <a:r>
              <a:rPr sz="1050" b="1" spc="-75" dirty="0">
                <a:latin typeface="Arial Black" panose="020B0A04020102020204" pitchFamily="34" charset="0"/>
                <a:cs typeface="Arial"/>
              </a:rPr>
              <a:t>you </a:t>
            </a:r>
            <a:r>
              <a:rPr sz="1050" b="1" spc="-60" dirty="0">
                <a:latin typeface="Arial Black" panose="020B0A04020102020204" pitchFamily="34" charset="0"/>
                <a:cs typeface="Arial"/>
              </a:rPr>
              <a:t>call </a:t>
            </a:r>
            <a:r>
              <a:rPr sz="1050" b="1" spc="-55" dirty="0">
                <a:latin typeface="Arial Black" panose="020B0A04020102020204" pitchFamily="34" charset="0"/>
                <a:cs typeface="Arial"/>
              </a:rPr>
              <a:t>every </a:t>
            </a:r>
            <a:r>
              <a:rPr sz="1050" b="1" spc="-50" dirty="0">
                <a:latin typeface="Arial Black" panose="020B0A04020102020204" pitchFamily="34" charset="0"/>
                <a:cs typeface="Arial"/>
              </a:rPr>
              <a:t>other's </a:t>
            </a:r>
            <a:r>
              <a:rPr sz="1050" b="1" spc="-35" dirty="0">
                <a:latin typeface="Arial Black" panose="020B0A04020102020204" pitchFamily="34" charset="0"/>
                <a:cs typeface="Arial"/>
              </a:rPr>
              <a:t>father </a:t>
            </a:r>
            <a:r>
              <a:rPr sz="1050" b="1" spc="-55" dirty="0">
                <a:latin typeface="Arial Black" panose="020B0A04020102020204" pitchFamily="34" charset="0"/>
                <a:cs typeface="Arial"/>
              </a:rPr>
              <a:t>"Uncle". </a:t>
            </a:r>
            <a:r>
              <a:rPr sz="1050" b="1"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40" dirty="0">
                <a:latin typeface="Arial Black" panose="020B0A04020102020204" pitchFamily="34" charset="0"/>
                <a:cs typeface="Arial"/>
              </a:rPr>
              <a:t>then </a:t>
            </a:r>
            <a:r>
              <a:rPr sz="1050" b="1" spc="-60" dirty="0">
                <a:latin typeface="Arial Black" panose="020B0A04020102020204" pitchFamily="34" charset="0"/>
                <a:cs typeface="Arial"/>
              </a:rPr>
              <a:t>now a </a:t>
            </a:r>
            <a:r>
              <a:rPr sz="1050" b="1" spc="-55" dirty="0">
                <a:latin typeface="Arial Black" panose="020B0A04020102020204" pitchFamily="34" charset="0"/>
                <a:cs typeface="Arial"/>
              </a:rPr>
              <a:t>privilege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an </a:t>
            </a:r>
            <a:r>
              <a:rPr sz="1050" b="1" spc="-60" dirty="0">
                <a:latin typeface="Arial Black" panose="020B0A04020102020204" pitchFamily="34" charset="0"/>
                <a:cs typeface="Arial"/>
              </a:rPr>
              <a:t>"Uncle" </a:t>
            </a:r>
            <a:r>
              <a:rPr sz="1050" b="1" spc="-50" dirty="0">
                <a:latin typeface="Arial Black" panose="020B0A04020102020204" pitchFamily="34" charset="0"/>
                <a:cs typeface="Arial"/>
              </a:rPr>
              <a:t>like  </a:t>
            </a:r>
            <a:r>
              <a:rPr sz="1050" b="1" spc="-60" dirty="0">
                <a:latin typeface="Arial Black" panose="020B0A04020102020204" pitchFamily="34" charset="0"/>
                <a:cs typeface="Arial"/>
              </a:rPr>
              <a:t>you.</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50800">
              <a:lnSpc>
                <a:spcPct val="100000"/>
              </a:lnSpc>
            </a:pPr>
            <a:r>
              <a:rPr sz="1100" b="1" u="sng" spc="-95" dirty="0">
                <a:uFill>
                  <a:solidFill>
                    <a:srgbClr val="000000"/>
                  </a:solidFill>
                </a:uFill>
                <a:latin typeface="Arial Black" panose="020B0A04020102020204" pitchFamily="34" charset="0"/>
                <a:cs typeface="Arial"/>
              </a:rPr>
              <a:t>NATIONAL </a:t>
            </a:r>
            <a:r>
              <a:rPr sz="1100" b="1" u="sng" spc="-114" dirty="0">
                <a:uFill>
                  <a:solidFill>
                    <a:srgbClr val="000000"/>
                  </a:solidFill>
                </a:uFill>
                <a:latin typeface="Arial Black" panose="020B0A04020102020204" pitchFamily="34" charset="0"/>
                <a:cs typeface="Arial"/>
              </a:rPr>
              <a:t>SCIENTIST PLANT </a:t>
            </a:r>
            <a:r>
              <a:rPr sz="1100" b="1" u="sng" spc="-130" dirty="0">
                <a:uFill>
                  <a:solidFill>
                    <a:srgbClr val="000000"/>
                  </a:solidFill>
                </a:uFill>
                <a:latin typeface="Arial Black" panose="020B0A04020102020204" pitchFamily="34" charset="0"/>
                <a:cs typeface="Arial"/>
              </a:rPr>
              <a:t>BREEDER, </a:t>
            </a:r>
            <a:r>
              <a:rPr sz="1100" b="1" u="sng" spc="-95" dirty="0">
                <a:uFill>
                  <a:solidFill>
                    <a:srgbClr val="000000"/>
                  </a:solidFill>
                </a:uFill>
                <a:latin typeface="Arial Black" panose="020B0A04020102020204" pitchFamily="34" charset="0"/>
                <a:cs typeface="Arial"/>
              </a:rPr>
              <a:t>UNIVERSITY </a:t>
            </a:r>
            <a:r>
              <a:rPr sz="1100" b="1" u="sng" spc="-120" dirty="0">
                <a:uFill>
                  <a:solidFill>
                    <a:srgbClr val="000000"/>
                  </a:solidFill>
                </a:uFill>
                <a:latin typeface="Arial Black" panose="020B0A04020102020204" pitchFamily="34" charset="0"/>
                <a:cs typeface="Arial"/>
              </a:rPr>
              <a:t>OF THE </a:t>
            </a:r>
            <a:r>
              <a:rPr sz="1100" b="1" u="sng" spc="-100" dirty="0">
                <a:uFill>
                  <a:solidFill>
                    <a:srgbClr val="000000"/>
                  </a:solidFill>
                </a:uFill>
                <a:latin typeface="Arial Black" panose="020B0A04020102020204" pitchFamily="34" charset="0"/>
                <a:cs typeface="Arial"/>
              </a:rPr>
              <a:t>PHILIPPINES </a:t>
            </a:r>
            <a:r>
              <a:rPr sz="1100" b="1" u="sng" spc="-110" dirty="0">
                <a:uFill>
                  <a:solidFill>
                    <a:srgbClr val="000000"/>
                  </a:solidFill>
                </a:uFill>
                <a:latin typeface="Arial Black" panose="020B0A04020102020204" pitchFamily="34" charset="0"/>
                <a:cs typeface="Arial"/>
              </a:rPr>
              <a:t>AT </a:t>
            </a:r>
            <a:r>
              <a:rPr sz="1100" b="1" u="sng" spc="-145" dirty="0">
                <a:uFill>
                  <a:solidFill>
                    <a:srgbClr val="000000"/>
                  </a:solidFill>
                </a:uFill>
                <a:latin typeface="Arial Black" panose="020B0A04020102020204" pitchFamily="34" charset="0"/>
                <a:cs typeface="Arial"/>
              </a:rPr>
              <a:t>LOS </a:t>
            </a:r>
            <a:r>
              <a:rPr sz="1100" b="1" u="sng" spc="-120" dirty="0">
                <a:uFill>
                  <a:solidFill>
                    <a:srgbClr val="000000"/>
                  </a:solidFill>
                </a:uFill>
                <a:latin typeface="Arial Black" panose="020B0A04020102020204" pitchFamily="34" charset="0"/>
                <a:cs typeface="Arial"/>
              </a:rPr>
              <a:t>BANOS</a:t>
            </a:r>
            <a:endParaRPr sz="1100" dirty="0">
              <a:latin typeface="Arial Black" panose="020B0A04020102020204" pitchFamily="34" charset="0"/>
              <a:cs typeface="Arial"/>
            </a:endParaRPr>
          </a:p>
          <a:p>
            <a:pPr>
              <a:lnSpc>
                <a:spcPct val="100000"/>
              </a:lnSpc>
              <a:spcBef>
                <a:spcPts val="15"/>
              </a:spcBef>
            </a:pPr>
            <a:endParaRPr sz="1100" dirty="0">
              <a:latin typeface="Arial Black" panose="020B0A04020102020204" pitchFamily="34" charset="0"/>
              <a:cs typeface="Times New Roman"/>
            </a:endParaRPr>
          </a:p>
          <a:p>
            <a:pPr marL="50800" marR="8255" algn="just">
              <a:lnSpc>
                <a:spcPct val="101099"/>
              </a:lnSpc>
            </a:pPr>
            <a:r>
              <a:rPr sz="1100" b="1" u="sng" spc="-95" dirty="0">
                <a:solidFill>
                  <a:srgbClr val="0000FF"/>
                </a:solidFill>
                <a:uFill>
                  <a:solidFill>
                    <a:srgbClr val="0000FF"/>
                  </a:solidFill>
                </a:uFill>
                <a:latin typeface="Arial Black" panose="020B0A04020102020204" pitchFamily="34" charset="0"/>
                <a:cs typeface="Arial"/>
                <a:hlinkClick r:id="rId5"/>
              </a:rPr>
              <a:t>Celso </a:t>
            </a:r>
            <a:r>
              <a:rPr sz="1100" b="1" u="sng" spc="-75" dirty="0">
                <a:solidFill>
                  <a:srgbClr val="0000FF"/>
                </a:solidFill>
                <a:uFill>
                  <a:solidFill>
                    <a:srgbClr val="0000FF"/>
                  </a:solidFill>
                </a:uFill>
                <a:latin typeface="Arial Black" panose="020B0A04020102020204" pitchFamily="34" charset="0"/>
                <a:cs typeface="Arial"/>
                <a:hlinkClick r:id="rId5"/>
              </a:rPr>
              <a:t>Lantican</a:t>
            </a:r>
            <a:r>
              <a:rPr sz="1100" b="1" spc="-75" dirty="0">
                <a:solidFill>
                  <a:srgbClr val="0000FF"/>
                </a:solidFill>
                <a:latin typeface="Arial Black" panose="020B0A04020102020204" pitchFamily="34" charset="0"/>
                <a:cs typeface="Arial"/>
                <a:hlinkClick r:id="rId5"/>
              </a:rPr>
              <a:t> </a:t>
            </a:r>
            <a:r>
              <a:rPr sz="1100" b="1" spc="-75" dirty="0">
                <a:latin typeface="Arial Black" panose="020B0A04020102020204" pitchFamily="34" charset="0"/>
                <a:cs typeface="Arial"/>
              </a:rPr>
              <a:t>Frank </a:t>
            </a:r>
            <a:r>
              <a:rPr sz="1100" b="1" spc="-70" dirty="0">
                <a:latin typeface="Arial Black" panose="020B0A04020102020204" pitchFamily="34" charset="0"/>
                <a:cs typeface="Arial"/>
              </a:rPr>
              <a:t>Gorrez </a:t>
            </a:r>
            <a:r>
              <a:rPr sz="1100" b="1" spc="-65" dirty="0">
                <a:latin typeface="Arial Black" panose="020B0A04020102020204" pitchFamily="34" charset="0"/>
                <a:cs typeface="Arial"/>
              </a:rPr>
              <a:t>sent </a:t>
            </a:r>
            <a:r>
              <a:rPr sz="1100" b="1" spc="-40" dirty="0">
                <a:latin typeface="Arial Black" panose="020B0A04020102020204" pitchFamily="34" charset="0"/>
                <a:cs typeface="Arial"/>
              </a:rPr>
              <a:t>the </a:t>
            </a:r>
            <a:r>
              <a:rPr sz="1100" b="1" spc="-55" dirty="0">
                <a:latin typeface="Arial Black" panose="020B0A04020102020204" pitchFamily="34" charset="0"/>
                <a:cs typeface="Arial"/>
              </a:rPr>
              <a:t>following </a:t>
            </a:r>
            <a:r>
              <a:rPr sz="1100" b="1" spc="-90" dirty="0">
                <a:latin typeface="Arial Black" panose="020B0A04020102020204" pitchFamily="34" charset="0"/>
                <a:cs typeface="Arial"/>
              </a:rPr>
              <a:t>message </a:t>
            </a:r>
            <a:r>
              <a:rPr sz="1100" b="1" spc="-25" dirty="0">
                <a:latin typeface="Arial Black" panose="020B0A04020102020204" pitchFamily="34" charset="0"/>
                <a:cs typeface="Arial"/>
              </a:rPr>
              <a:t>at </a:t>
            </a:r>
            <a:r>
              <a:rPr sz="1100" b="1" spc="-50" dirty="0">
                <a:latin typeface="Arial Black" panose="020B0A04020102020204" pitchFamily="34" charset="0"/>
                <a:cs typeface="Arial"/>
              </a:rPr>
              <a:t>6:07 </a:t>
            </a:r>
            <a:r>
              <a:rPr sz="1100" b="1" spc="-30" dirty="0">
                <a:latin typeface="Arial Black" panose="020B0A04020102020204" pitchFamily="34" charset="0"/>
                <a:cs typeface="Arial"/>
              </a:rPr>
              <a:t>AM. </a:t>
            </a:r>
            <a:r>
              <a:rPr sz="1100" b="1" spc="-75" dirty="0">
                <a:latin typeface="Arial Black" panose="020B0A04020102020204" pitchFamily="34" charset="0"/>
                <a:cs typeface="Arial"/>
              </a:rPr>
              <a:t>Happy </a:t>
            </a:r>
            <a:r>
              <a:rPr sz="1100" b="1" spc="-45" dirty="0">
                <a:latin typeface="Arial Black" panose="020B0A04020102020204" pitchFamily="34" charset="0"/>
                <a:cs typeface="Arial"/>
              </a:rPr>
              <a:t>birthday! </a:t>
            </a:r>
            <a:r>
              <a:rPr sz="1100" b="1" spc="-95" dirty="0">
                <a:latin typeface="Arial Black" panose="020B0A04020102020204" pitchFamily="34" charset="0"/>
                <a:cs typeface="Arial"/>
              </a:rPr>
              <a:t>Celso </a:t>
            </a:r>
            <a:r>
              <a:rPr sz="1100" b="1" spc="-50" dirty="0">
                <a:latin typeface="Arial Black" panose="020B0A04020102020204" pitchFamily="34" charset="0"/>
                <a:cs typeface="Arial"/>
              </a:rPr>
              <a:t>from </a:t>
            </a:r>
            <a:r>
              <a:rPr sz="1100" b="1" spc="-75" dirty="0">
                <a:latin typeface="Arial Black" panose="020B0A04020102020204" pitchFamily="34" charset="0"/>
                <a:cs typeface="Arial"/>
              </a:rPr>
              <a:t>Frank  </a:t>
            </a:r>
            <a:r>
              <a:rPr sz="1100" b="1" spc="-65" dirty="0">
                <a:latin typeface="Arial Black" panose="020B0A04020102020204" pitchFamily="34" charset="0"/>
                <a:cs typeface="Arial"/>
              </a:rPr>
              <a:t>Gorrez</a:t>
            </a:r>
            <a:r>
              <a:rPr lang="en-PH" sz="1100" b="1" spc="-65" dirty="0">
                <a:latin typeface="Arial Black" panose="020B0A04020102020204" pitchFamily="34" charset="0"/>
                <a:cs typeface="Arial"/>
              </a:rPr>
              <a:t>. </a:t>
            </a:r>
            <a:r>
              <a:rPr sz="1100" b="1" u="sng" spc="-80" dirty="0">
                <a:solidFill>
                  <a:srgbClr val="D13438"/>
                </a:solidFill>
                <a:uFill>
                  <a:solidFill>
                    <a:srgbClr val="D13438"/>
                  </a:solidFill>
                </a:uFill>
                <a:latin typeface="Arial Black" panose="020B0A04020102020204" pitchFamily="34" charset="0"/>
                <a:cs typeface="Arial"/>
              </a:rPr>
              <a:t>Thank </a:t>
            </a:r>
            <a:r>
              <a:rPr sz="1100" b="1" u="sng" spc="-70" dirty="0">
                <a:solidFill>
                  <a:srgbClr val="D13438"/>
                </a:solidFill>
                <a:uFill>
                  <a:solidFill>
                    <a:srgbClr val="D13438"/>
                  </a:solidFill>
                </a:uFill>
                <a:latin typeface="Arial Black" panose="020B0A04020102020204" pitchFamily="34" charset="0"/>
                <a:cs typeface="Arial"/>
              </a:rPr>
              <a:t>you </a:t>
            </a:r>
            <a:r>
              <a:rPr sz="1100" b="1" u="sng" spc="-65" dirty="0">
                <a:solidFill>
                  <a:srgbClr val="D13438"/>
                </a:solidFill>
                <a:uFill>
                  <a:solidFill>
                    <a:srgbClr val="D13438"/>
                  </a:solidFill>
                </a:uFill>
                <a:latin typeface="Arial Black" panose="020B0A04020102020204" pitchFamily="34" charset="0"/>
                <a:cs typeface="Arial"/>
              </a:rPr>
              <a:t>Frank! </a:t>
            </a:r>
            <a:r>
              <a:rPr sz="1100" b="1" u="sng" spc="-35" dirty="0">
                <a:solidFill>
                  <a:srgbClr val="D13438"/>
                </a:solidFill>
                <a:uFill>
                  <a:solidFill>
                    <a:srgbClr val="D13438"/>
                  </a:solidFill>
                </a:uFill>
                <a:latin typeface="Arial Black" panose="020B0A04020102020204" pitchFamily="34" charset="0"/>
                <a:cs typeface="Arial"/>
              </a:rPr>
              <a:t>It's </a:t>
            </a:r>
            <a:r>
              <a:rPr sz="1100" b="1" u="sng" spc="-60" dirty="0">
                <a:solidFill>
                  <a:srgbClr val="D13438"/>
                </a:solidFill>
                <a:uFill>
                  <a:solidFill>
                    <a:srgbClr val="D13438"/>
                  </a:solidFill>
                </a:uFill>
                <a:latin typeface="Arial Black" panose="020B0A04020102020204" pitchFamily="34" charset="0"/>
                <a:cs typeface="Arial"/>
              </a:rPr>
              <a:t>a </a:t>
            </a:r>
            <a:r>
              <a:rPr sz="1100" b="1" u="sng" spc="-50" dirty="0">
                <a:solidFill>
                  <a:srgbClr val="D13438"/>
                </a:solidFill>
                <a:uFill>
                  <a:solidFill>
                    <a:srgbClr val="D13438"/>
                  </a:solidFill>
                </a:uFill>
                <a:latin typeface="Arial Black" panose="020B0A04020102020204" pitchFamily="34" charset="0"/>
                <a:cs typeface="Arial"/>
              </a:rPr>
              <a:t>great </a:t>
            </a:r>
            <a:r>
              <a:rPr sz="1100" b="1" u="sng" spc="-60" dirty="0">
                <a:solidFill>
                  <a:srgbClr val="D13438"/>
                </a:solidFill>
                <a:uFill>
                  <a:solidFill>
                    <a:srgbClr val="D13438"/>
                  </a:solidFill>
                </a:uFill>
                <a:latin typeface="Arial Black" panose="020B0A04020102020204" pitchFamily="34" charset="0"/>
                <a:cs typeface="Arial"/>
              </a:rPr>
              <a:t>feeling </a:t>
            </a:r>
            <a:r>
              <a:rPr sz="1100" b="1" u="sng" spc="-30" dirty="0">
                <a:solidFill>
                  <a:srgbClr val="D13438"/>
                </a:solidFill>
                <a:uFill>
                  <a:solidFill>
                    <a:srgbClr val="D13438"/>
                  </a:solidFill>
                </a:uFill>
                <a:latin typeface="Arial Black" panose="020B0A04020102020204" pitchFamily="34" charset="0"/>
                <a:cs typeface="Arial"/>
              </a:rPr>
              <a:t>to </a:t>
            </a:r>
            <a:r>
              <a:rPr sz="1100" b="1" u="sng" spc="-60" dirty="0">
                <a:solidFill>
                  <a:srgbClr val="D13438"/>
                </a:solidFill>
                <a:uFill>
                  <a:solidFill>
                    <a:srgbClr val="D13438"/>
                  </a:solidFill>
                </a:uFill>
                <a:latin typeface="Arial Black" panose="020B0A04020102020204" pitchFamily="34" charset="0"/>
                <a:cs typeface="Arial"/>
              </a:rPr>
              <a:t>be </a:t>
            </a:r>
            <a:r>
              <a:rPr sz="1100" b="1" u="sng" spc="-55" dirty="0">
                <a:solidFill>
                  <a:srgbClr val="D13438"/>
                </a:solidFill>
                <a:uFill>
                  <a:solidFill>
                    <a:srgbClr val="D13438"/>
                  </a:solidFill>
                </a:uFill>
                <a:latin typeface="Arial Black" panose="020B0A04020102020204" pitchFamily="34" charset="0"/>
                <a:cs typeface="Arial"/>
              </a:rPr>
              <a:t>greeted </a:t>
            </a:r>
            <a:r>
              <a:rPr sz="1100" b="1" u="sng" spc="-75" dirty="0">
                <a:solidFill>
                  <a:srgbClr val="D13438"/>
                </a:solidFill>
                <a:uFill>
                  <a:solidFill>
                    <a:srgbClr val="D13438"/>
                  </a:solidFill>
                </a:uFill>
                <a:latin typeface="Arial Black" panose="020B0A04020102020204" pitchFamily="34" charset="0"/>
                <a:cs typeface="Arial"/>
              </a:rPr>
              <a:t>by </a:t>
            </a:r>
            <a:r>
              <a:rPr sz="1100" b="1" u="sng" spc="-60" dirty="0">
                <a:solidFill>
                  <a:srgbClr val="D13438"/>
                </a:solidFill>
                <a:uFill>
                  <a:solidFill>
                    <a:srgbClr val="D13438"/>
                  </a:solidFill>
                </a:uFill>
                <a:latin typeface="Arial Black" panose="020B0A04020102020204" pitchFamily="34" charset="0"/>
                <a:cs typeface="Arial"/>
              </a:rPr>
              <a:t>a </a:t>
            </a:r>
            <a:r>
              <a:rPr sz="1100" b="1" u="sng" spc="-50" dirty="0">
                <a:solidFill>
                  <a:srgbClr val="D13438"/>
                </a:solidFill>
                <a:uFill>
                  <a:solidFill>
                    <a:srgbClr val="D13438"/>
                  </a:solidFill>
                </a:uFill>
                <a:latin typeface="Arial Black" panose="020B0A04020102020204" pitchFamily="34" charset="0"/>
                <a:cs typeface="Arial"/>
              </a:rPr>
              <a:t>friend like </a:t>
            </a:r>
            <a:r>
              <a:rPr sz="1100" b="1" u="sng" spc="-60" dirty="0">
                <a:solidFill>
                  <a:srgbClr val="D13438"/>
                </a:solidFill>
                <a:uFill>
                  <a:solidFill>
                    <a:srgbClr val="D13438"/>
                  </a:solidFill>
                </a:uFill>
                <a:latin typeface="Arial Black" panose="020B0A04020102020204" pitchFamily="34" charset="0"/>
                <a:cs typeface="Arial"/>
              </a:rPr>
              <a:t>you. </a:t>
            </a:r>
            <a:r>
              <a:rPr sz="1100" b="1" u="sng" spc="-70" dirty="0">
                <a:solidFill>
                  <a:srgbClr val="D13438"/>
                </a:solidFill>
                <a:uFill>
                  <a:solidFill>
                    <a:srgbClr val="D13438"/>
                  </a:solidFill>
                </a:uFill>
                <a:latin typeface="Arial Black" panose="020B0A04020102020204" pitchFamily="34" charset="0"/>
                <a:cs typeface="Arial"/>
              </a:rPr>
              <a:t>Hope you </a:t>
            </a:r>
            <a:r>
              <a:rPr sz="1100" b="1" u="sng" spc="-45" dirty="0">
                <a:solidFill>
                  <a:srgbClr val="D13438"/>
                </a:solidFill>
                <a:uFill>
                  <a:solidFill>
                    <a:srgbClr val="D13438"/>
                  </a:solidFill>
                </a:uFill>
                <a:latin typeface="Arial Black" panose="020B0A04020102020204" pitchFamily="34" charset="0"/>
                <a:cs typeface="Arial"/>
              </a:rPr>
              <a:t>are </a:t>
            </a:r>
            <a:r>
              <a:rPr sz="1100" b="1" u="sng" spc="-35" dirty="0">
                <a:solidFill>
                  <a:srgbClr val="D13438"/>
                </a:solidFill>
                <a:uFill>
                  <a:solidFill>
                    <a:srgbClr val="D13438"/>
                  </a:solidFill>
                </a:uFill>
                <a:latin typeface="Arial Black" panose="020B0A04020102020204" pitchFamily="34" charset="0"/>
                <a:cs typeface="Arial"/>
              </a:rPr>
              <a:t>well.</a:t>
            </a:r>
            <a:r>
              <a:rPr sz="1100" b="1" u="sng" spc="90" dirty="0">
                <a:solidFill>
                  <a:srgbClr val="D13438"/>
                </a:solidFill>
                <a:uFill>
                  <a:solidFill>
                    <a:srgbClr val="D13438"/>
                  </a:solidFill>
                </a:uFill>
                <a:latin typeface="Arial Black" panose="020B0A04020102020204" pitchFamily="34" charset="0"/>
                <a:cs typeface="Arial"/>
              </a:rPr>
              <a:t> </a:t>
            </a:r>
            <a:r>
              <a:rPr sz="1100" b="1" u="sng" spc="-80" dirty="0">
                <a:solidFill>
                  <a:srgbClr val="D13438"/>
                </a:solidFill>
                <a:uFill>
                  <a:solidFill>
                    <a:srgbClr val="D13438"/>
                  </a:solidFill>
                </a:uFill>
                <a:latin typeface="Arial Black" panose="020B0A04020102020204" pitchFamily="34" charset="0"/>
                <a:cs typeface="Arial"/>
              </a:rPr>
              <a:t>Cheers!</a:t>
            </a:r>
            <a:r>
              <a:rPr sz="1100" b="1" spc="-80" dirty="0">
                <a:solidFill>
                  <a:srgbClr val="D13438"/>
                </a:solidFill>
                <a:latin typeface="Arial Black" panose="020B0A04020102020204" pitchFamily="34" charset="0"/>
                <a:cs typeface="Arial"/>
              </a:rPr>
              <a:t> </a:t>
            </a:r>
            <a:r>
              <a:rPr sz="1100" b="1" spc="-95" dirty="0">
                <a:latin typeface="Arial Black" panose="020B0A04020102020204" pitchFamily="34" charset="0"/>
                <a:cs typeface="Arial"/>
              </a:rPr>
              <a:t>Celso</a:t>
            </a:r>
            <a:endParaRPr sz="1100" dirty="0">
              <a:latin typeface="Arial Black" panose="020B0A04020102020204" pitchFamily="34" charset="0"/>
              <a:cs typeface="Arial"/>
            </a:endParaRPr>
          </a:p>
        </p:txBody>
      </p:sp>
      <p:sp>
        <p:nvSpPr>
          <p:cNvPr id="5" name="object 5"/>
          <p:cNvSpPr/>
          <p:nvPr/>
        </p:nvSpPr>
        <p:spPr>
          <a:xfrm>
            <a:off x="161427" y="194747"/>
            <a:ext cx="2797175" cy="187388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18926" y="3209976"/>
            <a:ext cx="928819" cy="895350"/>
          </a:xfrm>
          <a:prstGeom prst="rect">
            <a:avLst/>
          </a:prstGeom>
          <a:blipFill>
            <a:blip r:embed="rId7" cstate="print"/>
            <a:stretch>
              <a:fillRect/>
            </a:stretch>
          </a:blipFill>
        </p:spPr>
        <p:txBody>
          <a:bodyPr wrap="square" lIns="0" tIns="0" rIns="0" bIns="0" rtlCol="0"/>
          <a:lstStyle/>
          <a:p>
            <a:endParaRPr/>
          </a:p>
        </p:txBody>
      </p:sp>
      <p:sp>
        <p:nvSpPr>
          <p:cNvPr id="14" name="object 6">
            <a:extLst>
              <a:ext uri="{FF2B5EF4-FFF2-40B4-BE49-F238E27FC236}">
                <a16:creationId xmlns:a16="http://schemas.microsoft.com/office/drawing/2014/main" id="{C8554CB5-638D-495E-9C30-4F402438AB6A}"/>
              </a:ext>
            </a:extLst>
          </p:cNvPr>
          <p:cNvSpPr/>
          <p:nvPr/>
        </p:nvSpPr>
        <p:spPr>
          <a:xfrm>
            <a:off x="152400" y="2218296"/>
            <a:ext cx="895350" cy="895350"/>
          </a:xfrm>
          <a:prstGeom prst="rect">
            <a:avLst/>
          </a:prstGeom>
          <a:blipFill>
            <a:blip r:embed="rId8" cstate="print"/>
            <a:stretch>
              <a:fillRect/>
            </a:stretch>
          </a:blipFill>
        </p:spPr>
        <p:txBody>
          <a:bodyPr wrap="square" lIns="0" tIns="0" rIns="0" bIns="0" rtlCol="0"/>
          <a:lstStyle/>
          <a:p>
            <a:endParaRPr/>
          </a:p>
        </p:txBody>
      </p:sp>
      <p:graphicFrame>
        <p:nvGraphicFramePr>
          <p:cNvPr id="15" name="Table 14">
            <a:extLst>
              <a:ext uri="{FF2B5EF4-FFF2-40B4-BE49-F238E27FC236}">
                <a16:creationId xmlns:a16="http://schemas.microsoft.com/office/drawing/2014/main" id="{C908F116-B672-4A3B-9073-1E472F125B40}"/>
              </a:ext>
            </a:extLst>
          </p:cNvPr>
          <p:cNvGraphicFramePr>
            <a:graphicFrameLocks noGrp="1"/>
          </p:cNvGraphicFramePr>
          <p:nvPr>
            <p:extLst>
              <p:ext uri="{D42A27DB-BD31-4B8C-83A1-F6EECF244321}">
                <p14:modId xmlns:p14="http://schemas.microsoft.com/office/powerpoint/2010/main" val="262248241"/>
              </p:ext>
            </p:extLst>
          </p:nvPr>
        </p:nvGraphicFramePr>
        <p:xfrm>
          <a:off x="20709" y="4280465"/>
          <a:ext cx="7599291" cy="5666124"/>
        </p:xfrm>
        <a:graphic>
          <a:graphicData uri="http://schemas.openxmlformats.org/drawingml/2006/table">
            <a:tbl>
              <a:tblPr firstRow="1" bandRow="1">
                <a:tableStyleId>{2D5ABB26-0587-4C30-8999-92F81FD0307C}</a:tableStyleId>
              </a:tblPr>
              <a:tblGrid>
                <a:gridCol w="7599291">
                  <a:extLst>
                    <a:ext uri="{9D8B030D-6E8A-4147-A177-3AD203B41FA5}">
                      <a16:colId xmlns:a16="http://schemas.microsoft.com/office/drawing/2014/main" val="2627806899"/>
                    </a:ext>
                  </a:extLst>
                </a:gridCol>
              </a:tblGrid>
              <a:tr h="122420">
                <a:tc>
                  <a:txBody>
                    <a:bodyPr/>
                    <a:lstStyle/>
                    <a:p>
                      <a:pPr marL="127000">
                        <a:lnSpc>
                          <a:spcPts val="855"/>
                        </a:lnSpc>
                      </a:pPr>
                      <a:endParaRPr lang="en-PH" sz="1050" b="1" spc="-60" dirty="0">
                        <a:latin typeface="Arial Black" panose="020B0A04020102020204" pitchFamily="34" charset="0"/>
                        <a:cs typeface="Arial"/>
                      </a:endParaRPr>
                    </a:p>
                    <a:p>
                      <a:pPr marL="127000">
                        <a:lnSpc>
                          <a:spcPts val="855"/>
                        </a:lnSpc>
                      </a:pPr>
                      <a:r>
                        <a:rPr lang="en-PH" sz="1050" b="1" spc="-60" dirty="0">
                          <a:latin typeface="Arial Black" panose="020B0A04020102020204" pitchFamily="34" charset="0"/>
                          <a:cs typeface="Arial"/>
                        </a:rPr>
                        <a:t>---------------------------------------------</a:t>
                      </a:r>
                    </a:p>
                    <a:p>
                      <a:pPr marL="127000">
                        <a:lnSpc>
                          <a:spcPts val="855"/>
                        </a:lnSpc>
                      </a:pPr>
                      <a:r>
                        <a:rPr sz="1050" b="1" spc="-60" dirty="0">
                          <a:latin typeface="Arial Black" panose="020B0A04020102020204" pitchFamily="34" charset="0"/>
                          <a:cs typeface="Arial"/>
                        </a:rPr>
                        <a:t>Chito</a:t>
                      </a:r>
                      <a:r>
                        <a:rPr sz="1050" b="1" spc="-35" dirty="0">
                          <a:latin typeface="Arial Black" panose="020B0A04020102020204" pitchFamily="34" charset="0"/>
                          <a:cs typeface="Arial"/>
                        </a:rPr>
                        <a:t> </a:t>
                      </a:r>
                      <a:r>
                        <a:rPr sz="1050" b="1" spc="-50" dirty="0" err="1">
                          <a:latin typeface="Arial Black" panose="020B0A04020102020204" pitchFamily="34" charset="0"/>
                          <a:cs typeface="Arial"/>
                        </a:rPr>
                        <a:t>Protacio</a:t>
                      </a:r>
                      <a:r>
                        <a:rPr lang="en-PH" sz="1050" b="1" spc="-50" dirty="0">
                          <a:latin typeface="Arial Black" panose="020B0A04020102020204" pitchFamily="34" charset="0"/>
                          <a:cs typeface="Arial"/>
                        </a:rPr>
                        <a:t> </a:t>
                      </a:r>
                      <a:endParaRPr sz="1050" dirty="0">
                        <a:latin typeface="Arial Black" panose="020B0A04020102020204" pitchFamily="34" charset="0"/>
                        <a:cs typeface="Arial"/>
                      </a:endParaRPr>
                    </a:p>
                  </a:txBody>
                  <a:tcPr marL="0" marR="0" marT="0" marB="0"/>
                </a:tc>
                <a:extLst>
                  <a:ext uri="{0D108BD9-81ED-4DB2-BD59-A6C34878D82A}">
                    <a16:rowId xmlns:a16="http://schemas.microsoft.com/office/drawing/2014/main" val="4051389941"/>
                  </a:ext>
                </a:extLst>
              </a:tr>
              <a:tr h="1442992">
                <a:tc>
                  <a:txBody>
                    <a:bodyPr/>
                    <a:lstStyle/>
                    <a:p>
                      <a:pPr marL="127000">
                        <a:lnSpc>
                          <a:spcPts val="955"/>
                        </a:lnSpc>
                      </a:pPr>
                      <a:r>
                        <a:rPr sz="1050" b="1" spc="-20" dirty="0">
                          <a:latin typeface="Arial Black" panose="020B0A04020102020204" pitchFamily="34" charset="0"/>
                          <a:cs typeface="Arial"/>
                        </a:rPr>
                        <a:t>to </a:t>
                      </a:r>
                      <a:r>
                        <a:rPr sz="1050" b="1" spc="-30" dirty="0">
                          <a:latin typeface="Arial Black" panose="020B0A04020102020204" pitchFamily="34" charset="0"/>
                          <a:cs typeface="Arial"/>
                        </a:rPr>
                        <a:t>me, </a:t>
                      </a:r>
                      <a:r>
                        <a:rPr sz="1050" b="1" spc="-50" dirty="0">
                          <a:latin typeface="Arial Black" panose="020B0A04020102020204" pitchFamily="34" charset="0"/>
                          <a:cs typeface="Arial"/>
                        </a:rPr>
                        <a:t>marsaspiras, </a:t>
                      </a:r>
                      <a:r>
                        <a:rPr sz="1050" b="1" spc="-55" dirty="0">
                          <a:latin typeface="Arial Black" panose="020B0A04020102020204" pitchFamily="34" charset="0"/>
                          <a:cs typeface="Arial"/>
                        </a:rPr>
                        <a:t>Edgardo, </a:t>
                      </a:r>
                      <a:r>
                        <a:rPr sz="1050" b="1" spc="-50" dirty="0">
                          <a:latin typeface="Arial Black" panose="020B0A04020102020204" pitchFamily="34" charset="0"/>
                          <a:cs typeface="Arial"/>
                        </a:rPr>
                        <a:t>Saeed, </a:t>
                      </a:r>
                      <a:r>
                        <a:rPr sz="1050" b="1" spc="-35" dirty="0">
                          <a:latin typeface="Arial Black" panose="020B0A04020102020204" pitchFamily="34" charset="0"/>
                          <a:cs typeface="Arial"/>
                        </a:rPr>
                        <a:t>Sailila, </a:t>
                      </a:r>
                      <a:r>
                        <a:rPr sz="1050" b="1" spc="-80" dirty="0">
                          <a:latin typeface="Arial Black" panose="020B0A04020102020204" pitchFamily="34" charset="0"/>
                          <a:cs typeface="Arial"/>
                        </a:rPr>
                        <a:t>Jose, </a:t>
                      </a:r>
                      <a:r>
                        <a:rPr sz="1050" b="1" spc="-45" dirty="0" err="1">
                          <a:latin typeface="Arial Black" panose="020B0A04020102020204" pitchFamily="34" charset="0"/>
                          <a:cs typeface="Arial"/>
                        </a:rPr>
                        <a:t>Eufemio</a:t>
                      </a:r>
                      <a:r>
                        <a:rPr sz="1050" b="1" spc="110" dirty="0">
                          <a:latin typeface="Arial Black" panose="020B0A04020102020204" pitchFamily="34" charset="0"/>
                          <a:cs typeface="Arial"/>
                        </a:rPr>
                        <a:t> </a:t>
                      </a:r>
                      <a:r>
                        <a:rPr sz="1050" b="1" spc="-90" dirty="0" err="1">
                          <a:latin typeface="Arial Black" panose="020B0A04020102020204" pitchFamily="34" charset="0"/>
                          <a:cs typeface="Arial"/>
                        </a:rPr>
                        <a:t>Rasco</a:t>
                      </a:r>
                      <a:endParaRPr lang="en-PH" sz="1050" b="1" spc="-90" dirty="0">
                        <a:latin typeface="Arial Black" panose="020B0A04020102020204" pitchFamily="34" charset="0"/>
                        <a:cs typeface="Arial"/>
                      </a:endParaRPr>
                    </a:p>
                    <a:p>
                      <a:pPr marL="127000" marR="0" lvl="0" indent="0" defTabSz="914400" eaLnBrk="1" fontAlgn="auto" latinLnBrk="0" hangingPunct="1">
                        <a:lnSpc>
                          <a:spcPts val="955"/>
                        </a:lnSpc>
                        <a:spcBef>
                          <a:spcPts val="0"/>
                        </a:spcBef>
                        <a:spcAft>
                          <a:spcPts val="0"/>
                        </a:spcAft>
                        <a:buClrTx/>
                        <a:buSzTx/>
                        <a:buFontTx/>
                        <a:buNone/>
                        <a:tabLst/>
                        <a:defRPr/>
                      </a:pPr>
                      <a:r>
                        <a:rPr lang="en-GB" sz="1050" b="1" spc="-110" dirty="0">
                          <a:latin typeface="Arial Black" panose="020B0A04020102020204" pitchFamily="34" charset="0"/>
                          <a:cs typeface="Arial"/>
                        </a:rPr>
                        <a:t>FORMER </a:t>
                      </a:r>
                      <a:r>
                        <a:rPr lang="en-GB" sz="1050" b="1" spc="-120" dirty="0">
                          <a:latin typeface="Arial Black" panose="020B0A04020102020204" pitchFamily="34" charset="0"/>
                          <a:cs typeface="Arial"/>
                        </a:rPr>
                        <a:t>DIRECTOR </a:t>
                      </a:r>
                      <a:r>
                        <a:rPr lang="en-GB" sz="1050" b="1" spc="-45" dirty="0">
                          <a:latin typeface="Arial Black" panose="020B0A04020102020204" pitchFamily="34" charset="0"/>
                          <a:cs typeface="Arial"/>
                        </a:rPr>
                        <a:t>of </a:t>
                      </a:r>
                      <a:r>
                        <a:rPr lang="en-GB" sz="1050" b="1" spc="-40" dirty="0">
                          <a:latin typeface="Arial Black" panose="020B0A04020102020204" pitchFamily="34" charset="0"/>
                          <a:cs typeface="Arial"/>
                        </a:rPr>
                        <a:t>the </a:t>
                      </a:r>
                      <a:r>
                        <a:rPr lang="en-GB" sz="1050" b="1" spc="-100" dirty="0">
                          <a:latin typeface="Arial Black" panose="020B0A04020102020204" pitchFamily="34" charset="0"/>
                          <a:cs typeface="Arial"/>
                        </a:rPr>
                        <a:t>PHILIPPINES </a:t>
                      </a:r>
                      <a:r>
                        <a:rPr lang="en-GB" sz="1050" b="1" spc="-125" dirty="0">
                          <a:latin typeface="Arial Black" panose="020B0A04020102020204" pitchFamily="34" charset="0"/>
                          <a:cs typeface="Arial"/>
                        </a:rPr>
                        <a:t>RICE </a:t>
                      </a:r>
                      <a:r>
                        <a:rPr lang="en-GB" sz="1050" b="1" spc="-150" dirty="0">
                          <a:latin typeface="Arial Black" panose="020B0A04020102020204" pitchFamily="34" charset="0"/>
                          <a:cs typeface="Arial"/>
                        </a:rPr>
                        <a:t>RESEARCH </a:t>
                      </a:r>
                      <a:r>
                        <a:rPr lang="en-GB" sz="1050" b="1" spc="-95" dirty="0">
                          <a:latin typeface="Arial Black" panose="020B0A04020102020204" pitchFamily="34" charset="0"/>
                          <a:cs typeface="Arial"/>
                        </a:rPr>
                        <a:t>INSTITUTE</a:t>
                      </a:r>
                      <a:r>
                        <a:rPr lang="en-GB" sz="1050" b="1" spc="-105" dirty="0">
                          <a:latin typeface="Arial Black" panose="020B0A04020102020204" pitchFamily="34" charset="0"/>
                          <a:cs typeface="Arial"/>
                        </a:rPr>
                        <a:t> </a:t>
                      </a:r>
                      <a:r>
                        <a:rPr lang="en-GB" sz="1050" b="1" spc="-95" dirty="0">
                          <a:latin typeface="Arial Black" panose="020B0A04020102020204" pitchFamily="34" charset="0"/>
                          <a:cs typeface="Arial"/>
                        </a:rPr>
                        <a:t>(PHILRICE)</a:t>
                      </a:r>
                      <a:endParaRPr lang="en-GB" sz="1050" dirty="0">
                        <a:latin typeface="Arial Black" panose="020B0A04020102020204" pitchFamily="34" charset="0"/>
                        <a:cs typeface="Arial"/>
                      </a:endParaRPr>
                    </a:p>
                    <a:p>
                      <a:pPr marL="127000">
                        <a:lnSpc>
                          <a:spcPts val="955"/>
                        </a:lnSpc>
                      </a:pPr>
                      <a:endParaRPr sz="1050" dirty="0">
                        <a:latin typeface="Arial Black" panose="020B0A04020102020204" pitchFamily="34" charset="0"/>
                        <a:cs typeface="Arial"/>
                      </a:endParaRPr>
                    </a:p>
                    <a:p>
                      <a:pPr marL="127000" marR="2567305">
                        <a:lnSpc>
                          <a:spcPct val="101099"/>
                        </a:lnSpc>
                      </a:pPr>
                      <a:r>
                        <a:rPr sz="1050" b="1" spc="-70" dirty="0">
                          <a:latin typeface="Arial Black" panose="020B0A04020102020204" pitchFamily="34" charset="0"/>
                          <a:cs typeface="Arial"/>
                        </a:rPr>
                        <a:t>Impressive </a:t>
                      </a:r>
                      <a:r>
                        <a:rPr sz="1050" b="1" spc="-50" dirty="0">
                          <a:latin typeface="Arial Black" panose="020B0A04020102020204" pitchFamily="34" charset="0"/>
                          <a:cs typeface="Arial"/>
                        </a:rPr>
                        <a:t>work, </a:t>
                      </a:r>
                      <a:r>
                        <a:rPr sz="1050" b="1" spc="-80" dirty="0">
                          <a:latin typeface="Arial Black" panose="020B0A04020102020204" pitchFamily="34" charset="0"/>
                          <a:cs typeface="Arial"/>
                        </a:rPr>
                        <a:t>Brod </a:t>
                      </a:r>
                      <a:r>
                        <a:rPr sz="1050" b="1" spc="-65" dirty="0">
                          <a:latin typeface="Arial Black" panose="020B0A04020102020204" pitchFamily="34" charset="0"/>
                          <a:cs typeface="Arial"/>
                        </a:rPr>
                        <a:t>Frank. </a:t>
                      </a:r>
                      <a:r>
                        <a:rPr sz="1050" b="1" spc="-95" dirty="0">
                          <a:latin typeface="Arial Black" panose="020B0A04020102020204" pitchFamily="34" charset="0"/>
                          <a:cs typeface="Arial"/>
                        </a:rPr>
                        <a:t>You </a:t>
                      </a:r>
                      <a:r>
                        <a:rPr sz="1050" b="1" spc="-60" dirty="0">
                          <a:latin typeface="Arial Black" panose="020B0A04020102020204" pitchFamily="34" charset="0"/>
                          <a:cs typeface="Arial"/>
                        </a:rPr>
                        <a:t>need </a:t>
                      </a:r>
                      <a:r>
                        <a:rPr sz="1050" b="1" spc="-50" dirty="0">
                          <a:latin typeface="Arial Black" panose="020B0A04020102020204" pitchFamily="34" charset="0"/>
                          <a:cs typeface="Arial"/>
                        </a:rPr>
                        <a:t>new </a:t>
                      </a:r>
                      <a:r>
                        <a:rPr sz="1050" b="1" spc="-60" dirty="0">
                          <a:latin typeface="Arial Black" panose="020B0A04020102020204" pitchFamily="34" charset="0"/>
                          <a:cs typeface="Arial"/>
                        </a:rPr>
                        <a:t>recruits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this </a:t>
                      </a:r>
                      <a:r>
                        <a:rPr sz="1050" b="1" spc="-40" dirty="0">
                          <a:latin typeface="Arial Black" panose="020B0A04020102020204" pitchFamily="34" charset="0"/>
                          <a:cs typeface="Arial"/>
                        </a:rPr>
                        <a:t>war </a:t>
                      </a:r>
                      <a:r>
                        <a:rPr sz="1050" b="1" spc="-45" dirty="0">
                          <a:latin typeface="Arial Black" panose="020B0A04020102020204" pitchFamily="34" charset="0"/>
                          <a:cs typeface="Arial"/>
                        </a:rPr>
                        <a:t>of </a:t>
                      </a:r>
                      <a:r>
                        <a:rPr sz="1050" b="1" spc="-70" dirty="0">
                          <a:latin typeface="Arial Black" panose="020B0A04020102020204" pitchFamily="34" charset="0"/>
                          <a:cs typeface="Arial"/>
                        </a:rPr>
                        <a:t>yours.  </a:t>
                      </a:r>
                      <a:r>
                        <a:rPr sz="1050" b="1" spc="-60" dirty="0">
                          <a:latin typeface="Arial Black" panose="020B0A04020102020204" pitchFamily="34" charset="0"/>
                          <a:cs typeface="Arial"/>
                        </a:rPr>
                        <a:t>Chito-74e</a:t>
                      </a:r>
                      <a:endParaRPr sz="1050" dirty="0">
                        <a:latin typeface="Arial Black" panose="020B0A04020102020204" pitchFamily="34" charset="0"/>
                        <a:cs typeface="Arial"/>
                      </a:endParaRPr>
                    </a:p>
                    <a:p>
                      <a:pPr marL="127000">
                        <a:lnSpc>
                          <a:spcPct val="100000"/>
                        </a:lnSpc>
                        <a:spcBef>
                          <a:spcPts val="25"/>
                        </a:spcBef>
                      </a:pPr>
                      <a:r>
                        <a:rPr sz="1050" b="1" spc="-25" dirty="0">
                          <a:latin typeface="Arial Black" panose="020B0A04020102020204" pitchFamily="34" charset="0"/>
                          <a:cs typeface="Arial"/>
                        </a:rPr>
                        <a:t>-----------------------------------------</a:t>
                      </a:r>
                      <a:endParaRPr sz="1050" dirty="0">
                        <a:latin typeface="Arial Black" panose="020B0A04020102020204" pitchFamily="34" charset="0"/>
                        <a:cs typeface="Arial"/>
                      </a:endParaRPr>
                    </a:p>
                    <a:p>
                      <a:pPr marL="127000" marR="119380" algn="just">
                        <a:lnSpc>
                          <a:spcPct val="101699"/>
                        </a:lnSpc>
                        <a:spcBef>
                          <a:spcPts val="5"/>
                        </a:spcBef>
                      </a:pPr>
                      <a:r>
                        <a:rPr sz="1050" b="1" u="sng" spc="-80" dirty="0">
                          <a:solidFill>
                            <a:srgbClr val="0000FF"/>
                          </a:solidFill>
                          <a:uFill>
                            <a:solidFill>
                              <a:srgbClr val="0000FF"/>
                            </a:solidFill>
                          </a:uFill>
                          <a:latin typeface="Arial Black" panose="020B0A04020102020204" pitchFamily="34" charset="0"/>
                          <a:cs typeface="Arial"/>
                          <a:hlinkClick r:id="rId9"/>
                        </a:rPr>
                        <a:t>Batcom </a:t>
                      </a:r>
                      <a:r>
                        <a:rPr sz="1050" b="1" u="sng" spc="-90" dirty="0">
                          <a:solidFill>
                            <a:srgbClr val="0000FF"/>
                          </a:solidFill>
                          <a:uFill>
                            <a:solidFill>
                              <a:srgbClr val="0000FF"/>
                            </a:solidFill>
                          </a:uFill>
                          <a:latin typeface="Arial Black" panose="020B0A04020102020204" pitchFamily="34" charset="0"/>
                          <a:cs typeface="Arial"/>
                          <a:hlinkClick r:id="rId9"/>
                        </a:rPr>
                        <a:t>Ely</a:t>
                      </a:r>
                      <a:r>
                        <a:rPr sz="1050" b="1" spc="-90" dirty="0">
                          <a:solidFill>
                            <a:srgbClr val="0000FF"/>
                          </a:solidFill>
                          <a:latin typeface="Arial Black" panose="020B0A04020102020204" pitchFamily="34" charset="0"/>
                          <a:cs typeface="Arial"/>
                          <a:hlinkClick r:id="rId9"/>
                        </a:rPr>
                        <a:t> </a:t>
                      </a:r>
                      <a:r>
                        <a:rPr sz="1050" b="1" spc="-70" dirty="0">
                          <a:latin typeface="Arial Black" panose="020B0A04020102020204" pitchFamily="34" charset="0"/>
                          <a:cs typeface="Arial"/>
                        </a:rPr>
                        <a:t>Brod, </a:t>
                      </a:r>
                      <a:r>
                        <a:rPr sz="1050" b="1" spc="-65" dirty="0">
                          <a:latin typeface="Arial Black" panose="020B0A04020102020204" pitchFamily="34" charset="0"/>
                          <a:cs typeface="Arial"/>
                        </a:rPr>
                        <a:t>paano kaya </a:t>
                      </a:r>
                      <a:r>
                        <a:rPr sz="1050" b="1" spc="-55" dirty="0">
                          <a:latin typeface="Arial Black" panose="020B0A04020102020204" pitchFamily="34" charset="0"/>
                          <a:cs typeface="Arial"/>
                        </a:rPr>
                        <a:t>kami </a:t>
                      </a:r>
                      <a:r>
                        <a:rPr sz="1050" b="1" spc="-70" dirty="0">
                          <a:latin typeface="Arial Black" panose="020B0A04020102020204" pitchFamily="34" charset="0"/>
                          <a:cs typeface="Arial"/>
                        </a:rPr>
                        <a:t>maka </a:t>
                      </a:r>
                      <a:r>
                        <a:rPr sz="1050" b="1" spc="-110" dirty="0">
                          <a:latin typeface="Arial Black" panose="020B0A04020102020204" pitchFamily="34" charset="0"/>
                          <a:cs typeface="Arial"/>
                        </a:rPr>
                        <a:t>access </a:t>
                      </a:r>
                      <a:r>
                        <a:rPr sz="1050" b="1" spc="-100" dirty="0">
                          <a:latin typeface="Arial Black" panose="020B0A04020102020204" pitchFamily="34" charset="0"/>
                          <a:cs typeface="Arial"/>
                        </a:rPr>
                        <a:t>ng </a:t>
                      </a:r>
                      <a:r>
                        <a:rPr sz="1050" b="1" spc="-50" dirty="0">
                          <a:latin typeface="Arial Black" panose="020B0A04020102020204" pitchFamily="34" charset="0"/>
                          <a:cs typeface="Arial"/>
                        </a:rPr>
                        <a:t>rainfed </a:t>
                      </a:r>
                      <a:r>
                        <a:rPr sz="1050" b="1" spc="-60" dirty="0">
                          <a:latin typeface="Arial Black" panose="020B0A04020102020204" pitchFamily="34" charset="0"/>
                          <a:cs typeface="Arial"/>
                        </a:rPr>
                        <a:t>rice </a:t>
                      </a:r>
                      <a:r>
                        <a:rPr sz="1050" b="1" spc="-45" dirty="0">
                          <a:latin typeface="Arial Black" panose="020B0A04020102020204" pitchFamily="34" charset="0"/>
                          <a:cs typeface="Arial"/>
                        </a:rPr>
                        <a:t>variety </a:t>
                      </a:r>
                      <a:r>
                        <a:rPr sz="1050" b="1" spc="-75" dirty="0">
                          <a:latin typeface="Arial Black" panose="020B0A04020102020204" pitchFamily="34" charset="0"/>
                          <a:cs typeface="Arial"/>
                        </a:rPr>
                        <a:t>nyo </a:t>
                      </a:r>
                      <a:r>
                        <a:rPr sz="1050" b="1" spc="-45" dirty="0">
                          <a:latin typeface="Arial Black" panose="020B0A04020102020204" pitchFamily="34" charset="0"/>
                          <a:cs typeface="Arial"/>
                        </a:rPr>
                        <a:t>dto </a:t>
                      </a:r>
                      <a:r>
                        <a:rPr sz="1050" b="1" spc="-100" dirty="0">
                          <a:latin typeface="Arial Black" panose="020B0A04020102020204" pitchFamily="34" charset="0"/>
                          <a:cs typeface="Arial"/>
                        </a:rPr>
                        <a:t>sa </a:t>
                      </a:r>
                      <a:r>
                        <a:rPr sz="1050" b="1" spc="-45" dirty="0">
                          <a:latin typeface="Arial Black" panose="020B0A04020102020204" pitchFamily="34" charset="0"/>
                          <a:cs typeface="Arial"/>
                        </a:rPr>
                        <a:t>Oriental </a:t>
                      </a:r>
                      <a:r>
                        <a:rPr sz="1050" b="1" spc="-55" dirty="0">
                          <a:latin typeface="Arial Black" panose="020B0A04020102020204" pitchFamily="34" charset="0"/>
                          <a:cs typeface="Arial"/>
                        </a:rPr>
                        <a:t>Mindoro? </a:t>
                      </a:r>
                      <a:r>
                        <a:rPr sz="1050" b="1" spc="-90" dirty="0">
                          <a:latin typeface="Arial Black" panose="020B0A04020102020204" pitchFamily="34" charset="0"/>
                          <a:cs typeface="Arial"/>
                        </a:rPr>
                        <a:t>Sana </a:t>
                      </a:r>
                      <a:r>
                        <a:rPr sz="1050" b="1" spc="-55" dirty="0">
                          <a:latin typeface="Arial Black" panose="020B0A04020102020204" pitchFamily="34" charset="0"/>
                          <a:cs typeface="Arial"/>
                        </a:rPr>
                        <a:t>pala </a:t>
                      </a:r>
                      <a:r>
                        <a:rPr sz="1050" b="1" spc="-50" dirty="0">
                          <a:latin typeface="Arial Black" panose="020B0A04020102020204" pitchFamily="34" charset="0"/>
                          <a:cs typeface="Arial"/>
                        </a:rPr>
                        <a:t>makita </a:t>
                      </a:r>
                      <a:r>
                        <a:rPr sz="1050" b="1" spc="-100" dirty="0">
                          <a:latin typeface="Arial Black" panose="020B0A04020102020204" pitchFamily="34" charset="0"/>
                          <a:cs typeface="Arial"/>
                        </a:rPr>
                        <a:t>ng  </a:t>
                      </a:r>
                      <a:r>
                        <a:rPr sz="1050" b="1" spc="-50" dirty="0">
                          <a:latin typeface="Arial Black" panose="020B0A04020102020204" pitchFamily="34" charset="0"/>
                          <a:cs typeface="Arial"/>
                        </a:rPr>
                        <a:t>Department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Agriculture </a:t>
                      </a:r>
                      <a:r>
                        <a:rPr sz="1050" b="1" spc="-25" dirty="0">
                          <a:latin typeface="Arial Black" panose="020B0A04020102020204" pitchFamily="34" charset="0"/>
                          <a:cs typeface="Arial"/>
                        </a:rPr>
                        <a:t>at </a:t>
                      </a:r>
                      <a:r>
                        <a:rPr sz="1050" b="1" spc="-90" dirty="0">
                          <a:latin typeface="Arial Black" panose="020B0A04020102020204" pitchFamily="34" charset="0"/>
                          <a:cs typeface="Arial"/>
                        </a:rPr>
                        <a:t>DepEd </a:t>
                      </a:r>
                      <a:r>
                        <a:rPr sz="1050" b="1" spc="-85" dirty="0">
                          <a:latin typeface="Arial Black" panose="020B0A04020102020204" pitchFamily="34" charset="0"/>
                          <a:cs typeface="Arial"/>
                        </a:rPr>
                        <a:t>ang </a:t>
                      </a:r>
                      <a:r>
                        <a:rPr sz="1050" b="1" spc="-70" dirty="0">
                          <a:latin typeface="Arial Black" panose="020B0A04020102020204" pitchFamily="34" charset="0"/>
                          <a:cs typeface="Arial"/>
                        </a:rPr>
                        <a:t>ginagawa </a:t>
                      </a:r>
                      <a:r>
                        <a:rPr sz="1050" b="1" spc="-75" dirty="0">
                          <a:latin typeface="Arial Black" panose="020B0A04020102020204" pitchFamily="34" charset="0"/>
                          <a:cs typeface="Arial"/>
                        </a:rPr>
                        <a:t>nyo </a:t>
                      </a:r>
                      <a:r>
                        <a:rPr sz="1050" b="1" spc="-100" dirty="0">
                          <a:latin typeface="Arial Black" panose="020B0A04020102020204" pitchFamily="34" charset="0"/>
                          <a:cs typeface="Arial"/>
                        </a:rPr>
                        <a:t>sa </a:t>
                      </a:r>
                      <a:r>
                        <a:rPr sz="1050" b="1" spc="-130" dirty="0">
                          <a:latin typeface="Arial Black" panose="020B0A04020102020204" pitchFamily="34" charset="0"/>
                          <a:cs typeface="Arial"/>
                        </a:rPr>
                        <a:t>SSI </a:t>
                      </a:r>
                      <a:r>
                        <a:rPr sz="1050" b="1" spc="-50" dirty="0">
                          <a:latin typeface="Arial Black" panose="020B0A04020102020204" pitchFamily="34" charset="0"/>
                          <a:cs typeface="Arial"/>
                        </a:rPr>
                        <a:t>para </a:t>
                      </a:r>
                      <a:r>
                        <a:rPr sz="1050" b="1" spc="-85" dirty="0">
                          <a:latin typeface="Arial Black" panose="020B0A04020102020204" pitchFamily="34" charset="0"/>
                          <a:cs typeface="Arial"/>
                        </a:rPr>
                        <a:t>maging </a:t>
                      </a:r>
                      <a:r>
                        <a:rPr sz="1050" b="1" spc="-60" dirty="0">
                          <a:latin typeface="Arial Black" panose="020B0A04020102020204" pitchFamily="34" charset="0"/>
                          <a:cs typeface="Arial"/>
                        </a:rPr>
                        <a:t>huwaran </a:t>
                      </a:r>
                      <a:r>
                        <a:rPr sz="1050" b="1" spc="-100" dirty="0">
                          <a:latin typeface="Arial Black" panose="020B0A04020102020204" pitchFamily="34" charset="0"/>
                          <a:cs typeface="Arial"/>
                        </a:rPr>
                        <a:t>sa </a:t>
                      </a:r>
                      <a:r>
                        <a:rPr sz="1050" b="1" spc="-75" dirty="0">
                          <a:latin typeface="Arial Black" panose="020B0A04020102020204" pitchFamily="34" charset="0"/>
                          <a:cs typeface="Arial"/>
                        </a:rPr>
                        <a:t>ginagawang </a:t>
                      </a:r>
                      <a:r>
                        <a:rPr sz="1050" b="1" spc="-60" dirty="0">
                          <a:latin typeface="Arial Black" panose="020B0A04020102020204" pitchFamily="34" charset="0"/>
                          <a:cs typeface="Arial"/>
                        </a:rPr>
                        <a:t>Philippine </a:t>
                      </a:r>
                      <a:r>
                        <a:rPr sz="1050" b="1" spc="-90" dirty="0">
                          <a:latin typeface="Arial Black" panose="020B0A04020102020204" pitchFamily="34" charset="0"/>
                          <a:cs typeface="Arial"/>
                        </a:rPr>
                        <a:t>Rice </a:t>
                      </a:r>
                      <a:r>
                        <a:rPr sz="1050" b="1" spc="-85" dirty="0">
                          <a:latin typeface="Arial Black" panose="020B0A04020102020204" pitchFamily="34" charset="0"/>
                          <a:cs typeface="Arial"/>
                        </a:rPr>
                        <a:t>Road </a:t>
                      </a:r>
                      <a:r>
                        <a:rPr sz="1050" b="1" spc="-30" dirty="0">
                          <a:latin typeface="Arial Black" panose="020B0A04020102020204" pitchFamily="34" charset="0"/>
                          <a:cs typeface="Arial"/>
                        </a:rPr>
                        <a:t>Map  </a:t>
                      </a:r>
                      <a:r>
                        <a:rPr sz="1050" b="1" spc="-65" dirty="0">
                          <a:latin typeface="Arial Black" panose="020B0A04020102020204" pitchFamily="34" charset="0"/>
                          <a:cs typeface="Arial"/>
                        </a:rPr>
                        <a:t>na </a:t>
                      </a:r>
                      <a:r>
                        <a:rPr sz="1050" b="1" spc="-85" dirty="0">
                          <a:latin typeface="Arial Black" panose="020B0A04020102020204" pitchFamily="34" charset="0"/>
                          <a:cs typeface="Arial"/>
                        </a:rPr>
                        <a:t>kung saan </a:t>
                      </a:r>
                      <a:r>
                        <a:rPr sz="1050" b="1" spc="-75" dirty="0">
                          <a:latin typeface="Arial Black" panose="020B0A04020102020204" pitchFamily="34" charset="0"/>
                          <a:cs typeface="Arial"/>
                        </a:rPr>
                        <a:t>maisama </a:t>
                      </a:r>
                      <a:r>
                        <a:rPr sz="1050" b="1" spc="-85" dirty="0">
                          <a:latin typeface="Arial Black" panose="020B0A04020102020204" pitchFamily="34" charset="0"/>
                          <a:cs typeface="Arial"/>
                        </a:rPr>
                        <a:t>ang </a:t>
                      </a:r>
                      <a:r>
                        <a:rPr sz="1050" b="1" spc="-70" dirty="0">
                          <a:latin typeface="Arial Black" panose="020B0A04020102020204" pitchFamily="34" charset="0"/>
                          <a:cs typeface="Arial"/>
                        </a:rPr>
                        <a:t>technology </a:t>
                      </a:r>
                      <a:r>
                        <a:rPr sz="1050" b="1" spc="-65" dirty="0">
                          <a:latin typeface="Arial Black" panose="020B0A04020102020204" pitchFamily="34" charset="0"/>
                          <a:cs typeface="Arial"/>
                        </a:rPr>
                        <a:t>na </a:t>
                      </a:r>
                      <a:r>
                        <a:rPr sz="1050" b="1" spc="-80" dirty="0">
                          <a:latin typeface="Arial Black" panose="020B0A04020102020204" pitchFamily="34" charset="0"/>
                          <a:cs typeface="Arial"/>
                        </a:rPr>
                        <a:t>isa </a:t>
                      </a:r>
                      <a:r>
                        <a:rPr sz="1050" b="1" spc="-100" dirty="0">
                          <a:latin typeface="Arial Black" panose="020B0A04020102020204" pitchFamily="34" charset="0"/>
                          <a:cs typeface="Arial"/>
                        </a:rPr>
                        <a:t>sa </a:t>
                      </a:r>
                      <a:r>
                        <a:rPr sz="1050" b="1" spc="-70" dirty="0">
                          <a:latin typeface="Arial Black" panose="020B0A04020102020204" pitchFamily="34" charset="0"/>
                          <a:cs typeface="Arial"/>
                        </a:rPr>
                        <a:t>strategies? </a:t>
                      </a:r>
                      <a:r>
                        <a:rPr sz="1050" b="1" spc="-55" dirty="0">
                          <a:latin typeface="Arial Black" panose="020B0A04020102020204" pitchFamily="34" charset="0"/>
                          <a:cs typeface="Arial"/>
                        </a:rPr>
                        <a:t>Mabuhay </a:t>
                      </a:r>
                      <a:r>
                        <a:rPr sz="1050" b="1" spc="-65" dirty="0">
                          <a:latin typeface="Arial Black" panose="020B0A04020102020204" pitchFamily="34" charset="0"/>
                          <a:cs typeface="Arial"/>
                        </a:rPr>
                        <a:t>ka</a:t>
                      </a:r>
                      <a:r>
                        <a:rPr sz="1050" b="1" spc="-55" dirty="0">
                          <a:latin typeface="Arial Black" panose="020B0A04020102020204" pitchFamily="34" charset="0"/>
                          <a:cs typeface="Arial"/>
                        </a:rPr>
                        <a:t> </a:t>
                      </a:r>
                      <a:r>
                        <a:rPr sz="1050" b="1" spc="-50" dirty="0">
                          <a:latin typeface="Arial Black" panose="020B0A04020102020204" pitchFamily="34" charset="0"/>
                          <a:cs typeface="Arial"/>
                        </a:rPr>
                        <a:t>Brother!</a:t>
                      </a:r>
                      <a:endParaRPr sz="1050" dirty="0">
                        <a:latin typeface="Arial Black" panose="020B0A04020102020204" pitchFamily="34" charset="0"/>
                        <a:cs typeface="Arial"/>
                      </a:endParaRPr>
                    </a:p>
                    <a:p>
                      <a:pPr marL="127000" algn="just">
                        <a:lnSpc>
                          <a:spcPts val="1025"/>
                        </a:lnSpc>
                        <a:spcBef>
                          <a:spcPts val="10"/>
                        </a:spcBef>
                      </a:pPr>
                      <a:r>
                        <a:rPr sz="1050" b="1" spc="-30" dirty="0">
                          <a:latin typeface="Arial Black" panose="020B0A04020102020204" pitchFamily="34" charset="0"/>
                          <a:cs typeface="Arial"/>
                        </a:rPr>
                        <a:t>-----------------------------------------</a:t>
                      </a:r>
                      <a:endParaRPr lang="en-PH" sz="1050" b="1" spc="-30" dirty="0">
                        <a:latin typeface="Arial Black" panose="020B0A04020102020204" pitchFamily="34" charset="0"/>
                        <a:cs typeface="Arial"/>
                      </a:endParaRPr>
                    </a:p>
                    <a:p>
                      <a:r>
                        <a:rPr lang="en-GB" sz="1050" b="1" u="none" spc="-85" dirty="0">
                          <a:solidFill>
                            <a:srgbClr val="0000FF"/>
                          </a:solidFill>
                          <a:uFill>
                            <a:solidFill>
                              <a:srgbClr val="0000FF"/>
                            </a:solidFill>
                          </a:uFill>
                          <a:latin typeface="Arial Black" panose="020B0A04020102020204" pitchFamily="34" charset="0"/>
                          <a:cs typeface="Arial" panose="020B0604020202020204" pitchFamily="34" charset="0"/>
                          <a:hlinkClick r:id="rId10"/>
                        </a:rPr>
                        <a:t>    Cezar </a:t>
                      </a:r>
                      <a:r>
                        <a:rPr lang="en-GB" sz="1050" b="1" u="none" spc="-35" dirty="0" err="1">
                          <a:solidFill>
                            <a:srgbClr val="0000FF"/>
                          </a:solidFill>
                          <a:uFill>
                            <a:solidFill>
                              <a:srgbClr val="0000FF"/>
                            </a:solidFill>
                          </a:uFill>
                          <a:latin typeface="Arial Black" panose="020B0A04020102020204" pitchFamily="34" charset="0"/>
                          <a:cs typeface="Arial" panose="020B0604020202020204" pitchFamily="34" charset="0"/>
                          <a:hlinkClick r:id="rId10"/>
                        </a:rPr>
                        <a:t>Mamaril</a:t>
                      </a:r>
                      <a:r>
                        <a:rPr lang="en-GB" sz="1050" b="1" spc="-35" dirty="0">
                          <a:solidFill>
                            <a:srgbClr val="0000FF"/>
                          </a:solidFill>
                          <a:latin typeface="Arial Black" panose="020B0A04020102020204" pitchFamily="34" charset="0"/>
                          <a:cs typeface="Arial" panose="020B0604020202020204" pitchFamily="34" charset="0"/>
                          <a:hlinkClick r:id="rId10"/>
                        </a:rPr>
                        <a:t> </a:t>
                      </a:r>
                      <a:endParaRPr lang="en-GB" sz="1050" b="1" spc="-35" dirty="0">
                        <a:solidFill>
                          <a:srgbClr val="0000FF"/>
                        </a:solidFill>
                        <a:latin typeface="Arial Black" panose="020B0A04020102020204" pitchFamily="34" charset="0"/>
                        <a:cs typeface="Arial" panose="020B0604020202020204" pitchFamily="34" charset="0"/>
                      </a:endParaRPr>
                    </a:p>
                    <a:p>
                      <a:r>
                        <a:rPr lang="en-GB" sz="1050" b="1" spc="-35" dirty="0">
                          <a:solidFill>
                            <a:srgbClr val="0000FF"/>
                          </a:solidFill>
                          <a:latin typeface="Arial Black" panose="020B0A04020102020204" pitchFamily="34" charset="0"/>
                          <a:cs typeface="Arial" panose="020B0604020202020204" pitchFamily="34" charset="0"/>
                        </a:rPr>
                        <a:t>   (Retired IRRI Soil Scientist)</a:t>
                      </a:r>
                    </a:p>
                    <a:p>
                      <a:r>
                        <a:rPr lang="en-GB" sz="1050" b="1" spc="-35" dirty="0">
                          <a:solidFill>
                            <a:srgbClr val="0000FF"/>
                          </a:solidFill>
                          <a:latin typeface="Arial Black" panose="020B0A04020102020204" pitchFamily="34" charset="0"/>
                          <a:cs typeface="Arial" panose="020B0604020202020204" pitchFamily="34" charset="0"/>
                        </a:rPr>
                        <a:t>_____________________________</a:t>
                      </a:r>
                    </a:p>
                    <a:p>
                      <a:r>
                        <a:rPr lang="en-GB" sz="1050" b="1" spc="-80" dirty="0">
                          <a:latin typeface="Arial Black" panose="020B0A04020102020204" pitchFamily="34" charset="0"/>
                          <a:cs typeface="Arial" panose="020B0604020202020204" pitchFamily="34" charset="0"/>
                        </a:rPr>
                        <a:t>    Brod </a:t>
                      </a:r>
                      <a:r>
                        <a:rPr lang="en-GB" sz="1050" b="1" spc="-70" dirty="0">
                          <a:latin typeface="Arial Black" panose="020B0A04020102020204" pitchFamily="34" charset="0"/>
                          <a:cs typeface="Arial" panose="020B0604020202020204" pitchFamily="34" charset="0"/>
                        </a:rPr>
                        <a:t>Frank, </a:t>
                      </a:r>
                      <a:r>
                        <a:rPr lang="en-GB" sz="1050" b="1" spc="-40" dirty="0">
                          <a:latin typeface="Arial Black" panose="020B0A04020102020204" pitchFamily="34" charset="0"/>
                          <a:cs typeface="Arial" panose="020B0604020202020204" pitchFamily="34" charset="0"/>
                        </a:rPr>
                        <a:t>the </a:t>
                      </a:r>
                      <a:r>
                        <a:rPr lang="en-GB" sz="1050" b="1" spc="-60" dirty="0">
                          <a:latin typeface="Arial Black" panose="020B0A04020102020204" pitchFamily="34" charset="0"/>
                          <a:cs typeface="Arial" panose="020B0604020202020204" pitchFamily="34" charset="0"/>
                        </a:rPr>
                        <a:t>people </a:t>
                      </a:r>
                      <a:r>
                        <a:rPr lang="en-GB" sz="1050" b="1" spc="-40" dirty="0">
                          <a:latin typeface="Arial Black" panose="020B0A04020102020204" pitchFamily="34" charset="0"/>
                          <a:cs typeface="Arial" panose="020B0604020202020204" pitchFamily="34" charset="0"/>
                        </a:rPr>
                        <a:t>there </a:t>
                      </a:r>
                      <a:r>
                        <a:rPr lang="en-GB" sz="1050" b="1" spc="-55" dirty="0">
                          <a:latin typeface="Arial Black" panose="020B0A04020102020204" pitchFamily="34" charset="0"/>
                          <a:cs typeface="Arial" panose="020B0604020202020204" pitchFamily="34" charset="0"/>
                        </a:rPr>
                        <a:t>in </a:t>
                      </a:r>
                      <a:r>
                        <a:rPr lang="en-GB" sz="1050" b="1" spc="-85" dirty="0">
                          <a:latin typeface="Arial Black" panose="020B0A04020102020204" pitchFamily="34" charset="0"/>
                          <a:cs typeface="Arial" panose="020B0604020202020204" pitchFamily="34" charset="0"/>
                        </a:rPr>
                        <a:t>Lanao </a:t>
                      </a:r>
                      <a:r>
                        <a:rPr lang="en-GB" sz="1050" b="1" spc="-75" dirty="0">
                          <a:latin typeface="Arial Black" panose="020B0A04020102020204" pitchFamily="34" charset="0"/>
                          <a:cs typeface="Arial" panose="020B0604020202020204" pitchFamily="34" charset="0"/>
                        </a:rPr>
                        <a:t>should </a:t>
                      </a:r>
                      <a:r>
                        <a:rPr lang="en-GB" sz="1050" b="1" spc="-65" dirty="0">
                          <a:latin typeface="Arial Black" panose="020B0A04020102020204" pitchFamily="34" charset="0"/>
                          <a:cs typeface="Arial" panose="020B0604020202020204" pitchFamily="34" charset="0"/>
                        </a:rPr>
                        <a:t>make </a:t>
                      </a:r>
                      <a:r>
                        <a:rPr lang="en-GB" sz="1050" b="1" spc="-75" dirty="0">
                          <a:latin typeface="Arial Black" panose="020B0A04020102020204" pitchFamily="34" charset="0"/>
                          <a:cs typeface="Arial" panose="020B0604020202020204" pitchFamily="34" charset="0"/>
                        </a:rPr>
                        <a:t>you </a:t>
                      </a:r>
                      <a:r>
                        <a:rPr lang="en-GB" sz="1050" b="1" spc="-50" dirty="0" err="1">
                          <a:latin typeface="Arial Black" panose="020B0A04020102020204" pitchFamily="34" charset="0"/>
                          <a:cs typeface="Arial" panose="020B0604020202020204" pitchFamily="34" charset="0"/>
                        </a:rPr>
                        <a:t>Datu</a:t>
                      </a:r>
                      <a:r>
                        <a:rPr lang="en-GB" sz="1050" b="1" spc="-50" dirty="0">
                          <a:latin typeface="Arial Black" panose="020B0A04020102020204" pitchFamily="34" charset="0"/>
                          <a:cs typeface="Arial" panose="020B0604020202020204" pitchFamily="34" charset="0"/>
                        </a:rPr>
                        <a:t> </a:t>
                      </a:r>
                      <a:r>
                        <a:rPr lang="en-GB" sz="1050" b="1" spc="-75" dirty="0">
                          <a:latin typeface="Arial Black" panose="020B0A04020102020204" pitchFamily="34" charset="0"/>
                          <a:cs typeface="Arial" panose="020B0604020202020204" pitchFamily="34" charset="0"/>
                        </a:rPr>
                        <a:t>Frank </a:t>
                      </a:r>
                      <a:r>
                        <a:rPr lang="en-GB" sz="1050" b="1" spc="-40" dirty="0">
                          <a:latin typeface="Arial Black" panose="020B0A04020102020204" pitchFamily="34" charset="0"/>
                          <a:cs typeface="Arial" panose="020B0604020202020204" pitchFamily="34" charset="0"/>
                        </a:rPr>
                        <a:t>for </a:t>
                      </a:r>
                      <a:r>
                        <a:rPr lang="en-GB" sz="1050" b="1" spc="-75" dirty="0">
                          <a:latin typeface="Arial Black" panose="020B0A04020102020204" pitchFamily="34" charset="0"/>
                          <a:cs typeface="Arial" panose="020B0604020202020204" pitchFamily="34" charset="0"/>
                        </a:rPr>
                        <a:t>doing </a:t>
                      </a:r>
                      <a:r>
                        <a:rPr lang="en-GB" sz="1050" b="1" spc="-100" dirty="0">
                          <a:latin typeface="Arial Black" panose="020B0A04020102020204" pitchFamily="34" charset="0"/>
                          <a:cs typeface="Arial" panose="020B0604020202020204" pitchFamily="34" charset="0"/>
                        </a:rPr>
                        <a:t>such </a:t>
                      </a:r>
                      <a:r>
                        <a:rPr lang="en-GB" sz="1050" b="1" spc="-70" dirty="0">
                          <a:latin typeface="Arial Black" panose="020B0A04020102020204" pitchFamily="34" charset="0"/>
                          <a:cs typeface="Arial" panose="020B0604020202020204" pitchFamily="34" charset="0"/>
                        </a:rPr>
                        <a:t>splendid  </a:t>
                      </a:r>
                      <a:r>
                        <a:rPr lang="en-GB" sz="1050" b="1" spc="-55" dirty="0">
                          <a:latin typeface="Arial Black" panose="020B0A04020102020204" pitchFamily="34" charset="0"/>
                          <a:cs typeface="Arial" panose="020B0604020202020204" pitchFamily="34" charset="0"/>
                        </a:rPr>
                        <a:t>work </a:t>
                      </a:r>
                      <a:r>
                        <a:rPr lang="en-GB" sz="1050" b="1" spc="-45" dirty="0">
                          <a:latin typeface="Arial Black" panose="020B0A04020102020204" pitchFamily="34" charset="0"/>
                          <a:cs typeface="Arial" panose="020B0604020202020204" pitchFamily="34" charset="0"/>
                        </a:rPr>
                        <a:t>of </a:t>
                      </a:r>
                      <a:r>
                        <a:rPr lang="en-GB" sz="1050" b="1" spc="-50" dirty="0">
                          <a:latin typeface="Arial Black" panose="020B0A04020102020204" pitchFamily="34" charset="0"/>
                          <a:cs typeface="Arial" panose="020B0604020202020204" pitchFamily="34" charset="0"/>
                        </a:rPr>
                        <a:t>uplifting </a:t>
                      </a:r>
                      <a:r>
                        <a:rPr lang="en-GB" sz="1050" b="1" spc="-40" dirty="0">
                          <a:latin typeface="Arial Black" panose="020B0A04020102020204" pitchFamily="34" charset="0"/>
                          <a:cs typeface="Arial" panose="020B0604020202020204" pitchFamily="34" charset="0"/>
                        </a:rPr>
                        <a:t>the        </a:t>
                      </a:r>
                      <a:r>
                        <a:rPr lang="en-GB" sz="1050" b="1" spc="-55" dirty="0">
                          <a:latin typeface="Arial Black" panose="020B0A04020102020204" pitchFamily="34" charset="0"/>
                          <a:cs typeface="Arial" panose="020B0604020202020204" pitchFamily="34" charset="0"/>
                        </a:rPr>
                        <a:t>l   livelihood </a:t>
                      </a:r>
                      <a:r>
                        <a:rPr lang="en-GB" sz="1050" b="1" spc="-40" dirty="0">
                          <a:latin typeface="Arial Black" panose="020B0A04020102020204" pitchFamily="34" charset="0"/>
                          <a:cs typeface="Arial" panose="020B0604020202020204" pitchFamily="34" charset="0"/>
                        </a:rPr>
                        <a:t>of the </a:t>
                      </a:r>
                      <a:r>
                        <a:rPr lang="en-GB" sz="1050" b="1" spc="-60" dirty="0">
                          <a:latin typeface="Arial Black" panose="020B0A04020102020204" pitchFamily="34" charset="0"/>
                          <a:cs typeface="Arial" panose="020B0604020202020204" pitchFamily="34" charset="0"/>
                        </a:rPr>
                        <a:t>people </a:t>
                      </a:r>
                      <a:r>
                        <a:rPr lang="en-GB" sz="1050" b="1" spc="-35" dirty="0">
                          <a:latin typeface="Arial Black" panose="020B0A04020102020204" pitchFamily="34" charset="0"/>
                          <a:cs typeface="Arial" panose="020B0604020202020204" pitchFamily="34" charset="0"/>
                        </a:rPr>
                        <a:t>there. </a:t>
                      </a:r>
                      <a:r>
                        <a:rPr lang="en-GB" sz="1050" b="1" spc="-30" dirty="0">
                          <a:latin typeface="Arial Black" panose="020B0A04020102020204" pitchFamily="34" charset="0"/>
                          <a:cs typeface="Arial" panose="020B0604020202020204" pitchFamily="34" charset="0"/>
                        </a:rPr>
                        <a:t>More </a:t>
                      </a:r>
                      <a:r>
                        <a:rPr lang="en-GB" sz="1050" b="1" spc="-55" dirty="0">
                          <a:latin typeface="Arial Black" panose="020B0A04020102020204" pitchFamily="34" charset="0"/>
                          <a:cs typeface="Arial" panose="020B0604020202020204" pitchFamily="34" charset="0"/>
                        </a:rPr>
                        <a:t>power </a:t>
                      </a:r>
                      <a:r>
                        <a:rPr lang="en-GB" sz="1050" b="1" spc="-30" dirty="0">
                          <a:latin typeface="Arial Black" panose="020B0A04020102020204" pitchFamily="34" charset="0"/>
                          <a:cs typeface="Arial" panose="020B0604020202020204" pitchFamily="34" charset="0"/>
                        </a:rPr>
                        <a:t>to </a:t>
                      </a:r>
                      <a:r>
                        <a:rPr lang="en-GB" sz="1050" b="1" spc="-70" dirty="0">
                          <a:latin typeface="Arial Black" panose="020B0A04020102020204" pitchFamily="34" charset="0"/>
                          <a:cs typeface="Arial" panose="020B0604020202020204" pitchFamily="34" charset="0"/>
                        </a:rPr>
                        <a:t>you</a:t>
                      </a:r>
                      <a:r>
                        <a:rPr lang="en-GB" sz="1050" b="1" spc="-80"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Brod</a:t>
                      </a:r>
                      <a:r>
                        <a:rPr lang="en-GB" sz="1050" b="1" spc="-70" dirty="0">
                          <a:latin typeface="Arial Black" panose="020B0A04020102020204" pitchFamily="34" charset="0"/>
                          <a:cs typeface="Arial"/>
                        </a:rPr>
                        <a:t>.</a:t>
                      </a:r>
                    </a:p>
                    <a:p>
                      <a:r>
                        <a:rPr lang="en-GB" sz="1050" b="1" spc="-70" dirty="0">
                          <a:latin typeface="Arial Black" panose="020B0A04020102020204" pitchFamily="34" charset="0"/>
                          <a:cs typeface="Arial"/>
                        </a:rPr>
                        <a:t>    ------------------------------------------------</a:t>
                      </a:r>
                      <a:endParaRPr lang="en-PH" sz="1050" dirty="0">
                        <a:latin typeface="Arial Black" panose="020B0A04020102020204" pitchFamily="34" charset="0"/>
                        <a:cs typeface="Arial"/>
                      </a:endParaRPr>
                    </a:p>
                    <a:p>
                      <a:pPr marL="12700" lvl="0"/>
                      <a:r>
                        <a:rPr lang="en-GB" sz="1050" b="1" u="sng" spc="-105" dirty="0">
                          <a:solidFill>
                            <a:srgbClr val="0000FF"/>
                          </a:solidFill>
                          <a:uFill>
                            <a:solidFill>
                              <a:srgbClr val="0000FF"/>
                            </a:solidFill>
                          </a:uFill>
                          <a:latin typeface="Arial"/>
                          <a:cs typeface="Arial"/>
                          <a:hlinkClick r:id="rId11">
                            <a:extLst>
                              <a:ext uri="{A12FA001-AC4F-418D-AE19-62706E023703}">
                                <ahyp:hlinkClr xmlns:ahyp="http://schemas.microsoft.com/office/drawing/2018/hyperlinkcolor" val="tx"/>
                              </a:ext>
                            </a:extLst>
                          </a:hlinkClick>
                        </a:rPr>
                        <a:t>     </a:t>
                      </a:r>
                      <a:r>
                        <a:rPr lang="en-GB" sz="1050" b="1" u="sng" spc="-105" dirty="0">
                          <a:solidFill>
                            <a:srgbClr val="0000FF"/>
                          </a:solidFill>
                          <a:uFill>
                            <a:solidFill>
                              <a:srgbClr val="0000FF"/>
                            </a:solidFill>
                          </a:uFill>
                          <a:latin typeface="Arial Black" panose="020B0A04020102020204" pitchFamily="34" charset="0"/>
                          <a:cs typeface="Arial"/>
                          <a:hlinkClick r:id="rId11">
                            <a:extLst>
                              <a:ext uri="{A12FA001-AC4F-418D-AE19-62706E023703}">
                                <ahyp:hlinkClr xmlns:ahyp="http://schemas.microsoft.com/office/drawing/2018/hyperlinkcolor" val="tx"/>
                              </a:ext>
                            </a:extLst>
                          </a:hlinkClick>
                        </a:rPr>
                        <a:t>Sam </a:t>
                      </a:r>
                      <a:r>
                        <a:rPr lang="en-GB" sz="1050" b="1" u="sng" spc="-70" dirty="0" err="1">
                          <a:solidFill>
                            <a:srgbClr val="0000FF"/>
                          </a:solidFill>
                          <a:uFill>
                            <a:solidFill>
                              <a:srgbClr val="0000FF"/>
                            </a:solidFill>
                          </a:uFill>
                          <a:latin typeface="Arial Black" panose="020B0A04020102020204" pitchFamily="34" charset="0"/>
                          <a:cs typeface="Arial"/>
                          <a:hlinkClick r:id="rId11">
                            <a:extLst>
                              <a:ext uri="{A12FA001-AC4F-418D-AE19-62706E023703}">
                                <ahyp:hlinkClr xmlns:ahyp="http://schemas.microsoft.com/office/drawing/2018/hyperlinkcolor" val="tx"/>
                              </a:ext>
                            </a:extLst>
                          </a:hlinkClick>
                        </a:rPr>
                        <a:t>Buot</a:t>
                      </a:r>
                      <a:r>
                        <a:rPr lang="en-GB" sz="1050" b="1" spc="-70" dirty="0">
                          <a:solidFill>
                            <a:srgbClr val="0000FF"/>
                          </a:solidFill>
                          <a:latin typeface="Arial Black" panose="020B0A04020102020204" pitchFamily="34" charset="0"/>
                          <a:cs typeface="Arial"/>
                          <a:hlinkClick r:id="rId11">
                            <a:extLst>
                              <a:ext uri="{A12FA001-AC4F-418D-AE19-62706E023703}">
                                <ahyp:hlinkClr xmlns:ahyp="http://schemas.microsoft.com/office/drawing/2018/hyperlinkcolor" val="tx"/>
                              </a:ext>
                            </a:extLst>
                          </a:hlinkClick>
                        </a:rPr>
                        <a:t> </a:t>
                      </a:r>
                      <a:r>
                        <a:rPr lang="en-GB" sz="1050" b="1" spc="-80" dirty="0">
                          <a:solidFill>
                            <a:prstClr val="black"/>
                          </a:solidFill>
                          <a:latin typeface="Arial Black" panose="020B0A04020102020204" pitchFamily="34" charset="0"/>
                          <a:cs typeface="Arial"/>
                        </a:rPr>
                        <a:t>(USA) </a:t>
                      </a:r>
                      <a:r>
                        <a:rPr lang="en-GB" sz="1050" b="1" spc="-50" dirty="0">
                          <a:solidFill>
                            <a:prstClr val="black"/>
                          </a:solidFill>
                          <a:latin typeface="Arial Black" panose="020B0A04020102020204" pitchFamily="34" charset="0"/>
                          <a:cs typeface="Arial"/>
                        </a:rPr>
                        <a:t>Great </a:t>
                      </a:r>
                      <a:r>
                        <a:rPr lang="en-GB" sz="1050" b="1" spc="-60" dirty="0">
                          <a:solidFill>
                            <a:prstClr val="black"/>
                          </a:solidFill>
                          <a:latin typeface="Arial Black" panose="020B0A04020102020204" pitchFamily="34" charset="0"/>
                          <a:cs typeface="Arial"/>
                        </a:rPr>
                        <a:t>job </a:t>
                      </a:r>
                      <a:r>
                        <a:rPr lang="en-GB" sz="1050" b="1" spc="-65" dirty="0">
                          <a:solidFill>
                            <a:prstClr val="black"/>
                          </a:solidFill>
                          <a:latin typeface="Arial Black" panose="020B0A04020102020204" pitchFamily="34" charset="0"/>
                          <a:cs typeface="Arial"/>
                        </a:rPr>
                        <a:t>Frank. </a:t>
                      </a:r>
                      <a:r>
                        <a:rPr lang="en-GB" sz="1050" b="1" spc="-90" dirty="0">
                          <a:solidFill>
                            <a:prstClr val="black"/>
                          </a:solidFill>
                          <a:latin typeface="Arial Black" panose="020B0A04020102020204" pitchFamily="34" charset="0"/>
                          <a:cs typeface="Arial"/>
                        </a:rPr>
                        <a:t>Thanks </a:t>
                      </a:r>
                      <a:r>
                        <a:rPr lang="en-GB" sz="1050" b="1" spc="-40" dirty="0">
                          <a:solidFill>
                            <a:prstClr val="black"/>
                          </a:solidFill>
                          <a:latin typeface="Arial Black" panose="020B0A04020102020204" pitchFamily="34" charset="0"/>
                          <a:cs typeface="Arial"/>
                        </a:rPr>
                        <a:t>for </a:t>
                      </a:r>
                      <a:r>
                        <a:rPr lang="en-GB" sz="1050" b="1" spc="-65" dirty="0">
                          <a:solidFill>
                            <a:prstClr val="black"/>
                          </a:solidFill>
                          <a:latin typeface="Arial Black" panose="020B0A04020102020204" pitchFamily="34" charset="0"/>
                          <a:cs typeface="Arial"/>
                        </a:rPr>
                        <a:t>helping </a:t>
                      </a:r>
                      <a:r>
                        <a:rPr lang="en-GB" sz="1050" b="1" spc="-55" dirty="0">
                          <a:solidFill>
                            <a:prstClr val="black"/>
                          </a:solidFill>
                          <a:latin typeface="Arial Black" panose="020B0A04020102020204" pitchFamily="34" charset="0"/>
                          <a:cs typeface="Arial"/>
                        </a:rPr>
                        <a:t>in </a:t>
                      </a:r>
                      <a:r>
                        <a:rPr lang="en-GB" sz="1050" b="1" spc="-70" dirty="0">
                          <a:solidFill>
                            <a:prstClr val="black"/>
                          </a:solidFill>
                          <a:latin typeface="Arial Black" panose="020B0A04020102020204" pitchFamily="34" charset="0"/>
                          <a:cs typeface="Arial"/>
                        </a:rPr>
                        <a:t>carrying </a:t>
                      </a:r>
                      <a:r>
                        <a:rPr lang="en-GB" sz="1050" b="1" spc="-45" dirty="0">
                          <a:solidFill>
                            <a:prstClr val="black"/>
                          </a:solidFill>
                          <a:latin typeface="Arial Black" panose="020B0A04020102020204" pitchFamily="34" charset="0"/>
                          <a:cs typeface="Arial"/>
                        </a:rPr>
                        <a:t>out </a:t>
                      </a:r>
                      <a:r>
                        <a:rPr lang="en-GB" sz="1050" b="1" spc="-75" dirty="0">
                          <a:solidFill>
                            <a:prstClr val="black"/>
                          </a:solidFill>
                          <a:latin typeface="Arial Black" panose="020B0A04020102020204" pitchFamily="34" charset="0"/>
                          <a:cs typeface="Arial"/>
                        </a:rPr>
                        <a:t>Femme's</a:t>
                      </a:r>
                      <a:r>
                        <a:rPr lang="en-GB" sz="1050" b="1" spc="45" dirty="0">
                          <a:solidFill>
                            <a:prstClr val="black"/>
                          </a:solidFill>
                          <a:latin typeface="Arial Black" panose="020B0A04020102020204" pitchFamily="34" charset="0"/>
                          <a:cs typeface="Arial"/>
                        </a:rPr>
                        <a:t> </a:t>
                      </a:r>
                      <a:r>
                        <a:rPr lang="en-GB" sz="1050" b="1" spc="-50" dirty="0">
                          <a:solidFill>
                            <a:prstClr val="black"/>
                          </a:solidFill>
                          <a:latin typeface="Arial Black" panose="020B0A04020102020204" pitchFamily="34" charset="0"/>
                          <a:cs typeface="Arial"/>
                        </a:rPr>
                        <a:t>dream.</a:t>
                      </a:r>
                      <a:endParaRPr lang="en-GB" sz="1050" dirty="0">
                        <a:solidFill>
                          <a:prstClr val="black"/>
                        </a:solidFill>
                        <a:latin typeface="Arial Black" panose="020B0A04020102020204" pitchFamily="34" charset="0"/>
                        <a:cs typeface="Arial"/>
                      </a:endParaRPr>
                    </a:p>
                    <a:p>
                      <a:pPr marL="12700" lvl="0">
                        <a:spcBef>
                          <a:spcPts val="135"/>
                        </a:spcBef>
                      </a:pPr>
                      <a:r>
                        <a:rPr lang="en-GB" sz="1050" b="1" spc="-80" dirty="0">
                          <a:solidFill>
                            <a:prstClr val="black"/>
                          </a:solidFill>
                          <a:latin typeface="Arial Black" panose="020B0A04020102020204" pitchFamily="34" charset="0"/>
                          <a:cs typeface="Arial"/>
                        </a:rPr>
                        <a:t>   Betsy </a:t>
                      </a:r>
                      <a:r>
                        <a:rPr lang="en-GB" sz="1050" b="1" spc="-60" dirty="0">
                          <a:solidFill>
                            <a:prstClr val="black"/>
                          </a:solidFill>
                          <a:latin typeface="Arial Black" panose="020B0A04020102020204" pitchFamily="34" charset="0"/>
                          <a:cs typeface="Arial"/>
                        </a:rPr>
                        <a:t>de </a:t>
                      </a:r>
                      <a:r>
                        <a:rPr lang="en-GB" sz="1050" b="1" spc="-50" dirty="0">
                          <a:solidFill>
                            <a:prstClr val="black"/>
                          </a:solidFill>
                          <a:latin typeface="Arial Black" panose="020B0A04020102020204" pitchFamily="34" charset="0"/>
                          <a:cs typeface="Arial"/>
                        </a:rPr>
                        <a:t>la </a:t>
                      </a:r>
                      <a:r>
                        <a:rPr lang="en-GB" sz="1050" b="1" spc="-65" dirty="0">
                          <a:solidFill>
                            <a:prstClr val="black"/>
                          </a:solidFill>
                          <a:latin typeface="Arial Black" panose="020B0A04020102020204" pitchFamily="34" charset="0"/>
                          <a:cs typeface="Arial"/>
                        </a:rPr>
                        <a:t>Fuente </a:t>
                      </a:r>
                      <a:r>
                        <a:rPr lang="en-GB" sz="1050" b="1" spc="-40" dirty="0">
                          <a:solidFill>
                            <a:prstClr val="black"/>
                          </a:solidFill>
                          <a:latin typeface="Arial Black" panose="020B0A04020102020204" pitchFamily="34" charset="0"/>
                          <a:cs typeface="Arial"/>
                        </a:rPr>
                        <a:t>Wow! </a:t>
                      </a:r>
                      <a:r>
                        <a:rPr lang="en-GB" sz="1050" b="1" spc="-70" dirty="0">
                          <a:solidFill>
                            <a:prstClr val="black"/>
                          </a:solidFill>
                          <a:latin typeface="Arial Black" panose="020B0A04020102020204" pitchFamily="34" charset="0"/>
                          <a:cs typeface="Arial"/>
                        </a:rPr>
                        <a:t>Huge! </a:t>
                      </a:r>
                      <a:r>
                        <a:rPr lang="en-GB" sz="1050" b="1" spc="-105" dirty="0">
                          <a:solidFill>
                            <a:prstClr val="black"/>
                          </a:solidFill>
                          <a:latin typeface="Arial Black" panose="020B0A04020102020204" pitchFamily="34" charset="0"/>
                          <a:cs typeface="Arial"/>
                        </a:rPr>
                        <a:t>Looks </a:t>
                      </a:r>
                      <a:r>
                        <a:rPr lang="en-GB" sz="1050" b="1" spc="-70" dirty="0">
                          <a:solidFill>
                            <a:prstClr val="black"/>
                          </a:solidFill>
                          <a:latin typeface="Arial Black" panose="020B0A04020102020204" pitchFamily="34" charset="0"/>
                          <a:cs typeface="Arial"/>
                        </a:rPr>
                        <a:t>good, </a:t>
                      </a:r>
                      <a:r>
                        <a:rPr lang="en-GB" sz="1050" b="1" spc="-40" dirty="0">
                          <a:solidFill>
                            <a:prstClr val="black"/>
                          </a:solidFill>
                          <a:latin typeface="Arial Black" panose="020B0A04020102020204" pitchFamily="34" charset="0"/>
                          <a:cs typeface="Arial"/>
                        </a:rPr>
                        <a:t>Tito! </a:t>
                      </a:r>
                      <a:r>
                        <a:rPr lang="en-GB" sz="1050" b="1" spc="-65" dirty="0">
                          <a:solidFill>
                            <a:prstClr val="black"/>
                          </a:solidFill>
                          <a:latin typeface="Arial Black" panose="020B0A04020102020204" pitchFamily="34" charset="0"/>
                          <a:cs typeface="Arial"/>
                        </a:rPr>
                        <a:t>You’re </a:t>
                      </a:r>
                      <a:r>
                        <a:rPr lang="en-GB" sz="1050" b="1" spc="-40" dirty="0">
                          <a:solidFill>
                            <a:prstClr val="black"/>
                          </a:solidFill>
                          <a:latin typeface="Arial Black" panose="020B0A04020102020204" pitchFamily="34" charset="0"/>
                          <a:cs typeface="Arial"/>
                        </a:rPr>
                        <a:t>the </a:t>
                      </a:r>
                      <a:r>
                        <a:rPr lang="en-GB" sz="1050" b="1" spc="-55" dirty="0">
                          <a:solidFill>
                            <a:prstClr val="black"/>
                          </a:solidFill>
                          <a:latin typeface="Arial Black" panose="020B0A04020102020204" pitchFamily="34" charset="0"/>
                          <a:cs typeface="Arial"/>
                        </a:rPr>
                        <a:t>best! </a:t>
                      </a:r>
                      <a:r>
                        <a:rPr lang="en-GB" sz="1050" b="1" spc="-90" dirty="0">
                          <a:solidFill>
                            <a:prstClr val="black"/>
                          </a:solidFill>
                          <a:latin typeface="Arial Black" panose="020B0A04020102020204" pitchFamily="34" charset="0"/>
                          <a:cs typeface="Arial"/>
                        </a:rPr>
                        <a:t>Love </a:t>
                      </a:r>
                      <a:r>
                        <a:rPr lang="en-GB" sz="1050" b="1" spc="-55" dirty="0">
                          <a:solidFill>
                            <a:prstClr val="black"/>
                          </a:solidFill>
                          <a:latin typeface="Arial Black" panose="020B0A04020102020204" pitchFamily="34" charset="0"/>
                          <a:cs typeface="Arial"/>
                        </a:rPr>
                        <a:t>you!</a:t>
                      </a:r>
                      <a:r>
                        <a:rPr lang="en-GB" sz="1050" b="1" spc="-55" dirty="0">
                          <a:solidFill>
                            <a:srgbClr val="EE6950"/>
                          </a:solidFill>
                          <a:latin typeface="Arial Black" panose="020B0A04020102020204" pitchFamily="34" charset="0"/>
                          <a:cs typeface="Arial"/>
                        </a:rPr>
                        <a:t> </a:t>
                      </a:r>
                      <a:r>
                        <a:rPr lang="en-GB" sz="1050" b="1" spc="-75" dirty="0">
                          <a:solidFill>
                            <a:prstClr val="black"/>
                          </a:solidFill>
                          <a:latin typeface="Arial Black" panose="020B0A04020102020204" pitchFamily="34" charset="0"/>
                          <a:cs typeface="Arial"/>
                        </a:rPr>
                        <a:t>Frank </a:t>
                      </a:r>
                      <a:r>
                        <a:rPr lang="en-GB" sz="1050" b="1" spc="-70" dirty="0">
                          <a:solidFill>
                            <a:prstClr val="black"/>
                          </a:solidFill>
                          <a:latin typeface="Arial Black" panose="020B0A04020102020204" pitchFamily="34" charset="0"/>
                          <a:cs typeface="Arial"/>
                        </a:rPr>
                        <a:t>Gorrez </a:t>
                      </a:r>
                      <a:r>
                        <a:rPr lang="en-GB" sz="1050" b="1" spc="-95" dirty="0">
                          <a:solidFill>
                            <a:prstClr val="black"/>
                          </a:solidFill>
                          <a:latin typeface="Arial Black" panose="020B0A04020102020204" pitchFamily="34" charset="0"/>
                          <a:cs typeface="Arial"/>
                        </a:rPr>
                        <a:t>Love </a:t>
                      </a:r>
                      <a:r>
                        <a:rPr lang="en-GB" sz="1050" b="1" spc="-60" dirty="0">
                          <a:solidFill>
                            <a:prstClr val="black"/>
                          </a:solidFill>
                          <a:latin typeface="Arial Black" panose="020B0A04020102020204" pitchFamily="34" charset="0"/>
                          <a:cs typeface="Arial"/>
                        </a:rPr>
                        <a:t>you,</a:t>
                      </a:r>
                      <a:r>
                        <a:rPr lang="en-GB" sz="1050" b="1" spc="-130" dirty="0">
                          <a:solidFill>
                            <a:prstClr val="black"/>
                          </a:solidFill>
                          <a:latin typeface="Arial Black" panose="020B0A04020102020204" pitchFamily="34" charset="0"/>
                          <a:cs typeface="Arial"/>
                        </a:rPr>
                        <a:t> </a:t>
                      </a:r>
                      <a:r>
                        <a:rPr lang="en-GB" sz="1050" b="1" spc="-70" dirty="0">
                          <a:solidFill>
                            <a:prstClr val="black"/>
                          </a:solidFill>
                          <a:latin typeface="Arial Black" panose="020B0A04020102020204" pitchFamily="34" charset="0"/>
                          <a:cs typeface="Arial"/>
                        </a:rPr>
                        <a:t>Betsy.</a:t>
                      </a:r>
                      <a:r>
                        <a:rPr lang="en-GB" sz="1050" b="1" spc="-254" dirty="0">
                          <a:solidFill>
                            <a:srgbClr val="E81223"/>
                          </a:solidFill>
                          <a:latin typeface="Arial Black" panose="020B0A04020102020204" pitchFamily="34" charset="0"/>
                          <a:cs typeface="Arial"/>
                        </a:rPr>
                        <a:t> </a:t>
                      </a:r>
                      <a:r>
                        <a:rPr lang="en-GB" sz="1050" b="1" spc="985" dirty="0">
                          <a:solidFill>
                            <a:srgbClr val="EE6950"/>
                          </a:solidFill>
                          <a:latin typeface="Arial Black" panose="020B0A04020102020204" pitchFamily="34" charset="0"/>
                          <a:cs typeface="Arial"/>
                        </a:rPr>
                        <a:t> </a:t>
                      </a:r>
                      <a:r>
                        <a:rPr lang="en-GB" sz="1050" b="1" spc="-254" dirty="0">
                          <a:solidFill>
                            <a:prstClr val="black"/>
                          </a:solidFill>
                          <a:latin typeface="Arial Black" panose="020B0A04020102020204" pitchFamily="34" charset="0"/>
                          <a:cs typeface="Arial"/>
                        </a:rPr>
                        <a:t> </a:t>
                      </a:r>
                      <a:r>
                        <a:rPr lang="en-GB" sz="1050" b="1" spc="-254" dirty="0">
                          <a:solidFill>
                            <a:srgbClr val="FFC73C"/>
                          </a:solidFill>
                          <a:latin typeface="Arial Black" panose="020B0A04020102020204" pitchFamily="34" charset="0"/>
                          <a:cs typeface="Arial"/>
                        </a:rPr>
                        <a:t> </a:t>
                      </a:r>
                      <a:r>
                        <a:rPr lang="en-GB" sz="1050" b="1" spc="-254" dirty="0">
                          <a:solidFill>
                            <a:srgbClr val="F78849"/>
                          </a:solidFill>
                          <a:latin typeface="Arial Black" panose="020B0A04020102020204" pitchFamily="34" charset="0"/>
                          <a:cs typeface="Arial"/>
                        </a:rPr>
                        <a:t> </a:t>
                      </a:r>
                      <a:r>
                        <a:rPr lang="en-GB" sz="1050" b="1" spc="985" dirty="0">
                          <a:solidFill>
                            <a:prstClr val="black"/>
                          </a:solidFill>
                          <a:latin typeface="Arial Black" panose="020B0A04020102020204" pitchFamily="34" charset="0"/>
                          <a:cs typeface="Arial"/>
                        </a:rPr>
                        <a:t> </a:t>
                      </a:r>
                      <a:r>
                        <a:rPr lang="en-GB" sz="1050" b="1" spc="-254" dirty="0">
                          <a:solidFill>
                            <a:prstClr val="black"/>
                          </a:solidFill>
                          <a:latin typeface="Arial Black" panose="020B0A04020102020204" pitchFamily="34" charset="0"/>
                          <a:cs typeface="Arial"/>
                        </a:rPr>
                        <a:t> </a:t>
                      </a:r>
                      <a:r>
                        <a:rPr lang="en-GB" sz="1050" b="1" spc="-254" dirty="0">
                          <a:solidFill>
                            <a:srgbClr val="0F7B0F"/>
                          </a:solidFill>
                          <a:latin typeface="Arial Black" panose="020B0A04020102020204" pitchFamily="34" charset="0"/>
                          <a:cs typeface="Arial"/>
                        </a:rPr>
                        <a:t> </a:t>
                      </a:r>
                      <a:r>
                        <a:rPr lang="en-GB" sz="1050" b="1" spc="-254" dirty="0">
                          <a:solidFill>
                            <a:srgbClr val="12A00D"/>
                          </a:solidFill>
                          <a:latin typeface="Arial Black" panose="020B0A04020102020204" pitchFamily="34" charset="0"/>
                          <a:cs typeface="Arial"/>
                        </a:rPr>
                        <a:t> </a:t>
                      </a:r>
                      <a:r>
                        <a:rPr lang="en-GB" sz="1050" b="1" spc="-254" dirty="0">
                          <a:solidFill>
                            <a:srgbClr val="FFFFFF"/>
                          </a:solidFill>
                          <a:latin typeface="Arial Black" panose="020B0A04020102020204" pitchFamily="34" charset="0"/>
                          <a:cs typeface="Arial"/>
                        </a:rPr>
                        <a:t> </a:t>
                      </a:r>
                      <a:r>
                        <a:rPr lang="en-GB" sz="1050" b="1" spc="-254" dirty="0">
                          <a:solidFill>
                            <a:srgbClr val="ED3E85"/>
                          </a:solidFill>
                          <a:latin typeface="Arial Black" panose="020B0A04020102020204" pitchFamily="34" charset="0"/>
                          <a:cs typeface="Arial"/>
                        </a:rPr>
                        <a:t> </a:t>
                      </a:r>
                      <a:r>
                        <a:rPr lang="en-GB" sz="1050" b="1" spc="-254" dirty="0">
                          <a:solidFill>
                            <a:srgbClr val="F494BE"/>
                          </a:solidFill>
                          <a:latin typeface="Arial Black" panose="020B0A04020102020204" pitchFamily="34" charset="0"/>
                          <a:cs typeface="Arial"/>
                        </a:rPr>
                        <a:t> </a:t>
                      </a:r>
                      <a:r>
                        <a:rPr lang="en-GB" sz="1050" b="1" spc="-254" dirty="0">
                          <a:solidFill>
                            <a:srgbClr val="FFB800"/>
                          </a:solidFill>
                          <a:latin typeface="Arial Black" panose="020B0A04020102020204" pitchFamily="34" charset="0"/>
                          <a:cs typeface="Arial"/>
                        </a:rPr>
                        <a:t> </a:t>
                      </a:r>
                      <a:r>
                        <a:rPr lang="en-GB" sz="1050" b="1" spc="985" dirty="0">
                          <a:solidFill>
                            <a:srgbClr val="FFF000"/>
                          </a:solidFill>
                          <a:latin typeface="Arial Black" panose="020B0A04020102020204" pitchFamily="34" charset="0"/>
                          <a:cs typeface="Arial"/>
                        </a:rPr>
                        <a:t> </a:t>
                      </a:r>
                      <a:endParaRPr lang="en-GB" sz="1050" dirty="0">
                        <a:solidFill>
                          <a:prstClr val="black"/>
                        </a:solidFill>
                        <a:latin typeface="Arial Black" panose="020B0A04020102020204" pitchFamily="34" charset="0"/>
                        <a:cs typeface="Arial"/>
                      </a:endParaRPr>
                    </a:p>
                    <a:p>
                      <a:pPr marL="12700" marR="5715" lvl="0" algn="just">
                        <a:lnSpc>
                          <a:spcPct val="101699"/>
                        </a:lnSpc>
                        <a:spcBef>
                          <a:spcPts val="5"/>
                        </a:spcBef>
                      </a:pPr>
                      <a:r>
                        <a:rPr lang="en-GB" sz="1050" b="1" u="sng" spc="-50" dirty="0">
                          <a:solidFill>
                            <a:prstClr val="black"/>
                          </a:solidFill>
                          <a:uFill>
                            <a:solidFill>
                              <a:srgbClr val="000000"/>
                            </a:solidFill>
                          </a:uFill>
                          <a:latin typeface="Arial Black" panose="020B0A04020102020204" pitchFamily="34" charset="0"/>
                          <a:cs typeface="Arial"/>
                        </a:rPr>
                        <a:t>   Marcelo </a:t>
                      </a:r>
                      <a:r>
                        <a:rPr lang="en-GB" sz="1050" b="1" u="sng" spc="-85" dirty="0" err="1">
                          <a:solidFill>
                            <a:prstClr val="black"/>
                          </a:solidFill>
                          <a:uFill>
                            <a:solidFill>
                              <a:srgbClr val="000000"/>
                            </a:solidFill>
                          </a:uFill>
                          <a:latin typeface="Arial Black" panose="020B0A04020102020204" pitchFamily="34" charset="0"/>
                          <a:cs typeface="Arial"/>
                        </a:rPr>
                        <a:t>Aspiras</a:t>
                      </a:r>
                      <a:r>
                        <a:rPr lang="en-GB" sz="1050" b="1" spc="-85" dirty="0">
                          <a:solidFill>
                            <a:prstClr val="black"/>
                          </a:solidFill>
                          <a:latin typeface="Arial Black" panose="020B0A04020102020204" pitchFamily="34" charset="0"/>
                          <a:cs typeface="Arial"/>
                        </a:rPr>
                        <a:t> </a:t>
                      </a:r>
                      <a:r>
                        <a:rPr lang="en-GB" sz="1050" b="1" spc="-90" dirty="0">
                          <a:solidFill>
                            <a:prstClr val="black"/>
                          </a:solidFill>
                          <a:latin typeface="Arial Black" panose="020B0A04020102020204" pitchFamily="34" charset="0"/>
                          <a:cs typeface="Arial"/>
                        </a:rPr>
                        <a:t>You </a:t>
                      </a:r>
                      <a:r>
                        <a:rPr lang="en-GB" sz="1050" b="1" spc="-60" dirty="0">
                          <a:solidFill>
                            <a:prstClr val="black"/>
                          </a:solidFill>
                          <a:latin typeface="Arial Black" panose="020B0A04020102020204" pitchFamily="34" charset="0"/>
                          <a:cs typeface="Arial"/>
                        </a:rPr>
                        <a:t>look </a:t>
                      </a:r>
                      <a:r>
                        <a:rPr lang="en-GB" sz="1050" b="1" spc="-50" dirty="0">
                          <a:solidFill>
                            <a:prstClr val="black"/>
                          </a:solidFill>
                          <a:latin typeface="Arial Black" panose="020B0A04020102020204" pitchFamily="34" charset="0"/>
                          <a:cs typeface="Arial"/>
                        </a:rPr>
                        <a:t>great </a:t>
                      </a:r>
                      <a:r>
                        <a:rPr lang="en-GB" sz="1050" b="1" spc="-70" dirty="0">
                          <a:solidFill>
                            <a:prstClr val="black"/>
                          </a:solidFill>
                          <a:latin typeface="Arial Black" panose="020B0A04020102020204" pitchFamily="34" charset="0"/>
                          <a:cs typeface="Arial"/>
                        </a:rPr>
                        <a:t>Frank, </a:t>
                      </a:r>
                      <a:r>
                        <a:rPr lang="en-GB" sz="1050" b="1" spc="-75" dirty="0">
                          <a:solidFill>
                            <a:prstClr val="black"/>
                          </a:solidFill>
                          <a:latin typeface="Arial Black" panose="020B0A04020102020204" pitchFamily="34" charset="0"/>
                          <a:cs typeface="Arial"/>
                        </a:rPr>
                        <a:t>my </a:t>
                      </a:r>
                      <a:r>
                        <a:rPr lang="en-GB" sz="1050" b="1" spc="-60" dirty="0">
                          <a:solidFill>
                            <a:prstClr val="black"/>
                          </a:solidFill>
                          <a:latin typeface="Arial Black" panose="020B0A04020102020204" pitchFamily="34" charset="0"/>
                          <a:cs typeface="Arial"/>
                        </a:rPr>
                        <a:t>energetic </a:t>
                      </a:r>
                      <a:r>
                        <a:rPr lang="en-GB" sz="1050" b="1" spc="-65" dirty="0">
                          <a:solidFill>
                            <a:prstClr val="black"/>
                          </a:solidFill>
                          <a:latin typeface="Arial Black" panose="020B0A04020102020204" pitchFamily="34" charset="0"/>
                          <a:cs typeface="Arial"/>
                        </a:rPr>
                        <a:t>Brod! </a:t>
                      </a:r>
                      <a:r>
                        <a:rPr lang="en-GB" sz="1050" b="1" spc="-35" dirty="0">
                          <a:solidFill>
                            <a:prstClr val="black"/>
                          </a:solidFill>
                          <a:latin typeface="Arial Black" panose="020B0A04020102020204" pitchFamily="34" charset="0"/>
                          <a:cs typeface="Arial"/>
                        </a:rPr>
                        <a:t>Will </a:t>
                      </a:r>
                      <a:r>
                        <a:rPr lang="en-GB" sz="1050" b="1" spc="-55" dirty="0">
                          <a:solidFill>
                            <a:prstClr val="black"/>
                          </a:solidFill>
                          <a:latin typeface="Arial Black" panose="020B0A04020102020204" pitchFamily="34" charset="0"/>
                          <a:cs typeface="Arial"/>
                        </a:rPr>
                        <a:t>never </a:t>
                      </a:r>
                      <a:r>
                        <a:rPr lang="en-GB" sz="1050" b="1" spc="-50" dirty="0">
                          <a:solidFill>
                            <a:prstClr val="black"/>
                          </a:solidFill>
                          <a:latin typeface="Arial Black" panose="020B0A04020102020204" pitchFamily="34" charset="0"/>
                          <a:cs typeface="Arial"/>
                        </a:rPr>
                        <a:t>forget </a:t>
                      </a:r>
                      <a:r>
                        <a:rPr lang="en-GB" sz="1050" b="1" spc="-60" dirty="0">
                          <a:solidFill>
                            <a:prstClr val="black"/>
                          </a:solidFill>
                          <a:latin typeface="Arial Black" panose="020B0A04020102020204" pitchFamily="34" charset="0"/>
                          <a:cs typeface="Arial"/>
                        </a:rPr>
                        <a:t>our </a:t>
                      </a:r>
                      <a:r>
                        <a:rPr lang="en-GB" sz="1050" b="1" spc="-125" dirty="0">
                          <a:solidFill>
                            <a:prstClr val="black"/>
                          </a:solidFill>
                          <a:latin typeface="Arial Black" panose="020B0A04020102020204" pitchFamily="34" charset="0"/>
                          <a:cs typeface="Arial"/>
                        </a:rPr>
                        <a:t>UPLB </a:t>
                      </a:r>
                      <a:r>
                        <a:rPr lang="en-GB" sz="1050" b="1" spc="-90" dirty="0">
                          <a:solidFill>
                            <a:prstClr val="black"/>
                          </a:solidFill>
                          <a:latin typeface="Arial Black" panose="020B0A04020102020204" pitchFamily="34" charset="0"/>
                          <a:cs typeface="Arial"/>
                        </a:rPr>
                        <a:t>days </a:t>
                      </a:r>
                      <a:r>
                        <a:rPr lang="en-GB" sz="1050" b="1" spc="-70" dirty="0">
                          <a:solidFill>
                            <a:prstClr val="black"/>
                          </a:solidFill>
                          <a:latin typeface="Arial Black" panose="020B0A04020102020204" pitchFamily="34" charset="0"/>
                          <a:cs typeface="Arial"/>
                        </a:rPr>
                        <a:t>during </a:t>
                      </a:r>
                      <a:r>
                        <a:rPr lang="en-GB" sz="1050" b="1" spc="-40" dirty="0">
                          <a:solidFill>
                            <a:prstClr val="black"/>
                          </a:solidFill>
                          <a:latin typeface="Arial Black" panose="020B0A04020102020204" pitchFamily="34" charset="0"/>
                          <a:cs typeface="Arial"/>
                        </a:rPr>
                        <a:t>the </a:t>
                      </a:r>
                      <a:r>
                        <a:rPr lang="en-GB" sz="1050" b="1" spc="-50" dirty="0">
                          <a:solidFill>
                            <a:prstClr val="black"/>
                          </a:solidFill>
                          <a:latin typeface="Arial Black" panose="020B0A04020102020204" pitchFamily="34" charset="0"/>
                          <a:cs typeface="Arial"/>
                        </a:rPr>
                        <a:t>early </a:t>
                      </a:r>
                      <a:r>
                        <a:rPr lang="en-GB" sz="1050" b="1" spc="-65" dirty="0">
                          <a:solidFill>
                            <a:prstClr val="black"/>
                          </a:solidFill>
                          <a:latin typeface="Arial Black" panose="020B0A04020102020204" pitchFamily="34" charset="0"/>
                          <a:cs typeface="Arial"/>
                        </a:rPr>
                        <a:t>50s, </a:t>
                      </a:r>
                      <a:r>
                        <a:rPr lang="en-GB" sz="1050" b="1" spc="-70" dirty="0">
                          <a:solidFill>
                            <a:prstClr val="black"/>
                          </a:solidFill>
                          <a:latin typeface="Arial Black" panose="020B0A04020102020204" pitchFamily="34" charset="0"/>
                          <a:cs typeface="Arial"/>
                        </a:rPr>
                        <a:t>specially </a:t>
                      </a:r>
                      <a:r>
                        <a:rPr lang="en-GB" sz="1050" b="1" spc="-65" dirty="0">
                          <a:solidFill>
                            <a:prstClr val="black"/>
                          </a:solidFill>
                          <a:latin typeface="Arial Black" panose="020B0A04020102020204" pitchFamily="34" charset="0"/>
                          <a:cs typeface="Arial"/>
                        </a:rPr>
                        <a:t>your  </a:t>
                      </a:r>
                      <a:r>
                        <a:rPr lang="en-GB" sz="1050" b="1" spc="-50" dirty="0">
                          <a:solidFill>
                            <a:prstClr val="black"/>
                          </a:solidFill>
                          <a:latin typeface="Arial Black" panose="020B0A04020102020204" pitchFamily="34" charset="0"/>
                          <a:cs typeface="Arial"/>
                        </a:rPr>
                        <a:t>role </a:t>
                      </a:r>
                      <a:r>
                        <a:rPr lang="en-GB" sz="1050" b="1" spc="-55" dirty="0">
                          <a:solidFill>
                            <a:prstClr val="black"/>
                          </a:solidFill>
                          <a:latin typeface="Arial Black" panose="020B0A04020102020204" pitchFamily="34" charset="0"/>
                          <a:cs typeface="Arial"/>
                        </a:rPr>
                        <a:t>in </a:t>
                      </a:r>
                      <a:r>
                        <a:rPr lang="en-GB" sz="1050" dirty="0">
                          <a:solidFill>
                            <a:prstClr val="black"/>
                          </a:solidFill>
                          <a:latin typeface="Arial Black" panose="020B0A04020102020204" pitchFamily="34" charset="0"/>
                          <a:cs typeface="Arial"/>
                        </a:rPr>
                        <a:t> </a:t>
                      </a:r>
                      <a:r>
                        <a:rPr lang="en-GB" sz="1050" b="1" spc="-65" dirty="0">
                          <a:solidFill>
                            <a:prstClr val="black"/>
                          </a:solidFill>
                          <a:latin typeface="Arial Black" panose="020B0A04020102020204" pitchFamily="34" charset="0"/>
                          <a:cs typeface="Arial"/>
                        </a:rPr>
                        <a:t>several </a:t>
                      </a:r>
                      <a:r>
                        <a:rPr lang="en-GB" sz="1050" b="1" spc="-80" dirty="0">
                          <a:solidFill>
                            <a:prstClr val="black"/>
                          </a:solidFill>
                          <a:latin typeface="Arial Black" panose="020B0A04020102020204" pitchFamily="34" charset="0"/>
                          <a:cs typeface="Arial"/>
                        </a:rPr>
                        <a:t>musical </a:t>
                      </a:r>
                      <a:r>
                        <a:rPr lang="en-GB" sz="1050" b="1" spc="-60" dirty="0">
                          <a:solidFill>
                            <a:prstClr val="black"/>
                          </a:solidFill>
                          <a:latin typeface="Arial Black" panose="020B0A04020102020204" pitchFamily="34" charset="0"/>
                          <a:cs typeface="Arial"/>
                        </a:rPr>
                        <a:t>presentations </a:t>
                      </a:r>
                      <a:r>
                        <a:rPr lang="en-GB" sz="1050" b="1" spc="-105" dirty="0">
                          <a:solidFill>
                            <a:prstClr val="black"/>
                          </a:solidFill>
                          <a:latin typeface="Arial Black" panose="020B0A04020102020204" pitchFamily="34" charset="0"/>
                          <a:cs typeface="Arial"/>
                        </a:rPr>
                        <a:t>such </a:t>
                      </a:r>
                      <a:r>
                        <a:rPr lang="en-GB" sz="1050" b="1" spc="-100" dirty="0">
                          <a:solidFill>
                            <a:prstClr val="black"/>
                          </a:solidFill>
                          <a:latin typeface="Arial Black" panose="020B0A04020102020204" pitchFamily="34" charset="0"/>
                          <a:cs typeface="Arial"/>
                        </a:rPr>
                        <a:t>as </a:t>
                      </a:r>
                      <a:r>
                        <a:rPr lang="en-GB" sz="1050" b="1" spc="-75" dirty="0">
                          <a:solidFill>
                            <a:prstClr val="black"/>
                          </a:solidFill>
                          <a:latin typeface="Arial Black" panose="020B0A04020102020204" pitchFamily="34" charset="0"/>
                          <a:cs typeface="Arial"/>
                        </a:rPr>
                        <a:t>South Pacific </a:t>
                      </a:r>
                      <a:r>
                        <a:rPr lang="en-GB" sz="1050" b="1" spc="-80" dirty="0">
                          <a:solidFill>
                            <a:prstClr val="black"/>
                          </a:solidFill>
                          <a:latin typeface="Arial Black" panose="020B0A04020102020204" pitchFamily="34" charset="0"/>
                          <a:cs typeface="Arial"/>
                        </a:rPr>
                        <a:t>(Some </a:t>
                      </a:r>
                      <a:r>
                        <a:rPr lang="en-GB" sz="1050" b="1" spc="-75" dirty="0">
                          <a:solidFill>
                            <a:prstClr val="black"/>
                          </a:solidFill>
                          <a:latin typeface="Arial Black" panose="020B0A04020102020204" pitchFamily="34" charset="0"/>
                          <a:cs typeface="Arial"/>
                        </a:rPr>
                        <a:t>Enchanted Evening, </a:t>
                      </a:r>
                      <a:r>
                        <a:rPr lang="en-GB" sz="1050" b="1" spc="-40" dirty="0">
                          <a:solidFill>
                            <a:prstClr val="black"/>
                          </a:solidFill>
                          <a:latin typeface="Arial Black" panose="020B0A04020102020204" pitchFamily="34" charset="0"/>
                          <a:cs typeface="Arial"/>
                        </a:rPr>
                        <a:t>etc.) </a:t>
                      </a:r>
                      <a:r>
                        <a:rPr lang="en-GB" sz="1050" b="1" spc="-65" dirty="0">
                          <a:solidFill>
                            <a:prstClr val="black"/>
                          </a:solidFill>
                          <a:latin typeface="Arial Black" panose="020B0A04020102020204" pitchFamily="34" charset="0"/>
                          <a:cs typeface="Arial"/>
                        </a:rPr>
                        <a:t>and </a:t>
                      </a:r>
                      <a:r>
                        <a:rPr lang="en-GB" sz="1050" b="1" spc="-105" dirty="0">
                          <a:solidFill>
                            <a:prstClr val="black"/>
                          </a:solidFill>
                          <a:latin typeface="Arial Black" panose="020B0A04020102020204" pitchFamily="34" charset="0"/>
                          <a:cs typeface="Arial"/>
                        </a:rPr>
                        <a:t>Jim </a:t>
                      </a:r>
                      <a:r>
                        <a:rPr lang="en-GB" sz="1050" b="1" spc="-65" dirty="0" err="1">
                          <a:solidFill>
                            <a:prstClr val="black"/>
                          </a:solidFill>
                          <a:latin typeface="Arial Black" panose="020B0A04020102020204" pitchFamily="34" charset="0"/>
                          <a:cs typeface="Arial"/>
                        </a:rPr>
                        <a:t>Brewbaker's</a:t>
                      </a:r>
                      <a:r>
                        <a:rPr lang="en-GB" sz="1050" b="1" spc="-65" dirty="0">
                          <a:solidFill>
                            <a:prstClr val="black"/>
                          </a:solidFill>
                          <a:latin typeface="Arial Black" panose="020B0A04020102020204" pitchFamily="34" charset="0"/>
                          <a:cs typeface="Arial"/>
                        </a:rPr>
                        <a:t> </a:t>
                      </a:r>
                      <a:r>
                        <a:rPr lang="en-GB" sz="1050" b="1" spc="-60" dirty="0">
                          <a:solidFill>
                            <a:prstClr val="black"/>
                          </a:solidFill>
                          <a:latin typeface="Arial Black" panose="020B0A04020102020204" pitchFamily="34" charset="0"/>
                          <a:cs typeface="Arial"/>
                        </a:rPr>
                        <a:t>choir. </a:t>
                      </a:r>
                      <a:r>
                        <a:rPr lang="en-GB" sz="1050" b="1" spc="-30" dirty="0">
                          <a:solidFill>
                            <a:prstClr val="black"/>
                          </a:solidFill>
                          <a:latin typeface="Arial Black" panose="020B0A04020102020204" pitchFamily="34" charset="0"/>
                          <a:cs typeface="Arial"/>
                        </a:rPr>
                        <a:t>More  </a:t>
                      </a:r>
                      <a:r>
                        <a:rPr lang="en-GB" sz="1050" b="1" spc="-55" dirty="0">
                          <a:solidFill>
                            <a:prstClr val="black"/>
                          </a:solidFill>
                          <a:latin typeface="Arial Black" panose="020B0A04020102020204" pitchFamily="34" charset="0"/>
                          <a:cs typeface="Arial"/>
                        </a:rPr>
                        <a:t>power </a:t>
                      </a:r>
                      <a:r>
                        <a:rPr lang="en-GB" sz="1050" b="1" spc="-30" dirty="0">
                          <a:solidFill>
                            <a:prstClr val="black"/>
                          </a:solidFill>
                          <a:latin typeface="Arial Black" panose="020B0A04020102020204" pitchFamily="34" charset="0"/>
                          <a:cs typeface="Arial"/>
                        </a:rPr>
                        <a:t>to </a:t>
                      </a:r>
                      <a:r>
                        <a:rPr lang="en-GB" sz="1050" b="1" spc="-70" dirty="0">
                          <a:solidFill>
                            <a:prstClr val="black"/>
                          </a:solidFill>
                          <a:latin typeface="Arial Black" panose="020B0A04020102020204" pitchFamily="34" charset="0"/>
                          <a:cs typeface="Arial"/>
                        </a:rPr>
                        <a:t>you</a:t>
                      </a:r>
                      <a:endParaRPr lang="en-GB" sz="1050" dirty="0">
                        <a:solidFill>
                          <a:prstClr val="black"/>
                        </a:solidFill>
                        <a:latin typeface="Arial Black" panose="020B0A04020102020204" pitchFamily="34" charset="0"/>
                        <a:cs typeface="Arial"/>
                      </a:endParaRPr>
                    </a:p>
                    <a:p>
                      <a:pPr marL="12700" lvl="0">
                        <a:spcBef>
                          <a:spcPts val="15"/>
                        </a:spcBef>
                      </a:pPr>
                      <a:r>
                        <a:rPr lang="en-GB" sz="1050" b="1" u="sng" spc="-75" dirty="0">
                          <a:solidFill>
                            <a:prstClr val="black"/>
                          </a:solidFill>
                          <a:uFill>
                            <a:solidFill>
                              <a:srgbClr val="000000"/>
                            </a:solidFill>
                          </a:uFill>
                          <a:latin typeface="Arial Black" panose="020B0A04020102020204" pitchFamily="34" charset="0"/>
                          <a:cs typeface="Arial"/>
                        </a:rPr>
                        <a:t>    </a:t>
                      </a:r>
                      <a:r>
                        <a:rPr lang="en-GB" sz="1050" b="1" spc="-70" dirty="0">
                          <a:solidFill>
                            <a:prstClr val="black"/>
                          </a:solidFill>
                          <a:latin typeface="Arial Black" panose="020B0A04020102020204" pitchFamily="34" charset="0"/>
                          <a:cs typeface="Arial"/>
                        </a:rPr>
                        <a:t>Brod.</a:t>
                      </a:r>
                      <a:endParaRPr lang="en-GB" sz="1050" b="1" u="sng" spc="-75" dirty="0">
                        <a:solidFill>
                          <a:prstClr val="black"/>
                        </a:solidFill>
                        <a:uFill>
                          <a:solidFill>
                            <a:srgbClr val="000000"/>
                          </a:solidFill>
                        </a:uFill>
                        <a:latin typeface="Arial Black" panose="020B0A04020102020204" pitchFamily="34" charset="0"/>
                        <a:cs typeface="Arial"/>
                      </a:endParaRPr>
                    </a:p>
                    <a:p>
                      <a:pPr marL="12700" lvl="0">
                        <a:spcBef>
                          <a:spcPts val="15"/>
                        </a:spcBef>
                      </a:pPr>
                      <a:r>
                        <a:rPr lang="en-GB" sz="1050" b="1" u="sng" spc="-75" dirty="0">
                          <a:solidFill>
                            <a:prstClr val="black"/>
                          </a:solidFill>
                          <a:uFill>
                            <a:solidFill>
                              <a:srgbClr val="000000"/>
                            </a:solidFill>
                          </a:uFill>
                          <a:latin typeface="Arial Black" panose="020B0A04020102020204" pitchFamily="34" charset="0"/>
                          <a:cs typeface="Arial"/>
                        </a:rPr>
                        <a:t>    Frank </a:t>
                      </a:r>
                      <a:r>
                        <a:rPr lang="en-GB" sz="1050" b="1" u="sng" spc="-70" dirty="0">
                          <a:solidFill>
                            <a:prstClr val="black"/>
                          </a:solidFill>
                          <a:uFill>
                            <a:solidFill>
                              <a:srgbClr val="000000"/>
                            </a:solidFill>
                          </a:uFill>
                          <a:latin typeface="Arial Black" panose="020B0A04020102020204" pitchFamily="34" charset="0"/>
                          <a:cs typeface="Arial"/>
                        </a:rPr>
                        <a:t>Gorrez</a:t>
                      </a:r>
                      <a:r>
                        <a:rPr lang="en-GB" sz="1050" b="1" spc="-70" dirty="0">
                          <a:solidFill>
                            <a:prstClr val="black"/>
                          </a:solidFill>
                          <a:latin typeface="Arial Black" panose="020B0A04020102020204" pitchFamily="34" charset="0"/>
                          <a:cs typeface="Arial"/>
                        </a:rPr>
                        <a:t> </a:t>
                      </a:r>
                      <a:r>
                        <a:rPr lang="en-GB" sz="1050" b="1" spc="-90" dirty="0">
                          <a:solidFill>
                            <a:prstClr val="black"/>
                          </a:solidFill>
                          <a:latin typeface="Arial Black" panose="020B0A04020102020204" pitchFamily="34" charset="0"/>
                          <a:cs typeface="Arial"/>
                        </a:rPr>
                        <a:t>Thanks </a:t>
                      </a:r>
                      <a:r>
                        <a:rPr lang="en-GB" sz="1050" b="1" spc="-80" dirty="0">
                          <a:solidFill>
                            <a:prstClr val="black"/>
                          </a:solidFill>
                          <a:latin typeface="Arial Black" panose="020B0A04020102020204" pitchFamily="34" charset="0"/>
                          <a:cs typeface="Arial"/>
                        </a:rPr>
                        <a:t>Brod </a:t>
                      </a:r>
                      <a:r>
                        <a:rPr lang="en-GB" sz="1050" b="1" spc="-70" dirty="0" err="1">
                          <a:solidFill>
                            <a:prstClr val="black"/>
                          </a:solidFill>
                          <a:latin typeface="Arial Black" panose="020B0A04020102020204" pitchFamily="34" charset="0"/>
                          <a:cs typeface="Arial"/>
                        </a:rPr>
                        <a:t>Cel</a:t>
                      </a:r>
                      <a:r>
                        <a:rPr lang="en-GB" sz="1050" b="1" spc="-70" dirty="0">
                          <a:solidFill>
                            <a:prstClr val="black"/>
                          </a:solidFill>
                          <a:latin typeface="Arial Black" panose="020B0A04020102020204" pitchFamily="34" charset="0"/>
                          <a:cs typeface="Arial"/>
                        </a:rPr>
                        <a:t>. </a:t>
                      </a:r>
                      <a:r>
                        <a:rPr lang="en-GB" sz="1050" b="1" spc="-130" dirty="0">
                          <a:solidFill>
                            <a:prstClr val="black"/>
                          </a:solidFill>
                          <a:latin typeface="Arial Black" panose="020B0A04020102020204" pitchFamily="34" charset="0"/>
                          <a:cs typeface="Arial"/>
                        </a:rPr>
                        <a:t>So </a:t>
                      </a:r>
                      <a:r>
                        <a:rPr lang="en-GB" sz="1050" b="1" spc="-70" dirty="0">
                          <a:solidFill>
                            <a:prstClr val="black"/>
                          </a:solidFill>
                          <a:latin typeface="Arial Black" panose="020B0A04020102020204" pitchFamily="34" charset="0"/>
                          <a:cs typeface="Arial"/>
                        </a:rPr>
                        <a:t>glad </a:t>
                      </a:r>
                      <a:r>
                        <a:rPr lang="en-GB" sz="1050" b="1" spc="-30" dirty="0">
                          <a:solidFill>
                            <a:prstClr val="black"/>
                          </a:solidFill>
                          <a:latin typeface="Arial Black" panose="020B0A04020102020204" pitchFamily="34" charset="0"/>
                          <a:cs typeface="Arial"/>
                        </a:rPr>
                        <a:t>to </a:t>
                      </a:r>
                      <a:r>
                        <a:rPr lang="en-GB" sz="1050" b="1" spc="-55" dirty="0">
                          <a:solidFill>
                            <a:prstClr val="black"/>
                          </a:solidFill>
                          <a:latin typeface="Arial Black" panose="020B0A04020102020204" pitchFamily="34" charset="0"/>
                          <a:cs typeface="Arial"/>
                        </a:rPr>
                        <a:t>hear </a:t>
                      </a:r>
                      <a:r>
                        <a:rPr lang="en-GB" sz="1050" b="1" spc="-50" dirty="0">
                          <a:solidFill>
                            <a:prstClr val="black"/>
                          </a:solidFill>
                          <a:latin typeface="Arial Black" panose="020B0A04020102020204" pitchFamily="34" charset="0"/>
                          <a:cs typeface="Arial"/>
                        </a:rPr>
                        <a:t>from </a:t>
                      </a:r>
                      <a:r>
                        <a:rPr lang="en-GB" sz="1050" b="1" spc="-60" dirty="0">
                          <a:solidFill>
                            <a:prstClr val="black"/>
                          </a:solidFill>
                          <a:latin typeface="Arial Black" panose="020B0A04020102020204" pitchFamily="34" charset="0"/>
                          <a:cs typeface="Arial"/>
                        </a:rPr>
                        <a:t>you. </a:t>
                      </a:r>
                      <a:r>
                        <a:rPr lang="en-GB" sz="1050" b="1" spc="-95" dirty="0">
                          <a:solidFill>
                            <a:prstClr val="black"/>
                          </a:solidFill>
                          <a:latin typeface="Arial Black" panose="020B0A04020102020204" pitchFamily="34" charset="0"/>
                          <a:cs typeface="Arial"/>
                        </a:rPr>
                        <a:t>Send </a:t>
                      </a:r>
                      <a:r>
                        <a:rPr lang="en-GB" sz="1050" b="1" spc="-55" dirty="0">
                          <a:solidFill>
                            <a:prstClr val="black"/>
                          </a:solidFill>
                          <a:latin typeface="Arial Black" panose="020B0A04020102020204" pitchFamily="34" charset="0"/>
                          <a:cs typeface="Arial"/>
                        </a:rPr>
                        <a:t>me </a:t>
                      </a:r>
                      <a:r>
                        <a:rPr lang="en-GB" sz="1050" b="1" spc="-65" dirty="0">
                          <a:solidFill>
                            <a:prstClr val="black"/>
                          </a:solidFill>
                          <a:latin typeface="Arial Black" panose="020B0A04020102020204" pitchFamily="34" charset="0"/>
                          <a:cs typeface="Arial"/>
                        </a:rPr>
                        <a:t>your </a:t>
                      </a:r>
                      <a:r>
                        <a:rPr lang="en-GB" sz="1050" b="1" spc="-50" dirty="0">
                          <a:solidFill>
                            <a:prstClr val="black"/>
                          </a:solidFill>
                          <a:latin typeface="Arial Black" panose="020B0A04020102020204" pitchFamily="34" charset="0"/>
                          <a:cs typeface="Arial"/>
                        </a:rPr>
                        <a:t>email </a:t>
                      </a:r>
                      <a:r>
                        <a:rPr lang="en-GB" sz="1050" b="1" spc="-260" dirty="0">
                          <a:solidFill>
                            <a:prstClr val="black"/>
                          </a:solidFill>
                          <a:latin typeface="Arial Black" panose="020B0A04020102020204" pitchFamily="34" charset="0"/>
                          <a:cs typeface="Arial"/>
                        </a:rPr>
                        <a:t>…</a:t>
                      </a:r>
                      <a:r>
                        <a:rPr lang="en-GB" sz="1050" b="1" spc="-55" dirty="0">
                          <a:solidFill>
                            <a:prstClr val="black"/>
                          </a:solidFill>
                          <a:latin typeface="Arial Black" panose="020B0A04020102020204" pitchFamily="34" charset="0"/>
                          <a:cs typeface="Arial"/>
                        </a:rPr>
                        <a:t> </a:t>
                      </a:r>
                      <a:r>
                        <a:rPr lang="en-GB" sz="1050" b="1" spc="-60" dirty="0">
                          <a:solidFill>
                            <a:prstClr val="black"/>
                          </a:solidFill>
                          <a:latin typeface="Arial Black" panose="020B0A04020102020204" pitchFamily="34" charset="0"/>
                          <a:cs typeface="Arial"/>
                        </a:rPr>
                        <a:t>mine </a:t>
                      </a:r>
                      <a:r>
                        <a:rPr lang="en-GB" sz="1050" b="1" spc="-90" dirty="0">
                          <a:solidFill>
                            <a:prstClr val="black"/>
                          </a:solidFill>
                          <a:latin typeface="Arial Black" panose="020B0A04020102020204" pitchFamily="34" charset="0"/>
                          <a:cs typeface="Arial"/>
                        </a:rPr>
                        <a:t>is</a:t>
                      </a:r>
                      <a:r>
                        <a:rPr lang="en-GB" sz="1050" b="1" spc="40" dirty="0">
                          <a:solidFill>
                            <a:prstClr val="black"/>
                          </a:solidFill>
                          <a:latin typeface="Arial Black" panose="020B0A04020102020204" pitchFamily="34" charset="0"/>
                          <a:cs typeface="Arial"/>
                        </a:rPr>
                        <a:t> </a:t>
                      </a:r>
                      <a:r>
                        <a:rPr lang="en-GB" sz="1050" b="1" spc="-60" dirty="0">
                          <a:solidFill>
                            <a:prstClr val="black"/>
                          </a:solid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gorrez.frankd24@gmail.com</a:t>
                      </a:r>
                      <a:endParaRPr lang="en-GB" sz="1050" dirty="0">
                        <a:solidFill>
                          <a:prstClr val="black"/>
                        </a:solidFill>
                        <a:latin typeface="Arial Black" panose="020B0A04020102020204" pitchFamily="34" charset="0"/>
                        <a:cs typeface="Arial"/>
                      </a:endParaRPr>
                    </a:p>
                    <a:p>
                      <a:pPr marL="12700" lvl="0">
                        <a:spcBef>
                          <a:spcPts val="25"/>
                        </a:spcBef>
                      </a:pPr>
                      <a:r>
                        <a:rPr lang="en-GB" sz="1050" b="1" u="sng" spc="-60" dirty="0">
                          <a:solidFill>
                            <a:prstClr val="black"/>
                          </a:solidFill>
                          <a:uFill>
                            <a:solidFill>
                              <a:srgbClr val="000000"/>
                            </a:solidFill>
                          </a:uFill>
                          <a:latin typeface="Arial Black" panose="020B0A04020102020204" pitchFamily="34" charset="0"/>
                          <a:cs typeface="Arial"/>
                        </a:rPr>
                        <a:t>    Beatriz </a:t>
                      </a:r>
                      <a:r>
                        <a:rPr lang="en-GB" sz="1050" b="1" u="sng" spc="-15" dirty="0">
                          <a:solidFill>
                            <a:prstClr val="black"/>
                          </a:solidFill>
                          <a:uFill>
                            <a:solidFill>
                              <a:srgbClr val="000000"/>
                            </a:solidFill>
                          </a:uFill>
                          <a:latin typeface="Arial Black" panose="020B0A04020102020204" pitchFamily="34" charset="0"/>
                          <a:cs typeface="Arial"/>
                        </a:rPr>
                        <a:t>Mete</a:t>
                      </a:r>
                      <a:r>
                        <a:rPr lang="en-GB" sz="1050" b="1" spc="-15" dirty="0">
                          <a:solidFill>
                            <a:prstClr val="black"/>
                          </a:solidFill>
                          <a:latin typeface="Arial Black" panose="020B0A04020102020204" pitchFamily="34" charset="0"/>
                          <a:cs typeface="Arial"/>
                        </a:rPr>
                        <a:t> </a:t>
                      </a:r>
                      <a:r>
                        <a:rPr lang="en-GB" sz="1050" b="1" spc="-90" dirty="0">
                          <a:solidFill>
                            <a:prstClr val="black"/>
                          </a:solidFill>
                          <a:latin typeface="Arial Black" panose="020B0A04020102020204" pitchFamily="34" charset="0"/>
                          <a:cs typeface="Arial"/>
                        </a:rPr>
                        <a:t>God </a:t>
                      </a:r>
                      <a:r>
                        <a:rPr lang="en-GB" sz="1050" b="1" spc="-75" dirty="0">
                          <a:solidFill>
                            <a:prstClr val="black"/>
                          </a:solidFill>
                          <a:latin typeface="Arial Black" panose="020B0A04020102020204" pitchFamily="34" charset="0"/>
                          <a:cs typeface="Arial"/>
                        </a:rPr>
                        <a:t>loves you </a:t>
                      </a:r>
                      <a:r>
                        <a:rPr lang="en-GB" sz="1050" b="1" spc="-65" dirty="0">
                          <a:solidFill>
                            <a:prstClr val="black"/>
                          </a:solidFill>
                          <a:latin typeface="Arial Black" panose="020B0A04020102020204" pitchFamily="34" charset="0"/>
                          <a:cs typeface="Arial"/>
                        </a:rPr>
                        <a:t>and </a:t>
                      </a:r>
                      <a:r>
                        <a:rPr lang="en-GB" sz="1050" b="1" spc="-105" dirty="0">
                          <a:solidFill>
                            <a:prstClr val="black"/>
                          </a:solidFill>
                          <a:latin typeface="Arial Black" panose="020B0A04020102020204" pitchFamily="34" charset="0"/>
                          <a:cs typeface="Arial"/>
                        </a:rPr>
                        <a:t>so </a:t>
                      </a:r>
                      <a:r>
                        <a:rPr lang="en-GB" sz="1050" b="1" spc="-75" dirty="0">
                          <a:solidFill>
                            <a:prstClr val="black"/>
                          </a:solidFill>
                          <a:latin typeface="Arial Black" panose="020B0A04020102020204" pitchFamily="34" charset="0"/>
                          <a:cs typeface="Arial"/>
                        </a:rPr>
                        <a:t>do </a:t>
                      </a:r>
                      <a:r>
                        <a:rPr lang="en-GB" sz="1050" b="1" spc="-30" dirty="0">
                          <a:solidFill>
                            <a:prstClr val="black"/>
                          </a:solidFill>
                          <a:latin typeface="Arial Black" panose="020B0A04020102020204" pitchFamily="34" charset="0"/>
                          <a:cs typeface="Arial"/>
                        </a:rPr>
                        <a:t>we!</a:t>
                      </a:r>
                    </a:p>
                    <a:p>
                      <a:pPr marL="127000" algn="just">
                        <a:lnSpc>
                          <a:spcPts val="1025"/>
                        </a:lnSpc>
                        <a:spcBef>
                          <a:spcPts val="10"/>
                        </a:spcBef>
                      </a:pPr>
                      <a:endParaRPr sz="1050" dirty="0">
                        <a:latin typeface="Arial Black" panose="020B0A04020102020204" pitchFamily="34" charset="0"/>
                        <a:cs typeface="Arial"/>
                      </a:endParaRPr>
                    </a:p>
                  </a:txBody>
                  <a:tcPr marL="0" marR="0" marT="0" marB="0"/>
                </a:tc>
                <a:extLst>
                  <a:ext uri="{0D108BD9-81ED-4DB2-BD59-A6C34878D82A}">
                    <a16:rowId xmlns:a16="http://schemas.microsoft.com/office/drawing/2014/main" val="2898967093"/>
                  </a:ext>
                </a:extLst>
              </a:tr>
              <a:tr h="1442992">
                <a:tc>
                  <a:txBody>
                    <a:bodyPr/>
                    <a:lstStyle/>
                    <a:p>
                      <a:pPr marL="127000" algn="just">
                        <a:lnSpc>
                          <a:spcPts val="1025"/>
                        </a:lnSpc>
                        <a:spcBef>
                          <a:spcPts val="10"/>
                        </a:spcBef>
                      </a:pPr>
                      <a:r>
                        <a:rPr lang="en-PH" sz="1050" dirty="0">
                          <a:latin typeface="Arial Black" panose="020B0A04020102020204" pitchFamily="34" charset="0"/>
                          <a:cs typeface="Arial"/>
                        </a:rPr>
                        <a:t>----------------------------------------</a:t>
                      </a:r>
                    </a:p>
                    <a:p>
                      <a:pPr marL="127000" algn="just">
                        <a:lnSpc>
                          <a:spcPts val="1025"/>
                        </a:lnSpc>
                        <a:spcBef>
                          <a:spcPts val="10"/>
                        </a:spcBef>
                      </a:pPr>
                      <a:endParaRPr lang="en-PH" sz="1050" dirty="0">
                        <a:latin typeface="Arial Black" panose="020B0A04020102020204" pitchFamily="34" charset="0"/>
                        <a:cs typeface="Arial"/>
                      </a:endParaRPr>
                    </a:p>
                    <a:p>
                      <a:pPr marL="897890" marR="8255" lvl="0">
                        <a:lnSpc>
                          <a:spcPct val="101099"/>
                        </a:lnSpc>
                      </a:pPr>
                      <a:r>
                        <a:rPr lang="en-GB" sz="1050" b="1" spc="-85" dirty="0">
                          <a:solidFill>
                            <a:prstClr val="black"/>
                          </a:solidFill>
                          <a:latin typeface="Arial Black" panose="020B0A04020102020204" pitchFamily="34" charset="0"/>
                          <a:cs typeface="Arial"/>
                        </a:rPr>
                        <a:t>Tony </a:t>
                      </a:r>
                      <a:r>
                        <a:rPr lang="en-GB" sz="1050" b="1" spc="-55" dirty="0" err="1">
                          <a:solidFill>
                            <a:prstClr val="black"/>
                          </a:solidFill>
                          <a:latin typeface="Arial Black" panose="020B0A04020102020204" pitchFamily="34" charset="0"/>
                          <a:cs typeface="Arial"/>
                        </a:rPr>
                        <a:t>Mabesa</a:t>
                      </a:r>
                      <a:r>
                        <a:rPr lang="en-GB" sz="1050" b="1" spc="-55" dirty="0">
                          <a:solidFill>
                            <a:prstClr val="black"/>
                          </a:solidFill>
                          <a:latin typeface="Arial Black" panose="020B0A04020102020204" pitchFamily="34" charset="0"/>
                          <a:cs typeface="Arial"/>
                        </a:rPr>
                        <a:t>, </a:t>
                      </a:r>
                      <a:r>
                        <a:rPr lang="en-GB" sz="1050" b="1" spc="-70" dirty="0">
                          <a:solidFill>
                            <a:prstClr val="black"/>
                          </a:solidFill>
                          <a:latin typeface="Arial Black" panose="020B0A04020102020204" pitchFamily="34" charset="0"/>
                          <a:cs typeface="Arial"/>
                        </a:rPr>
                        <a:t>Feb. </a:t>
                      </a:r>
                      <a:r>
                        <a:rPr lang="en-GB" sz="1050" b="1" spc="-35" dirty="0">
                          <a:solidFill>
                            <a:prstClr val="black"/>
                          </a:solidFill>
                          <a:latin typeface="Arial Black" panose="020B0A04020102020204" pitchFamily="34" charset="0"/>
                          <a:cs typeface="Arial"/>
                        </a:rPr>
                        <a:t>4, </a:t>
                      </a:r>
                      <a:r>
                        <a:rPr lang="en-GB" sz="1050" b="1" spc="-45" dirty="0">
                          <a:solidFill>
                            <a:prstClr val="black"/>
                          </a:solidFill>
                          <a:latin typeface="Arial Black" panose="020B0A04020102020204" pitchFamily="34" charset="0"/>
                          <a:cs typeface="Arial"/>
                        </a:rPr>
                        <a:t>2019: </a:t>
                      </a:r>
                      <a:r>
                        <a:rPr lang="en-GB" sz="1050" b="1" spc="-80" dirty="0">
                          <a:solidFill>
                            <a:prstClr val="black"/>
                          </a:solidFill>
                          <a:latin typeface="Arial Black" panose="020B0A04020102020204" pitchFamily="34" charset="0"/>
                          <a:cs typeface="Arial"/>
                        </a:rPr>
                        <a:t>Tony </a:t>
                      </a:r>
                      <a:r>
                        <a:rPr lang="en-GB" sz="1050" b="1" spc="-60" dirty="0" err="1">
                          <a:solidFill>
                            <a:prstClr val="black"/>
                          </a:solidFill>
                          <a:latin typeface="Arial Black" panose="020B0A04020102020204" pitchFamily="34" charset="0"/>
                          <a:cs typeface="Arial"/>
                        </a:rPr>
                        <a:t>Mabesa</a:t>
                      </a:r>
                      <a:r>
                        <a:rPr lang="en-GB" sz="1050" b="1" spc="-60" dirty="0">
                          <a:solidFill>
                            <a:prstClr val="black"/>
                          </a:solidFill>
                          <a:latin typeface="Arial Black" panose="020B0A04020102020204" pitchFamily="34" charset="0"/>
                          <a:cs typeface="Arial"/>
                        </a:rPr>
                        <a:t> </a:t>
                      </a:r>
                      <a:r>
                        <a:rPr lang="en-GB" sz="1050" b="1" spc="-80" dirty="0">
                          <a:solidFill>
                            <a:prstClr val="black"/>
                          </a:solidFill>
                          <a:latin typeface="Arial Black" panose="020B0A04020102020204" pitchFamily="34" charset="0"/>
                          <a:cs typeface="Arial"/>
                        </a:rPr>
                        <a:t>was </a:t>
                      </a:r>
                      <a:r>
                        <a:rPr lang="en-GB" sz="1050" b="1" spc="-40" dirty="0">
                          <a:solidFill>
                            <a:prstClr val="black"/>
                          </a:solidFill>
                          <a:latin typeface="Arial Black" panose="020B0A04020102020204" pitchFamily="34" charset="0"/>
                          <a:cs typeface="Arial"/>
                        </a:rPr>
                        <a:t>the </a:t>
                      </a:r>
                      <a:r>
                        <a:rPr lang="en-GB" sz="1050" b="1" spc="-55" dirty="0">
                          <a:solidFill>
                            <a:prstClr val="black"/>
                          </a:solidFill>
                          <a:latin typeface="Arial Black" panose="020B0A04020102020204" pitchFamily="34" charset="0"/>
                          <a:cs typeface="Arial"/>
                        </a:rPr>
                        <a:t>lead </a:t>
                      </a:r>
                      <a:r>
                        <a:rPr lang="en-GB" sz="1050" b="1" spc="-70" dirty="0">
                          <a:solidFill>
                            <a:prstClr val="black"/>
                          </a:solidFill>
                          <a:latin typeface="Arial Black" panose="020B0A04020102020204" pitchFamily="34" charset="0"/>
                          <a:cs typeface="Arial"/>
                        </a:rPr>
                        <a:t>actors </a:t>
                      </a:r>
                      <a:r>
                        <a:rPr lang="en-GB" sz="1050" b="1" spc="-45" dirty="0">
                          <a:solidFill>
                            <a:prstClr val="black"/>
                          </a:solidFill>
                          <a:latin typeface="Arial Black" panose="020B0A04020102020204" pitchFamily="34" charset="0"/>
                          <a:cs typeface="Arial"/>
                        </a:rPr>
                        <a:t>of </a:t>
                      </a:r>
                      <a:r>
                        <a:rPr lang="en-GB" sz="1050" b="1" spc="-90" dirty="0">
                          <a:solidFill>
                            <a:prstClr val="black"/>
                          </a:solidFill>
                          <a:latin typeface="Arial Black" panose="020B0A04020102020204" pitchFamily="34" charset="0"/>
                          <a:cs typeface="Arial"/>
                        </a:rPr>
                        <a:t>RAINBOW'S </a:t>
                      </a:r>
                      <a:r>
                        <a:rPr lang="en-GB" sz="1050" b="1" spc="-125" dirty="0">
                          <a:solidFill>
                            <a:prstClr val="black"/>
                          </a:solidFill>
                          <a:latin typeface="Arial Black" panose="020B0A04020102020204" pitchFamily="34" charset="0"/>
                          <a:cs typeface="Arial"/>
                        </a:rPr>
                        <a:t>SUNSET </a:t>
                      </a:r>
                      <a:r>
                        <a:rPr lang="en-GB" sz="1050" b="1" spc="-35" dirty="0">
                          <a:solidFill>
                            <a:prstClr val="black"/>
                          </a:solidFill>
                          <a:latin typeface="Arial Black" panose="020B0A04020102020204" pitchFamily="34" charset="0"/>
                          <a:cs typeface="Arial"/>
                        </a:rPr>
                        <a:t>with </a:t>
                      </a:r>
                      <a:r>
                        <a:rPr lang="en-GB" sz="1050" b="1" spc="-60" dirty="0">
                          <a:solidFill>
                            <a:prstClr val="black"/>
                          </a:solidFill>
                          <a:latin typeface="Arial Black" panose="020B0A04020102020204" pitchFamily="34" charset="0"/>
                          <a:cs typeface="Arial"/>
                        </a:rPr>
                        <a:t>Gloria </a:t>
                      </a:r>
                      <a:r>
                        <a:rPr lang="en-GB" sz="1050" b="1" spc="-65" dirty="0">
                          <a:solidFill>
                            <a:prstClr val="black"/>
                          </a:solidFill>
                          <a:latin typeface="Arial Black" panose="020B0A04020102020204" pitchFamily="34" charset="0"/>
                          <a:cs typeface="Arial"/>
                        </a:rPr>
                        <a:t>Romero.  </a:t>
                      </a:r>
                      <a:r>
                        <a:rPr lang="en-GB" sz="1050" b="1" spc="-80" dirty="0">
                          <a:solidFill>
                            <a:prstClr val="black"/>
                          </a:solidFill>
                          <a:latin typeface="Arial Black" panose="020B0A04020102020204" pitchFamily="34" charset="0"/>
                          <a:cs typeface="Arial"/>
                        </a:rPr>
                        <a:t>Eddie </a:t>
                      </a:r>
                      <a:r>
                        <a:rPr lang="en-GB" sz="1050" b="1" spc="-65" dirty="0">
                          <a:solidFill>
                            <a:prstClr val="black"/>
                          </a:solidFill>
                          <a:latin typeface="Arial Black" panose="020B0A04020102020204" pitchFamily="34" charset="0"/>
                          <a:cs typeface="Arial"/>
                        </a:rPr>
                        <a:t>Garcia. </a:t>
                      </a:r>
                      <a:r>
                        <a:rPr lang="en-GB" sz="1050" b="1" spc="-105" dirty="0">
                          <a:solidFill>
                            <a:prstClr val="black"/>
                          </a:solidFill>
                          <a:latin typeface="Arial Black" panose="020B0A04020102020204" pitchFamily="34" charset="0"/>
                          <a:cs typeface="Arial"/>
                        </a:rPr>
                        <a:t>A </a:t>
                      </a:r>
                      <a:r>
                        <a:rPr lang="en-GB" sz="1050" b="1" spc="-55" dirty="0">
                          <a:solidFill>
                            <a:prstClr val="black"/>
                          </a:solidFill>
                          <a:latin typeface="Arial Black" panose="020B0A04020102020204" pitchFamily="34" charset="0"/>
                          <a:cs typeface="Arial"/>
                        </a:rPr>
                        <a:t>dream</a:t>
                      </a:r>
                      <a:r>
                        <a:rPr lang="en-GB" sz="1050" b="1" spc="-100" dirty="0">
                          <a:solidFill>
                            <a:prstClr val="black"/>
                          </a:solidFill>
                          <a:latin typeface="Arial Black" panose="020B0A04020102020204" pitchFamily="34" charset="0"/>
                          <a:cs typeface="Arial"/>
                        </a:rPr>
                        <a:t> </a:t>
                      </a:r>
                      <a:r>
                        <a:rPr lang="en-GB" sz="1050" b="1" spc="-50" dirty="0">
                          <a:solidFill>
                            <a:prstClr val="black"/>
                          </a:solidFill>
                          <a:latin typeface="Arial Black" panose="020B0A04020102020204" pitchFamily="34" charset="0"/>
                          <a:cs typeface="Arial"/>
                        </a:rPr>
                        <a:t>cast...</a:t>
                      </a:r>
                    </a:p>
                    <a:p>
                      <a:pPr marL="897890" lvl="0"/>
                      <a:r>
                        <a:rPr lang="en-GB" sz="1050" b="1" spc="-65" dirty="0">
                          <a:solidFill>
                            <a:prstClr val="black"/>
                          </a:solidFill>
                          <a:latin typeface="Arial Black" panose="020B0A04020102020204" pitchFamily="34" charset="0"/>
                          <a:cs typeface="Arial"/>
                        </a:rPr>
                        <a:t>You’re </a:t>
                      </a:r>
                      <a:r>
                        <a:rPr lang="en-GB" sz="1050" b="1" spc="-75" dirty="0">
                          <a:solidFill>
                            <a:prstClr val="black"/>
                          </a:solidFill>
                          <a:latin typeface="Arial Black" panose="020B0A04020102020204" pitchFamily="34" charset="0"/>
                          <a:cs typeface="Arial"/>
                        </a:rPr>
                        <a:t>doing </a:t>
                      </a:r>
                      <a:r>
                        <a:rPr lang="en-GB" sz="1050" b="1" spc="-65" dirty="0">
                          <a:solidFill>
                            <a:prstClr val="black"/>
                          </a:solidFill>
                          <a:latin typeface="Arial Black" panose="020B0A04020102020204" pitchFamily="34" charset="0"/>
                          <a:cs typeface="Arial"/>
                        </a:rPr>
                        <a:t>an </a:t>
                      </a:r>
                      <a:r>
                        <a:rPr lang="en-GB" sz="1050" b="1" spc="-55" dirty="0">
                          <a:solidFill>
                            <a:prstClr val="black"/>
                          </a:solidFill>
                          <a:latin typeface="Arial Black" panose="020B0A04020102020204" pitchFamily="34" charset="0"/>
                          <a:cs typeface="Arial"/>
                        </a:rPr>
                        <a:t>admirable </a:t>
                      </a:r>
                      <a:r>
                        <a:rPr lang="en-GB" sz="1050" b="1" spc="-60" dirty="0">
                          <a:solidFill>
                            <a:prstClr val="black"/>
                          </a:solidFill>
                          <a:latin typeface="Arial Black" panose="020B0A04020102020204" pitchFamily="34" charset="0"/>
                          <a:cs typeface="Arial"/>
                        </a:rPr>
                        <a:t>job </a:t>
                      </a:r>
                      <a:r>
                        <a:rPr lang="en-GB" sz="1050" b="1" spc="-65" dirty="0">
                          <a:solidFill>
                            <a:prstClr val="black"/>
                          </a:solidFill>
                          <a:latin typeface="Arial Black" panose="020B0A04020102020204" pitchFamily="34" charset="0"/>
                          <a:cs typeface="Arial"/>
                        </a:rPr>
                        <a:t>Frank. </a:t>
                      </a:r>
                      <a:r>
                        <a:rPr lang="en-GB" sz="1050" b="1" spc="-15" dirty="0">
                          <a:solidFill>
                            <a:prstClr val="black"/>
                          </a:solidFill>
                          <a:latin typeface="Arial Black" panose="020B0A04020102020204" pitchFamily="34" charset="0"/>
                          <a:cs typeface="Arial"/>
                        </a:rPr>
                        <a:t>MU </a:t>
                      </a:r>
                      <a:r>
                        <a:rPr lang="en-GB" sz="1050" b="1" spc="-70" dirty="0">
                          <a:solidFill>
                            <a:prstClr val="black"/>
                          </a:solidFill>
                          <a:latin typeface="Arial Black" panose="020B0A04020102020204" pitchFamily="34" charset="0"/>
                          <a:cs typeface="Arial"/>
                        </a:rPr>
                        <a:t>Sister </a:t>
                      </a:r>
                      <a:r>
                        <a:rPr lang="en-GB" sz="1050" b="1" spc="-75" dirty="0" err="1">
                          <a:solidFill>
                            <a:prstClr val="black"/>
                          </a:solidFill>
                          <a:latin typeface="Arial Black" panose="020B0A04020102020204" pitchFamily="34" charset="0"/>
                          <a:cs typeface="Arial"/>
                        </a:rPr>
                        <a:t>Tenny</a:t>
                      </a:r>
                      <a:r>
                        <a:rPr lang="en-GB" sz="1050" b="1" spc="-75" dirty="0">
                          <a:solidFill>
                            <a:prstClr val="black"/>
                          </a:solidFill>
                          <a:latin typeface="Arial Black" panose="020B0A04020102020204" pitchFamily="34" charset="0"/>
                          <a:cs typeface="Arial"/>
                        </a:rPr>
                        <a:t> </a:t>
                      </a:r>
                      <a:r>
                        <a:rPr lang="en-GB" sz="1050" b="1" spc="-35" dirty="0">
                          <a:solidFill>
                            <a:prstClr val="black"/>
                          </a:solidFill>
                          <a:latin typeface="Arial Black" panose="020B0A04020102020204" pitchFamily="34" charset="0"/>
                          <a:cs typeface="Arial"/>
                        </a:rPr>
                        <a:t>wife </a:t>
                      </a:r>
                      <a:r>
                        <a:rPr lang="en-GB" sz="1050" b="1" spc="-30" dirty="0">
                          <a:solidFill>
                            <a:prstClr val="black"/>
                          </a:solidFill>
                          <a:latin typeface="Arial Black" panose="020B0A04020102020204" pitchFamily="34" charset="0"/>
                          <a:cs typeface="Arial"/>
                        </a:rPr>
                        <a:t>to </a:t>
                      </a:r>
                      <a:r>
                        <a:rPr lang="en-GB" sz="1050" b="1" spc="-114" dirty="0">
                          <a:solidFill>
                            <a:prstClr val="black"/>
                          </a:solidFill>
                          <a:latin typeface="Arial Black" panose="020B0A04020102020204" pitchFamily="34" charset="0"/>
                          <a:cs typeface="Arial"/>
                        </a:rPr>
                        <a:t>Jun </a:t>
                      </a:r>
                      <a:r>
                        <a:rPr lang="en-GB" sz="1050" b="1" spc="-75" dirty="0">
                          <a:solidFill>
                            <a:prstClr val="black"/>
                          </a:solidFill>
                          <a:latin typeface="Arial Black" panose="020B0A04020102020204" pitchFamily="34" charset="0"/>
                          <a:cs typeface="Arial"/>
                        </a:rPr>
                        <a:t>Vega </a:t>
                      </a:r>
                      <a:r>
                        <a:rPr lang="en-GB" sz="1050" b="1" spc="-35" dirty="0">
                          <a:solidFill>
                            <a:prstClr val="black"/>
                          </a:solidFill>
                          <a:latin typeface="Arial Black" panose="020B0A04020102020204" pitchFamily="34" charset="0"/>
                          <a:cs typeface="Arial"/>
                        </a:rPr>
                        <a:t>Will </a:t>
                      </a:r>
                      <a:r>
                        <a:rPr lang="en-GB" sz="1050" b="1" spc="-40" dirty="0">
                          <a:solidFill>
                            <a:prstClr val="black"/>
                          </a:solidFill>
                          <a:latin typeface="Arial Black" panose="020B0A04020102020204" pitchFamily="34" charset="0"/>
                          <a:cs typeface="Arial"/>
                        </a:rPr>
                        <a:t>turn </a:t>
                      </a:r>
                      <a:r>
                        <a:rPr lang="en-GB" sz="1050" b="1" spc="-45" dirty="0">
                          <a:solidFill>
                            <a:prstClr val="black"/>
                          </a:solidFill>
                          <a:latin typeface="Arial Black" panose="020B0A04020102020204" pitchFamily="34" charset="0"/>
                          <a:cs typeface="Arial"/>
                        </a:rPr>
                        <a:t>87 </a:t>
                      </a:r>
                      <a:r>
                        <a:rPr lang="en-GB" sz="1050" b="1" spc="-80" dirty="0">
                          <a:solidFill>
                            <a:prstClr val="black"/>
                          </a:solidFill>
                          <a:latin typeface="Arial Black" panose="020B0A04020102020204" pitchFamily="34" charset="0"/>
                          <a:cs typeface="Arial"/>
                        </a:rPr>
                        <a:t>come </a:t>
                      </a:r>
                      <a:r>
                        <a:rPr lang="en-GB" sz="1050" b="1" spc="-30" dirty="0">
                          <a:solidFill>
                            <a:prstClr val="black"/>
                          </a:solidFill>
                          <a:latin typeface="Arial Black" panose="020B0A04020102020204" pitchFamily="34" charset="0"/>
                          <a:cs typeface="Arial"/>
                        </a:rPr>
                        <a:t>May.</a:t>
                      </a:r>
                      <a:r>
                        <a:rPr lang="en-GB" sz="1050" b="1" spc="110" dirty="0">
                          <a:solidFill>
                            <a:prstClr val="black"/>
                          </a:solidFill>
                          <a:latin typeface="Arial Black" panose="020B0A04020102020204" pitchFamily="34" charset="0"/>
                          <a:cs typeface="Arial"/>
                        </a:rPr>
                        <a:t> </a:t>
                      </a:r>
                    </a:p>
                    <a:p>
                      <a:pPr marL="897890" lvl="0"/>
                      <a:r>
                        <a:rPr lang="en-GB" sz="1050" b="1" spc="-55" dirty="0">
                          <a:solidFill>
                            <a:prstClr val="black"/>
                          </a:solidFill>
                          <a:latin typeface="Arial Black" panose="020B0A04020102020204" pitchFamily="34" charset="0"/>
                          <a:cs typeface="Arial"/>
                        </a:rPr>
                        <a:t>How’ </a:t>
                      </a:r>
                      <a:r>
                        <a:rPr lang="en-GB" sz="1050" b="1" spc="-65" dirty="0">
                          <a:solidFill>
                            <a:prstClr val="black"/>
                          </a:solidFill>
                          <a:latin typeface="Arial Black" panose="020B0A04020102020204" pitchFamily="34" charset="0"/>
                          <a:cs typeface="Arial"/>
                        </a:rPr>
                        <a:t>your </a:t>
                      </a:r>
                      <a:r>
                        <a:rPr lang="en-GB" sz="1050" b="1" spc="-55" dirty="0">
                          <a:solidFill>
                            <a:prstClr val="black"/>
                          </a:solidFill>
                          <a:latin typeface="Arial Black" panose="020B0A04020102020204" pitchFamily="34" charset="0"/>
                          <a:cs typeface="Arial"/>
                        </a:rPr>
                        <a:t>Brother </a:t>
                      </a:r>
                      <a:r>
                        <a:rPr lang="en-GB" sz="1050" b="1" spc="-75" dirty="0">
                          <a:solidFill>
                            <a:prstClr val="black"/>
                          </a:solidFill>
                          <a:latin typeface="Arial Black" panose="020B0A04020102020204" pitchFamily="34" charset="0"/>
                          <a:cs typeface="Arial"/>
                        </a:rPr>
                        <a:t>Danny </a:t>
                      </a:r>
                      <a:r>
                        <a:rPr lang="en-GB" sz="1050" b="1" spc="-135" dirty="0">
                          <a:solidFill>
                            <a:prstClr val="black"/>
                          </a:solidFill>
                          <a:latin typeface="Arial Black" panose="020B0A04020102020204" pitchFamily="34" charset="0"/>
                          <a:cs typeface="Arial"/>
                        </a:rPr>
                        <a:t>? </a:t>
                      </a:r>
                    </a:p>
                    <a:p>
                      <a:pPr marL="897890" lvl="0"/>
                      <a:endParaRPr lang="en-GB" sz="1050" b="1" spc="-135" dirty="0">
                        <a:solidFill>
                          <a:prstClr val="black"/>
                        </a:solidFill>
                        <a:latin typeface="Arial Black" panose="020B0A04020102020204" pitchFamily="34" charset="0"/>
                        <a:cs typeface="Arial"/>
                      </a:endParaRPr>
                    </a:p>
                    <a:p>
                      <a:pPr marL="897890" lvl="0"/>
                      <a:r>
                        <a:rPr lang="en-GB" sz="1050" b="1" spc="-90" dirty="0">
                          <a:solidFill>
                            <a:prstClr val="black"/>
                          </a:solidFill>
                          <a:latin typeface="Arial Black" panose="020B0A04020102020204" pitchFamily="34" charset="0"/>
                          <a:cs typeface="Arial"/>
                        </a:rPr>
                        <a:t>You </a:t>
                      </a:r>
                      <a:r>
                        <a:rPr lang="en-GB" sz="1050" b="1" spc="-20" dirty="0">
                          <a:solidFill>
                            <a:prstClr val="black"/>
                          </a:solidFill>
                          <a:latin typeface="Arial Black" panose="020B0A04020102020204" pitchFamily="34" charset="0"/>
                          <a:cs typeface="Arial"/>
                        </a:rPr>
                        <a:t>&amp; </a:t>
                      </a:r>
                      <a:r>
                        <a:rPr lang="en-GB" sz="1050" b="1" spc="-65" dirty="0">
                          <a:solidFill>
                            <a:prstClr val="black"/>
                          </a:solidFill>
                          <a:latin typeface="Arial Black" panose="020B0A04020102020204" pitchFamily="34" charset="0"/>
                          <a:cs typeface="Arial"/>
                        </a:rPr>
                        <a:t>your </a:t>
                      </a:r>
                      <a:r>
                        <a:rPr lang="en-GB" sz="1050" b="1" spc="-60" dirty="0">
                          <a:solidFill>
                            <a:prstClr val="black"/>
                          </a:solidFill>
                          <a:latin typeface="Arial Black" panose="020B0A04020102020204" pitchFamily="34" charset="0"/>
                          <a:cs typeface="Arial"/>
                        </a:rPr>
                        <a:t>brothers </a:t>
                      </a:r>
                      <a:r>
                        <a:rPr lang="en-GB" sz="1050" b="1" spc="-40" dirty="0">
                          <a:solidFill>
                            <a:prstClr val="black"/>
                          </a:solidFill>
                          <a:latin typeface="Arial Black" panose="020B0A04020102020204" pitchFamily="34" charset="0"/>
                          <a:cs typeface="Arial"/>
                        </a:rPr>
                        <a:t>were the </a:t>
                      </a:r>
                      <a:r>
                        <a:rPr lang="en-GB" sz="1050" b="1" spc="-50" dirty="0">
                          <a:solidFill>
                            <a:prstClr val="black"/>
                          </a:solidFill>
                          <a:latin typeface="Arial Black" panose="020B0A04020102020204" pitchFamily="34" charset="0"/>
                          <a:cs typeface="Arial"/>
                        </a:rPr>
                        <a:t>toast </a:t>
                      </a:r>
                      <a:r>
                        <a:rPr lang="en-GB" sz="1050" b="1" spc="-45" dirty="0">
                          <a:solidFill>
                            <a:prstClr val="black"/>
                          </a:solidFill>
                          <a:latin typeface="Arial Black" panose="020B0A04020102020204" pitchFamily="34" charset="0"/>
                          <a:cs typeface="Arial"/>
                        </a:rPr>
                        <a:t>of </a:t>
                      </a:r>
                      <a:r>
                        <a:rPr lang="en-GB" sz="1050" b="1" spc="-130" dirty="0">
                          <a:solidFill>
                            <a:prstClr val="black"/>
                          </a:solidFill>
                          <a:latin typeface="Arial Black" panose="020B0A04020102020204" pitchFamily="34" charset="0"/>
                          <a:cs typeface="Arial"/>
                        </a:rPr>
                        <a:t>UPLB </a:t>
                      </a:r>
                      <a:r>
                        <a:rPr lang="en-GB" sz="1050" b="1" spc="-55" dirty="0">
                          <a:solidFill>
                            <a:prstClr val="black"/>
                          </a:solidFill>
                          <a:latin typeface="Arial Black" panose="020B0A04020102020204" pitchFamily="34" charset="0"/>
                          <a:cs typeface="Arial"/>
                        </a:rPr>
                        <a:t>in </a:t>
                      </a:r>
                      <a:r>
                        <a:rPr lang="en-GB" sz="1050" b="1" spc="-40" dirty="0">
                          <a:solidFill>
                            <a:prstClr val="black"/>
                          </a:solidFill>
                          <a:latin typeface="Arial Black" panose="020B0A04020102020204" pitchFamily="34" charset="0"/>
                          <a:cs typeface="Arial"/>
                        </a:rPr>
                        <a:t>the fifties. </a:t>
                      </a:r>
                      <a:r>
                        <a:rPr lang="en-GB" sz="1050" b="1" spc="-70" dirty="0">
                          <a:solidFill>
                            <a:prstClr val="black"/>
                          </a:solidFill>
                          <a:latin typeface="Arial Black" panose="020B0A04020102020204" pitchFamily="34" charset="0"/>
                          <a:cs typeface="Arial"/>
                        </a:rPr>
                        <a:t>Excellent</a:t>
                      </a:r>
                      <a:r>
                        <a:rPr lang="en-GB" sz="1050" b="1" spc="-20" dirty="0">
                          <a:solidFill>
                            <a:prstClr val="black"/>
                          </a:solidFill>
                          <a:latin typeface="Arial Black" panose="020B0A04020102020204" pitchFamily="34" charset="0"/>
                          <a:cs typeface="Arial"/>
                        </a:rPr>
                        <a:t> </a:t>
                      </a:r>
                      <a:r>
                        <a:rPr lang="en-GB" sz="1050" b="1" spc="-80" dirty="0">
                          <a:solidFill>
                            <a:prstClr val="black"/>
                          </a:solidFill>
                          <a:latin typeface="Arial Black" panose="020B0A04020102020204" pitchFamily="34" charset="0"/>
                          <a:cs typeface="Arial"/>
                        </a:rPr>
                        <a:t>Singers.</a:t>
                      </a:r>
                      <a:endParaRPr lang="en-GB" sz="1050" dirty="0">
                        <a:solidFill>
                          <a:prstClr val="black"/>
                        </a:solidFill>
                        <a:latin typeface="Arial Black" panose="020B0A04020102020204" pitchFamily="34" charset="0"/>
                        <a:cs typeface="Arial"/>
                      </a:endParaRPr>
                    </a:p>
                    <a:p>
                      <a:pPr marL="127000" algn="just">
                        <a:lnSpc>
                          <a:spcPts val="1025"/>
                        </a:lnSpc>
                        <a:spcBef>
                          <a:spcPts val="10"/>
                        </a:spcBef>
                      </a:pPr>
                      <a:endParaRPr sz="1050" dirty="0">
                        <a:latin typeface="Arial Black" panose="020B0A04020102020204" pitchFamily="34" charset="0"/>
                        <a:cs typeface="Arial"/>
                      </a:endParaRPr>
                    </a:p>
                  </a:txBody>
                  <a:tcPr marL="0" marR="0" marT="0" marB="0"/>
                </a:tc>
                <a:extLst>
                  <a:ext uri="{0D108BD9-81ED-4DB2-BD59-A6C34878D82A}">
                    <a16:rowId xmlns:a16="http://schemas.microsoft.com/office/drawing/2014/main" val="4271819144"/>
                  </a:ext>
                </a:extLst>
              </a:tr>
            </a:tbl>
          </a:graphicData>
        </a:graphic>
      </p:graphicFrame>
      <p:pic>
        <p:nvPicPr>
          <p:cNvPr id="6" name="Picture 5">
            <a:extLst>
              <a:ext uri="{FF2B5EF4-FFF2-40B4-BE49-F238E27FC236}">
                <a16:creationId xmlns:a16="http://schemas.microsoft.com/office/drawing/2014/main" id="{12514100-B203-4A22-9F89-F3D83931D5B5}"/>
              </a:ext>
            </a:extLst>
          </p:cNvPr>
          <p:cNvPicPr>
            <a:picLocks noChangeAspect="1"/>
          </p:cNvPicPr>
          <p:nvPr/>
        </p:nvPicPr>
        <p:blipFill>
          <a:blip r:embed="rId13"/>
          <a:stretch>
            <a:fillRect/>
          </a:stretch>
        </p:blipFill>
        <p:spPr>
          <a:xfrm>
            <a:off x="118926" y="8763000"/>
            <a:ext cx="755970" cy="8047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704" y="2992187"/>
            <a:ext cx="1422400" cy="0"/>
          </a:xfrm>
          <a:custGeom>
            <a:avLst/>
            <a:gdLst/>
            <a:ahLst/>
            <a:cxnLst/>
            <a:rect l="l" t="t" r="r" b="b"/>
            <a:pathLst>
              <a:path w="1422400">
                <a:moveTo>
                  <a:pt x="0" y="0"/>
                </a:moveTo>
                <a:lnTo>
                  <a:pt x="1422113" y="0"/>
                </a:lnTo>
              </a:path>
            </a:pathLst>
          </a:custGeom>
          <a:ln w="10379">
            <a:solidFill>
              <a:srgbClr val="000000"/>
            </a:solidFill>
          </a:ln>
        </p:spPr>
        <p:txBody>
          <a:bodyPr wrap="square" lIns="0" tIns="0" rIns="0" bIns="0" rtlCol="0"/>
          <a:lstStyle/>
          <a:p>
            <a:endParaRPr/>
          </a:p>
        </p:txBody>
      </p:sp>
      <p:sp>
        <p:nvSpPr>
          <p:cNvPr id="3" name="object 3"/>
          <p:cNvSpPr txBox="1"/>
          <p:nvPr/>
        </p:nvSpPr>
        <p:spPr>
          <a:xfrm>
            <a:off x="152400" y="76200"/>
            <a:ext cx="7467600" cy="10075900"/>
          </a:xfrm>
          <a:prstGeom prst="rect">
            <a:avLst/>
          </a:prstGeom>
        </p:spPr>
        <p:txBody>
          <a:bodyPr vert="horz" wrap="square" lIns="0" tIns="12700" rIns="0" bIns="0" rtlCol="0">
            <a:spAutoFit/>
          </a:bodyPr>
          <a:lstStyle/>
          <a:p>
            <a:pPr marL="12700">
              <a:lnSpc>
                <a:spcPct val="100000"/>
              </a:lnSpc>
              <a:spcBef>
                <a:spcPts val="100"/>
              </a:spcBef>
            </a:pPr>
            <a:r>
              <a:rPr sz="1050" spc="-60" dirty="0">
                <a:latin typeface="Arial Black" panose="020B0A04020102020204" pitchFamily="34" charset="0"/>
                <a:cs typeface="Arial"/>
              </a:rPr>
              <a:t>Manong</a:t>
            </a:r>
            <a:r>
              <a:rPr sz="1050" spc="-45" dirty="0">
                <a:latin typeface="Arial Black" panose="020B0A04020102020204" pitchFamily="34" charset="0"/>
                <a:cs typeface="Arial"/>
              </a:rPr>
              <a:t> </a:t>
            </a:r>
            <a:r>
              <a:rPr sz="1050" spc="-70" dirty="0">
                <a:latin typeface="Arial Black" panose="020B0A04020102020204" pitchFamily="34" charset="0"/>
                <a:cs typeface="Arial"/>
              </a:rPr>
              <a:t>Frank,</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9525">
              <a:lnSpc>
                <a:spcPct val="101499"/>
              </a:lnSpc>
            </a:pPr>
            <a:r>
              <a:rPr sz="1050" spc="-45" dirty="0">
                <a:latin typeface="Arial Black" panose="020B0A04020102020204" pitchFamily="34" charset="0"/>
                <a:cs typeface="Arial"/>
              </a:rPr>
              <a:t>We </a:t>
            </a:r>
            <a:r>
              <a:rPr sz="1050" spc="-50" dirty="0">
                <a:latin typeface="Arial Black" panose="020B0A04020102020204" pitchFamily="34" charset="0"/>
                <a:cs typeface="Arial"/>
              </a:rPr>
              <a:t>really </a:t>
            </a:r>
            <a:r>
              <a:rPr sz="1050" spc="-65" dirty="0">
                <a:latin typeface="Arial Black" panose="020B0A04020102020204" pitchFamily="34" charset="0"/>
                <a:cs typeface="Arial"/>
              </a:rPr>
              <a:t>cannot </a:t>
            </a:r>
            <a:r>
              <a:rPr sz="1050" spc="-55" dirty="0">
                <a:latin typeface="Arial Black" panose="020B0A04020102020204" pitchFamily="34" charset="0"/>
                <a:cs typeface="Arial"/>
              </a:rPr>
              <a:t>thank </a:t>
            </a:r>
            <a:r>
              <a:rPr sz="1050" spc="-70" dirty="0">
                <a:latin typeface="Arial Black" panose="020B0A04020102020204" pitchFamily="34" charset="0"/>
                <a:cs typeface="Arial"/>
              </a:rPr>
              <a:t>you </a:t>
            </a:r>
            <a:r>
              <a:rPr sz="1050" spc="-80" dirty="0">
                <a:latin typeface="Arial Black" panose="020B0A04020102020204" pitchFamily="34" charset="0"/>
                <a:cs typeface="Arial"/>
              </a:rPr>
              <a:t>enough </a:t>
            </a:r>
            <a:r>
              <a:rPr sz="1050" spc="-40" dirty="0">
                <a:latin typeface="Arial Black" panose="020B0A04020102020204" pitchFamily="34" charset="0"/>
                <a:cs typeface="Arial"/>
              </a:rPr>
              <a:t>for </a:t>
            </a:r>
            <a:r>
              <a:rPr sz="1050" spc="-45" dirty="0">
                <a:latin typeface="Arial Black" panose="020B0A04020102020204" pitchFamily="34" charset="0"/>
                <a:cs typeface="Arial"/>
              </a:rPr>
              <a:t>all </a:t>
            </a:r>
            <a:r>
              <a:rPr sz="1050" spc="-60" dirty="0">
                <a:latin typeface="Arial Black" panose="020B0A04020102020204" pitchFamily="34" charset="0"/>
                <a:cs typeface="Arial"/>
              </a:rPr>
              <a:t>you've </a:t>
            </a:r>
            <a:r>
              <a:rPr sz="1050" spc="-70" dirty="0">
                <a:latin typeface="Arial Black" panose="020B0A04020102020204" pitchFamily="34" charset="0"/>
                <a:cs typeface="Arial"/>
              </a:rPr>
              <a:t>done </a:t>
            </a:r>
            <a:r>
              <a:rPr sz="1050" spc="-30" dirty="0">
                <a:latin typeface="Arial Black" panose="020B0A04020102020204" pitchFamily="34" charset="0"/>
                <a:cs typeface="Arial"/>
              </a:rPr>
              <a:t>to </a:t>
            </a:r>
            <a:r>
              <a:rPr sz="1050" spc="-55" dirty="0">
                <a:latin typeface="Arial Black" panose="020B0A04020102020204" pitchFamily="34" charset="0"/>
                <a:cs typeface="Arial"/>
              </a:rPr>
              <a:t>help </a:t>
            </a:r>
            <a:r>
              <a:rPr sz="1050" spc="-100" dirty="0">
                <a:latin typeface="Arial Black" panose="020B0A04020102020204" pitchFamily="34" charset="0"/>
                <a:cs typeface="Arial"/>
              </a:rPr>
              <a:t>SSI, </a:t>
            </a:r>
            <a:r>
              <a:rPr sz="1050" spc="-70" dirty="0">
                <a:latin typeface="Arial Black" panose="020B0A04020102020204" pitchFamily="34" charset="0"/>
                <a:cs typeface="Arial"/>
              </a:rPr>
              <a:t>especially </a:t>
            </a:r>
            <a:r>
              <a:rPr sz="1050" spc="-55" dirty="0">
                <a:latin typeface="Arial Black" panose="020B0A04020102020204" pitchFamily="34" charset="0"/>
                <a:cs typeface="Arial"/>
              </a:rPr>
              <a:t>in </a:t>
            </a:r>
            <a:r>
              <a:rPr sz="1050" spc="-70" dirty="0">
                <a:latin typeface="Arial Black" panose="020B0A04020102020204" pitchFamily="34" charset="0"/>
                <a:cs typeface="Arial"/>
              </a:rPr>
              <a:t>bringing </a:t>
            </a:r>
            <a:r>
              <a:rPr sz="1050" spc="-15" dirty="0">
                <a:latin typeface="Arial Black" panose="020B0A04020102020204" pitchFamily="34" charset="0"/>
                <a:cs typeface="Arial"/>
              </a:rPr>
              <a:t>it </a:t>
            </a:r>
            <a:r>
              <a:rPr sz="1050" spc="-30" dirty="0">
                <a:latin typeface="Arial Black" panose="020B0A04020102020204" pitchFamily="34" charset="0"/>
                <a:cs typeface="Arial"/>
              </a:rPr>
              <a:t>to </a:t>
            </a:r>
            <a:r>
              <a:rPr sz="1050" spc="-40" dirty="0">
                <a:latin typeface="Arial Black" panose="020B0A04020102020204" pitchFamily="34" charset="0"/>
                <a:cs typeface="Arial"/>
              </a:rPr>
              <a:t>the </a:t>
            </a:r>
            <a:r>
              <a:rPr sz="1050" spc="-50" dirty="0">
                <a:latin typeface="Arial Black" panose="020B0A04020102020204" pitchFamily="34" charset="0"/>
                <a:cs typeface="Arial"/>
              </a:rPr>
              <a:t>level </a:t>
            </a:r>
            <a:r>
              <a:rPr sz="1050" spc="-30" dirty="0">
                <a:latin typeface="Arial Black" panose="020B0A04020102020204" pitchFamily="34" charset="0"/>
                <a:cs typeface="Arial"/>
              </a:rPr>
              <a:t>that </a:t>
            </a:r>
            <a:r>
              <a:rPr sz="1050" spc="-15" dirty="0">
                <a:latin typeface="Arial Black" panose="020B0A04020102020204" pitchFamily="34" charset="0"/>
                <a:cs typeface="Arial"/>
              </a:rPr>
              <a:t>it </a:t>
            </a:r>
            <a:r>
              <a:rPr sz="1050" spc="-90" dirty="0">
                <a:latin typeface="Arial Black" panose="020B0A04020102020204" pitchFamily="34" charset="0"/>
                <a:cs typeface="Arial"/>
              </a:rPr>
              <a:t>is </a:t>
            </a:r>
            <a:r>
              <a:rPr sz="1050" spc="-55" dirty="0">
                <a:latin typeface="Arial Black" panose="020B0A04020102020204" pitchFamily="34" charset="0"/>
                <a:cs typeface="Arial"/>
              </a:rPr>
              <a:t>in  </a:t>
            </a:r>
            <a:r>
              <a:rPr sz="1050" spc="-50" dirty="0">
                <a:latin typeface="Arial Black" panose="020B0A04020102020204" pitchFamily="34" charset="0"/>
                <a:cs typeface="Arial"/>
              </a:rPr>
              <a:t>now. </a:t>
            </a:r>
            <a:r>
              <a:rPr sz="1050" spc="-55" dirty="0">
                <a:latin typeface="Arial Black" panose="020B0A04020102020204" pitchFamily="34" charset="0"/>
                <a:cs typeface="Arial"/>
              </a:rPr>
              <a:t>Certainly, </a:t>
            </a:r>
            <a:r>
              <a:rPr sz="1050" spc="-40" dirty="0">
                <a:latin typeface="Arial Black" panose="020B0A04020102020204" pitchFamily="34" charset="0"/>
                <a:cs typeface="Arial"/>
              </a:rPr>
              <a:t>the </a:t>
            </a:r>
            <a:r>
              <a:rPr sz="1050" spc="-60" dirty="0">
                <a:latin typeface="Arial Black" panose="020B0A04020102020204" pitchFamily="34" charset="0"/>
                <a:cs typeface="Arial"/>
              </a:rPr>
              <a:t>founders, </a:t>
            </a:r>
            <a:r>
              <a:rPr sz="1050" spc="-30" dirty="0">
                <a:latin typeface="Arial Black" panose="020B0A04020102020204" pitchFamily="34" charset="0"/>
                <a:cs typeface="Arial"/>
              </a:rPr>
              <a:t>the </a:t>
            </a:r>
            <a:r>
              <a:rPr sz="1050" spc="-35" dirty="0">
                <a:latin typeface="Arial Black" panose="020B0A04020102020204" pitchFamily="34" charset="0"/>
                <a:cs typeface="Arial"/>
              </a:rPr>
              <a:t>late </a:t>
            </a:r>
            <a:r>
              <a:rPr sz="1050" spc="-45" dirty="0">
                <a:latin typeface="Arial Black" panose="020B0A04020102020204" pitchFamily="34" charset="0"/>
                <a:cs typeface="Arial"/>
              </a:rPr>
              <a:t>Dr. </a:t>
            </a:r>
            <a:r>
              <a:rPr sz="1050" spc="-10" dirty="0">
                <a:latin typeface="Arial Black" panose="020B0A04020102020204" pitchFamily="34" charset="0"/>
                <a:cs typeface="Arial"/>
              </a:rPr>
              <a:t>Mert </a:t>
            </a:r>
            <a:r>
              <a:rPr sz="1050" spc="-65" dirty="0">
                <a:latin typeface="Arial Black" panose="020B0A04020102020204" pitchFamily="34" charset="0"/>
                <a:cs typeface="Arial"/>
              </a:rPr>
              <a:t>and </a:t>
            </a:r>
            <a:r>
              <a:rPr sz="1050" spc="-75" dirty="0">
                <a:latin typeface="Arial Black" panose="020B0A04020102020204" pitchFamily="34" charset="0"/>
                <a:cs typeface="Arial"/>
              </a:rPr>
              <a:t>my </a:t>
            </a:r>
            <a:r>
              <a:rPr sz="1050" spc="-65" dirty="0">
                <a:latin typeface="Arial Black" panose="020B0A04020102020204" pitchFamily="34" charset="0"/>
                <a:cs typeface="Arial"/>
              </a:rPr>
              <a:t>sister </a:t>
            </a:r>
            <a:r>
              <a:rPr sz="1050" spc="-40" dirty="0">
                <a:latin typeface="Arial Black" panose="020B0A04020102020204" pitchFamily="34" charset="0"/>
                <a:cs typeface="Arial"/>
              </a:rPr>
              <a:t>Mrs. </a:t>
            </a:r>
            <a:r>
              <a:rPr sz="1050" spc="-80" dirty="0">
                <a:latin typeface="Arial Black" panose="020B0A04020102020204" pitchFamily="34" charset="0"/>
                <a:cs typeface="Arial"/>
              </a:rPr>
              <a:t>Femme </a:t>
            </a:r>
            <a:r>
              <a:rPr sz="1050" spc="-45" dirty="0">
                <a:latin typeface="Arial Black" panose="020B0A04020102020204" pitchFamily="34" charset="0"/>
                <a:cs typeface="Arial"/>
              </a:rPr>
              <a:t>Munn are </a:t>
            </a:r>
            <a:r>
              <a:rPr sz="1050" spc="-50" dirty="0">
                <a:latin typeface="Arial Black" panose="020B0A04020102020204" pitchFamily="34" charset="0"/>
                <a:cs typeface="Arial"/>
              </a:rPr>
              <a:t>ever </a:t>
            </a:r>
            <a:r>
              <a:rPr sz="1050" spc="-65" dirty="0">
                <a:latin typeface="Arial Black" panose="020B0A04020102020204" pitchFamily="34" charset="0"/>
                <a:cs typeface="Arial"/>
              </a:rPr>
              <a:t>proud and </a:t>
            </a:r>
            <a:r>
              <a:rPr sz="1050" spc="-50" dirty="0">
                <a:latin typeface="Arial Black" panose="020B0A04020102020204" pitchFamily="34" charset="0"/>
                <a:cs typeface="Arial"/>
              </a:rPr>
              <a:t>thankful </a:t>
            </a:r>
            <a:r>
              <a:rPr sz="1050" spc="-40" dirty="0">
                <a:latin typeface="Arial Black" panose="020B0A04020102020204" pitchFamily="34" charset="0"/>
                <a:cs typeface="Arial"/>
              </a:rPr>
              <a:t>for </a:t>
            </a:r>
            <a:r>
              <a:rPr sz="1050" spc="-65" dirty="0">
                <a:latin typeface="Arial Black" panose="020B0A04020102020204" pitchFamily="34" charset="0"/>
                <a:cs typeface="Arial"/>
              </a:rPr>
              <a:t>your </a:t>
            </a:r>
            <a:r>
              <a:rPr sz="1050" spc="-50" dirty="0">
                <a:latin typeface="Arial Black" panose="020B0A04020102020204" pitchFamily="34" charset="0"/>
                <a:cs typeface="Arial"/>
              </a:rPr>
              <a:t>great  </a:t>
            </a:r>
            <a:r>
              <a:rPr sz="1050" spc="-55" dirty="0">
                <a:latin typeface="Arial Black" panose="020B0A04020102020204" pitchFamily="34" charset="0"/>
                <a:cs typeface="Arial"/>
              </a:rPr>
              <a:t>contributions.</a:t>
            </a:r>
            <a:r>
              <a:rPr sz="1050" spc="135" dirty="0">
                <a:latin typeface="Arial Black" panose="020B0A04020102020204" pitchFamily="34" charset="0"/>
                <a:cs typeface="Arial"/>
              </a:rPr>
              <a:t> </a:t>
            </a:r>
            <a:r>
              <a:rPr sz="1050" spc="-45" dirty="0">
                <a:latin typeface="Arial Black" panose="020B0A04020102020204" pitchFamily="34" charset="0"/>
                <a:cs typeface="Arial"/>
              </a:rPr>
              <a:t>We</a:t>
            </a:r>
            <a:r>
              <a:rPr sz="1050" spc="-75" dirty="0">
                <a:latin typeface="Arial Black" panose="020B0A04020102020204" pitchFamily="34" charset="0"/>
                <a:cs typeface="Arial"/>
              </a:rPr>
              <a:t> </a:t>
            </a:r>
            <a:r>
              <a:rPr sz="1050" spc="-55" dirty="0">
                <a:latin typeface="Arial Black" panose="020B0A04020102020204" pitchFamily="34" charset="0"/>
                <a:cs typeface="Arial"/>
              </a:rPr>
              <a:t>thank</a:t>
            </a:r>
            <a:r>
              <a:rPr sz="1050" spc="-75" dirty="0">
                <a:latin typeface="Arial Black" panose="020B0A04020102020204" pitchFamily="34" charset="0"/>
                <a:cs typeface="Arial"/>
              </a:rPr>
              <a:t> </a:t>
            </a:r>
            <a:r>
              <a:rPr sz="1050" spc="-40" dirty="0">
                <a:latin typeface="Arial Black" panose="020B0A04020102020204" pitchFamily="34" charset="0"/>
                <a:cs typeface="Arial"/>
              </a:rPr>
              <a:t>the</a:t>
            </a:r>
            <a:r>
              <a:rPr sz="1050" spc="-70" dirty="0">
                <a:latin typeface="Arial Black" panose="020B0A04020102020204" pitchFamily="34" charset="0"/>
                <a:cs typeface="Arial"/>
              </a:rPr>
              <a:t> </a:t>
            </a:r>
            <a:r>
              <a:rPr sz="1050" spc="-90" dirty="0">
                <a:latin typeface="Arial Black" panose="020B0A04020102020204" pitchFamily="34" charset="0"/>
                <a:cs typeface="Arial"/>
              </a:rPr>
              <a:t>Lord</a:t>
            </a:r>
            <a:r>
              <a:rPr sz="1050" spc="-80" dirty="0">
                <a:latin typeface="Arial Black" panose="020B0A04020102020204" pitchFamily="34" charset="0"/>
                <a:cs typeface="Arial"/>
              </a:rPr>
              <a:t> </a:t>
            </a:r>
            <a:r>
              <a:rPr sz="1050" spc="-40" dirty="0">
                <a:latin typeface="Arial Black" panose="020B0A04020102020204" pitchFamily="34" charset="0"/>
                <a:cs typeface="Arial"/>
              </a:rPr>
              <a:t>for</a:t>
            </a:r>
            <a:r>
              <a:rPr sz="1050" spc="-65" dirty="0">
                <a:latin typeface="Arial Black" panose="020B0A04020102020204" pitchFamily="34" charset="0"/>
                <a:cs typeface="Arial"/>
              </a:rPr>
              <a:t> leading</a:t>
            </a:r>
            <a:r>
              <a:rPr sz="1050" spc="-75" dirty="0">
                <a:latin typeface="Arial Black" panose="020B0A04020102020204" pitchFamily="34" charset="0"/>
                <a:cs typeface="Arial"/>
              </a:rPr>
              <a:t> </a:t>
            </a:r>
            <a:r>
              <a:rPr sz="1050" spc="-70" dirty="0">
                <a:latin typeface="Arial Black" panose="020B0A04020102020204" pitchFamily="34" charset="0"/>
                <a:cs typeface="Arial"/>
              </a:rPr>
              <a:t>you</a:t>
            </a:r>
            <a:r>
              <a:rPr sz="1050" spc="-75" dirty="0">
                <a:latin typeface="Arial Black" panose="020B0A04020102020204" pitchFamily="34" charset="0"/>
                <a:cs typeface="Arial"/>
              </a:rPr>
              <a:t> </a:t>
            </a:r>
            <a:r>
              <a:rPr sz="1050" spc="-60" dirty="0">
                <a:latin typeface="Arial Black" panose="020B0A04020102020204" pitchFamily="34" charset="0"/>
                <a:cs typeface="Arial"/>
              </a:rPr>
              <a:t>towards</a:t>
            </a:r>
            <a:r>
              <a:rPr sz="1050" spc="-80" dirty="0">
                <a:latin typeface="Arial Black" panose="020B0A04020102020204" pitchFamily="34" charset="0"/>
                <a:cs typeface="Arial"/>
              </a:rPr>
              <a:t> </a:t>
            </a:r>
            <a:r>
              <a:rPr sz="1050" spc="-130" dirty="0">
                <a:latin typeface="Arial Black" panose="020B0A04020102020204" pitchFamily="34" charset="0"/>
                <a:cs typeface="Arial"/>
              </a:rPr>
              <a:t>SSI</a:t>
            </a:r>
            <a:r>
              <a:rPr sz="1050" spc="-75" dirty="0">
                <a:latin typeface="Arial Black" panose="020B0A04020102020204" pitchFamily="34" charset="0"/>
                <a:cs typeface="Arial"/>
              </a:rPr>
              <a:t> </a:t>
            </a:r>
            <a:r>
              <a:rPr sz="1050" spc="-70" dirty="0">
                <a:latin typeface="Arial Black" panose="020B0A04020102020204" pitchFamily="34" charset="0"/>
                <a:cs typeface="Arial"/>
              </a:rPr>
              <a:t>which</a:t>
            </a:r>
            <a:r>
              <a:rPr sz="1050" spc="-80" dirty="0">
                <a:latin typeface="Arial Black" panose="020B0A04020102020204" pitchFamily="34" charset="0"/>
                <a:cs typeface="Arial"/>
              </a:rPr>
              <a:t> </a:t>
            </a:r>
            <a:r>
              <a:rPr sz="1050" spc="-90" dirty="0">
                <a:latin typeface="Arial Black" panose="020B0A04020102020204" pitchFamily="34" charset="0"/>
                <a:cs typeface="Arial"/>
              </a:rPr>
              <a:t>has</a:t>
            </a:r>
            <a:r>
              <a:rPr sz="1050" spc="-75" dirty="0">
                <a:latin typeface="Arial Black" panose="020B0A04020102020204" pitchFamily="34" charset="0"/>
                <a:cs typeface="Arial"/>
              </a:rPr>
              <a:t> </a:t>
            </a:r>
            <a:r>
              <a:rPr sz="1050" spc="-45" dirty="0">
                <a:latin typeface="Arial Black" panose="020B0A04020102020204" pitchFamily="34" charset="0"/>
                <a:cs typeface="Arial"/>
              </a:rPr>
              <a:t>benefited</a:t>
            </a:r>
            <a:r>
              <a:rPr sz="1050" spc="-80" dirty="0">
                <a:latin typeface="Arial Black" panose="020B0A04020102020204" pitchFamily="34" charset="0"/>
                <a:cs typeface="Arial"/>
              </a:rPr>
              <a:t> </a:t>
            </a:r>
            <a:r>
              <a:rPr sz="1050" spc="-55" dirty="0">
                <a:latin typeface="Arial Black" panose="020B0A04020102020204" pitchFamily="34" charset="0"/>
                <a:cs typeface="Arial"/>
              </a:rPr>
              <a:t>(and</a:t>
            </a:r>
            <a:r>
              <a:rPr sz="1050" spc="-75" dirty="0">
                <a:latin typeface="Arial Black" panose="020B0A04020102020204" pitchFamily="34" charset="0"/>
                <a:cs typeface="Arial"/>
              </a:rPr>
              <a:t> </a:t>
            </a:r>
            <a:r>
              <a:rPr sz="1050" spc="-35" dirty="0">
                <a:latin typeface="Arial Black" panose="020B0A04020102020204" pitchFamily="34" charset="0"/>
                <a:cs typeface="Arial"/>
              </a:rPr>
              <a:t>will</a:t>
            </a:r>
            <a:r>
              <a:rPr sz="1050" spc="-85" dirty="0">
                <a:latin typeface="Arial Black" panose="020B0A04020102020204" pitchFamily="34" charset="0"/>
                <a:cs typeface="Arial"/>
              </a:rPr>
              <a:t> </a:t>
            </a:r>
            <a:r>
              <a:rPr sz="1050" spc="-60" dirty="0">
                <a:latin typeface="Arial Black" panose="020B0A04020102020204" pitchFamily="34" charset="0"/>
                <a:cs typeface="Arial"/>
              </a:rPr>
              <a:t>continue</a:t>
            </a:r>
            <a:r>
              <a:rPr sz="1050" spc="-70" dirty="0">
                <a:latin typeface="Arial Black" panose="020B0A04020102020204" pitchFamily="34" charset="0"/>
                <a:cs typeface="Arial"/>
              </a:rPr>
              <a:t> </a:t>
            </a:r>
            <a:r>
              <a:rPr sz="1050" spc="-30" dirty="0">
                <a:latin typeface="Arial Black" panose="020B0A04020102020204" pitchFamily="34" charset="0"/>
                <a:cs typeface="Arial"/>
              </a:rPr>
              <a:t>to</a:t>
            </a:r>
            <a:r>
              <a:rPr sz="1050" spc="-85" dirty="0">
                <a:latin typeface="Arial Black" panose="020B0A04020102020204" pitchFamily="34" charset="0"/>
                <a:cs typeface="Arial"/>
              </a:rPr>
              <a:t> </a:t>
            </a:r>
            <a:r>
              <a:rPr sz="1050" spc="-40" dirty="0">
                <a:latin typeface="Arial Black" panose="020B0A04020102020204" pitchFamily="34" charset="0"/>
                <a:cs typeface="Arial"/>
              </a:rPr>
              <a:t>benefit)</a:t>
            </a:r>
            <a:r>
              <a:rPr sz="1050" spc="-80" dirty="0">
                <a:latin typeface="Arial Black" panose="020B0A04020102020204" pitchFamily="34" charset="0"/>
                <a:cs typeface="Arial"/>
              </a:rPr>
              <a:t> </a:t>
            </a:r>
            <a:r>
              <a:rPr sz="1050" spc="-75" dirty="0">
                <a:latin typeface="Arial Black" panose="020B0A04020102020204" pitchFamily="34" charset="0"/>
                <a:cs typeface="Arial"/>
              </a:rPr>
              <a:t>many </a:t>
            </a:r>
            <a:r>
              <a:rPr sz="1050" spc="-55" dirty="0">
                <a:latin typeface="Arial Black" panose="020B0A04020102020204" pitchFamily="34" charset="0"/>
                <a:cs typeface="Arial"/>
              </a:rPr>
              <a:t>families,  </a:t>
            </a:r>
            <a:r>
              <a:rPr sz="1050" spc="-40" dirty="0">
                <a:latin typeface="Arial Black" panose="020B0A04020102020204" pitchFamily="34" charset="0"/>
                <a:cs typeface="Arial"/>
              </a:rPr>
              <a:t>the </a:t>
            </a:r>
            <a:r>
              <a:rPr sz="1050" spc="-60" dirty="0">
                <a:latin typeface="Arial Black" panose="020B0A04020102020204" pitchFamily="34" charset="0"/>
                <a:cs typeface="Arial"/>
              </a:rPr>
              <a:t>community, </a:t>
            </a:r>
            <a:r>
              <a:rPr sz="1050" spc="-65" dirty="0">
                <a:latin typeface="Arial Black" panose="020B0A04020102020204" pitchFamily="34" charset="0"/>
                <a:cs typeface="Arial"/>
              </a:rPr>
              <a:t>and </a:t>
            </a:r>
            <a:r>
              <a:rPr sz="1050" spc="-40" dirty="0">
                <a:latin typeface="Arial Black" panose="020B0A04020102020204" pitchFamily="34" charset="0"/>
                <a:cs typeface="Arial"/>
              </a:rPr>
              <a:t>the</a:t>
            </a:r>
            <a:r>
              <a:rPr sz="1050" spc="-35" dirty="0">
                <a:latin typeface="Arial Black" panose="020B0A04020102020204" pitchFamily="34" charset="0"/>
                <a:cs typeface="Arial"/>
              </a:rPr>
              <a:t> </a:t>
            </a:r>
            <a:r>
              <a:rPr sz="1050" spc="-55" dirty="0">
                <a:latin typeface="Arial Black" panose="020B0A04020102020204" pitchFamily="34" charset="0"/>
                <a:cs typeface="Arial"/>
              </a:rPr>
              <a:t>country.</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2571750" indent="25400">
              <a:lnSpc>
                <a:spcPct val="102200"/>
              </a:lnSpc>
            </a:pPr>
            <a:r>
              <a:rPr sz="1050" spc="-30" dirty="0">
                <a:latin typeface="Arial Black" panose="020B0A04020102020204" pitchFamily="34" charset="0"/>
                <a:cs typeface="Arial"/>
              </a:rPr>
              <a:t>(Auntie/Mrs.) </a:t>
            </a:r>
            <a:r>
              <a:rPr sz="1050" spc="-85" dirty="0">
                <a:latin typeface="Arial Black" panose="020B0A04020102020204" pitchFamily="34" charset="0"/>
                <a:cs typeface="Arial"/>
              </a:rPr>
              <a:t>Rachel </a:t>
            </a:r>
            <a:r>
              <a:rPr sz="1050" spc="-60" dirty="0">
                <a:latin typeface="Arial Black" panose="020B0A04020102020204" pitchFamily="34" charset="0"/>
                <a:cs typeface="Arial"/>
              </a:rPr>
              <a:t>T. </a:t>
            </a:r>
            <a:r>
              <a:rPr sz="1050" spc="-75" dirty="0">
                <a:latin typeface="Arial Black" panose="020B0A04020102020204" pitchFamily="34" charset="0"/>
                <a:cs typeface="Arial"/>
              </a:rPr>
              <a:t>Alegado </a:t>
            </a:r>
            <a:r>
              <a:rPr sz="1050" spc="-65" dirty="0">
                <a:latin typeface="Arial Black" panose="020B0A04020102020204" pitchFamily="34" charset="0"/>
                <a:cs typeface="Arial"/>
              </a:rPr>
              <a:t>and </a:t>
            </a:r>
            <a:r>
              <a:rPr sz="1050" spc="-45" dirty="0">
                <a:latin typeface="Arial Black" panose="020B0A04020102020204" pitchFamily="34" charset="0"/>
                <a:cs typeface="Arial"/>
              </a:rPr>
              <a:t>Dr. </a:t>
            </a:r>
            <a:r>
              <a:rPr sz="1050" spc="-70" dirty="0">
                <a:latin typeface="Arial Black" panose="020B0A04020102020204" pitchFamily="34" charset="0"/>
                <a:cs typeface="Arial"/>
              </a:rPr>
              <a:t>Gideon </a:t>
            </a:r>
            <a:r>
              <a:rPr sz="1050" spc="-85" dirty="0">
                <a:latin typeface="Arial Black" panose="020B0A04020102020204" pitchFamily="34" charset="0"/>
                <a:cs typeface="Arial"/>
              </a:rPr>
              <a:t>"Kuya Box" </a:t>
            </a:r>
            <a:r>
              <a:rPr sz="1050" spc="-65" dirty="0">
                <a:latin typeface="Arial Black" panose="020B0A04020102020204" pitchFamily="34" charset="0"/>
                <a:cs typeface="Arial"/>
              </a:rPr>
              <a:t>Z. </a:t>
            </a:r>
            <a:r>
              <a:rPr sz="1050" spc="-75" dirty="0">
                <a:latin typeface="Arial Black" panose="020B0A04020102020204" pitchFamily="34" charset="0"/>
                <a:cs typeface="Arial"/>
              </a:rPr>
              <a:t>Alegado  </a:t>
            </a:r>
            <a:r>
              <a:rPr sz="1050" spc="-85" dirty="0">
                <a:latin typeface="Arial Black" panose="020B0A04020102020204" pitchFamily="34" charset="0"/>
                <a:cs typeface="Arial"/>
              </a:rPr>
              <a:t>Shalom </a:t>
            </a:r>
            <a:r>
              <a:rPr sz="1050" spc="-95" dirty="0">
                <a:latin typeface="Arial Black" panose="020B0A04020102020204" pitchFamily="34" charset="0"/>
                <a:cs typeface="Arial"/>
              </a:rPr>
              <a:t>Science</a:t>
            </a:r>
            <a:r>
              <a:rPr sz="1050" spc="-5" dirty="0">
                <a:latin typeface="Arial Black" panose="020B0A04020102020204" pitchFamily="34" charset="0"/>
                <a:cs typeface="Arial"/>
              </a:rPr>
              <a:t> </a:t>
            </a:r>
            <a:r>
              <a:rPr sz="1050" spc="-40" dirty="0">
                <a:latin typeface="Arial Black" panose="020B0A04020102020204" pitchFamily="34" charset="0"/>
                <a:cs typeface="Arial"/>
              </a:rPr>
              <a:t>Institute</a:t>
            </a:r>
            <a:endParaRPr sz="1050" dirty="0">
              <a:latin typeface="Arial Black" panose="020B0A04020102020204" pitchFamily="34" charset="0"/>
              <a:cs typeface="Arial"/>
            </a:endParaRPr>
          </a:p>
          <a:p>
            <a:pPr marL="12700">
              <a:lnSpc>
                <a:spcPct val="100000"/>
              </a:lnSpc>
              <a:spcBef>
                <a:spcPts val="25"/>
              </a:spcBef>
            </a:pPr>
            <a:r>
              <a:rPr sz="1050" spc="-85" dirty="0">
                <a:latin typeface="Arial Black" panose="020B0A04020102020204" pitchFamily="34" charset="0"/>
                <a:cs typeface="Arial"/>
              </a:rPr>
              <a:t>Overseas</a:t>
            </a:r>
            <a:r>
              <a:rPr sz="1050" spc="-55" dirty="0">
                <a:latin typeface="Arial Black" panose="020B0A04020102020204" pitchFamily="34" charset="0"/>
                <a:cs typeface="Arial"/>
              </a:rPr>
              <a:t> </a:t>
            </a:r>
            <a:r>
              <a:rPr sz="1050" spc="-60" dirty="0">
                <a:latin typeface="Arial Black" panose="020B0A04020102020204" pitchFamily="34" charset="0"/>
                <a:cs typeface="Arial"/>
              </a:rPr>
              <a:t>Office</a:t>
            </a:r>
            <a:endParaRPr sz="1050" dirty="0">
              <a:latin typeface="Arial Black" panose="020B0A04020102020204" pitchFamily="34" charset="0"/>
              <a:cs typeface="Arial"/>
            </a:endParaRPr>
          </a:p>
          <a:p>
            <a:pPr marL="12700" marR="3529965">
              <a:lnSpc>
                <a:spcPts val="1100"/>
              </a:lnSpc>
              <a:spcBef>
                <a:spcPts val="30"/>
              </a:spcBef>
            </a:pPr>
            <a:r>
              <a:rPr sz="1050" spc="-35" dirty="0">
                <a:latin typeface="Arial Black" panose="020B0A04020102020204" pitchFamily="34" charset="0"/>
                <a:cs typeface="Arial"/>
              </a:rPr>
              <a:t>(Mrs.) </a:t>
            </a:r>
            <a:r>
              <a:rPr sz="1050" spc="-85" dirty="0">
                <a:latin typeface="Arial Black" panose="020B0A04020102020204" pitchFamily="34" charset="0"/>
                <a:cs typeface="Arial"/>
              </a:rPr>
              <a:t>Rachel </a:t>
            </a:r>
            <a:r>
              <a:rPr sz="1050" spc="-80" dirty="0">
                <a:latin typeface="Arial Black" panose="020B0A04020102020204" pitchFamily="34" charset="0"/>
                <a:cs typeface="Arial"/>
              </a:rPr>
              <a:t>Tobias </a:t>
            </a:r>
            <a:r>
              <a:rPr sz="1050" spc="-70" dirty="0">
                <a:latin typeface="Arial Black" panose="020B0A04020102020204" pitchFamily="34" charset="0"/>
                <a:cs typeface="Arial"/>
              </a:rPr>
              <a:t>Alegado, </a:t>
            </a:r>
            <a:r>
              <a:rPr sz="1050" spc="-55" dirty="0">
                <a:latin typeface="Arial Black" panose="020B0A04020102020204" pitchFamily="34" charset="0"/>
                <a:cs typeface="Arial"/>
              </a:rPr>
              <a:t>MS, </a:t>
            </a:r>
            <a:r>
              <a:rPr sz="1050" spc="-75" dirty="0">
                <a:latin typeface="Arial Black" panose="020B0A04020102020204" pitchFamily="34" charset="0"/>
                <a:cs typeface="Arial"/>
              </a:rPr>
              <a:t>Acting </a:t>
            </a:r>
            <a:r>
              <a:rPr sz="1050" spc="-65" dirty="0">
                <a:latin typeface="Arial Black" panose="020B0A04020102020204" pitchFamily="34" charset="0"/>
                <a:cs typeface="Arial"/>
              </a:rPr>
              <a:t>President  </a:t>
            </a:r>
            <a:r>
              <a:rPr sz="1050" spc="-45" dirty="0">
                <a:solidFill>
                  <a:srgbClr val="C00000"/>
                </a:solidFill>
                <a:latin typeface="Arial Black" panose="020B0A04020102020204" pitchFamily="34" charset="0"/>
                <a:cs typeface="Arial"/>
              </a:rPr>
              <a:t>2428 </a:t>
            </a:r>
            <a:r>
              <a:rPr sz="1050" spc="-55" dirty="0">
                <a:solidFill>
                  <a:srgbClr val="C00000"/>
                </a:solidFill>
                <a:latin typeface="Arial Black" panose="020B0A04020102020204" pitchFamily="34" charset="0"/>
                <a:cs typeface="Arial"/>
              </a:rPr>
              <a:t>NW </a:t>
            </a:r>
            <a:r>
              <a:rPr sz="1050" spc="-35" dirty="0">
                <a:solidFill>
                  <a:srgbClr val="C00000"/>
                </a:solidFill>
                <a:latin typeface="Arial Black" panose="020B0A04020102020204" pitchFamily="34" charset="0"/>
                <a:cs typeface="Arial"/>
              </a:rPr>
              <a:t>11</a:t>
            </a:r>
            <a:r>
              <a:rPr sz="1050" spc="-52" baseline="23148" dirty="0">
                <a:solidFill>
                  <a:srgbClr val="C00000"/>
                </a:solidFill>
                <a:latin typeface="Arial Black" panose="020B0A04020102020204" pitchFamily="34" charset="0"/>
                <a:cs typeface="Arial"/>
              </a:rPr>
              <a:t>th</a:t>
            </a:r>
            <a:r>
              <a:rPr sz="1050" spc="44" baseline="23148" dirty="0">
                <a:solidFill>
                  <a:srgbClr val="C00000"/>
                </a:solidFill>
                <a:latin typeface="Arial Black" panose="020B0A04020102020204" pitchFamily="34" charset="0"/>
                <a:cs typeface="Arial"/>
              </a:rPr>
              <a:t> </a:t>
            </a:r>
            <a:r>
              <a:rPr sz="1050" spc="-50" dirty="0">
                <a:solidFill>
                  <a:srgbClr val="C00000"/>
                </a:solidFill>
                <a:latin typeface="Arial Black" panose="020B0A04020102020204" pitchFamily="34" charset="0"/>
                <a:cs typeface="Arial"/>
              </a:rPr>
              <a:t>Street</a:t>
            </a:r>
            <a:endParaRPr sz="1050" dirty="0">
              <a:latin typeface="Arial Black" panose="020B0A04020102020204" pitchFamily="34" charset="0"/>
              <a:cs typeface="Arial"/>
            </a:endParaRPr>
          </a:p>
          <a:p>
            <a:pPr marL="12700">
              <a:lnSpc>
                <a:spcPts val="1055"/>
              </a:lnSpc>
            </a:pPr>
            <a:r>
              <a:rPr sz="1050" spc="-70" dirty="0">
                <a:solidFill>
                  <a:srgbClr val="C00000"/>
                </a:solidFill>
                <a:latin typeface="Arial Black" panose="020B0A04020102020204" pitchFamily="34" charset="0"/>
                <a:cs typeface="Arial"/>
              </a:rPr>
              <a:t>Corvallis, </a:t>
            </a:r>
            <a:r>
              <a:rPr sz="1050" spc="-120" dirty="0">
                <a:solidFill>
                  <a:srgbClr val="C00000"/>
                </a:solidFill>
                <a:latin typeface="Arial Black" panose="020B0A04020102020204" pitchFamily="34" charset="0"/>
                <a:cs typeface="Arial"/>
              </a:rPr>
              <a:t>OR </a:t>
            </a:r>
            <a:r>
              <a:rPr sz="1050" spc="-20" dirty="0">
                <a:solidFill>
                  <a:srgbClr val="C00000"/>
                </a:solidFill>
                <a:latin typeface="Arial Black" panose="020B0A04020102020204" pitchFamily="34" charset="0"/>
                <a:cs typeface="Arial"/>
              </a:rPr>
              <a:t> </a:t>
            </a:r>
            <a:r>
              <a:rPr sz="1050" spc="-50" dirty="0">
                <a:solidFill>
                  <a:srgbClr val="C00000"/>
                </a:solidFill>
                <a:latin typeface="Arial Black" panose="020B0A04020102020204" pitchFamily="34" charset="0"/>
                <a:cs typeface="Arial"/>
              </a:rPr>
              <a:t>97330</a:t>
            </a:r>
            <a:endParaRPr sz="1050" dirty="0">
              <a:latin typeface="Arial Black" panose="020B0A04020102020204" pitchFamily="34" charset="0"/>
              <a:cs typeface="Arial"/>
            </a:endParaRPr>
          </a:p>
          <a:p>
            <a:pPr marL="12700">
              <a:lnSpc>
                <a:spcPct val="100000"/>
              </a:lnSpc>
              <a:spcBef>
                <a:spcPts val="30"/>
              </a:spcBef>
            </a:pPr>
            <a:r>
              <a:rPr sz="1050" spc="-75" dirty="0">
                <a:solidFill>
                  <a:srgbClr val="C00000"/>
                </a:solidFill>
                <a:latin typeface="Arial Black" panose="020B0A04020102020204" pitchFamily="34" charset="0"/>
                <a:cs typeface="Arial"/>
              </a:rPr>
              <a:t>Phone: </a:t>
            </a:r>
            <a:r>
              <a:rPr sz="1050" spc="-45" dirty="0">
                <a:solidFill>
                  <a:srgbClr val="C00000"/>
                </a:solidFill>
                <a:latin typeface="Arial Black" panose="020B0A04020102020204" pitchFamily="34" charset="0"/>
                <a:cs typeface="Arial"/>
              </a:rPr>
              <a:t>541-230-8448 </a:t>
            </a:r>
            <a:r>
              <a:rPr sz="1050" spc="-70" dirty="0">
                <a:solidFill>
                  <a:srgbClr val="C00000"/>
                </a:solidFill>
                <a:latin typeface="Arial Black" panose="020B0A04020102020204" pitchFamily="34" charset="0"/>
                <a:cs typeface="Arial"/>
              </a:rPr>
              <a:t>Email:</a:t>
            </a:r>
            <a:r>
              <a:rPr sz="1050" spc="35" dirty="0">
                <a:solidFill>
                  <a:srgbClr val="C00000"/>
                </a:solidFill>
                <a:latin typeface="Arial Black" panose="020B0A04020102020204" pitchFamily="34" charset="0"/>
                <a:cs typeface="Arial"/>
              </a:rPr>
              <a:t> </a:t>
            </a:r>
            <a:r>
              <a:rPr sz="1050" spc="-75" dirty="0">
                <a:solidFill>
                  <a:srgbClr val="C00000"/>
                </a:solidFill>
                <a:latin typeface="Arial Black" panose="020B0A04020102020204" pitchFamily="34" charset="0"/>
                <a:cs typeface="Arial"/>
              </a:rPr>
              <a:t>&lt;</a:t>
            </a:r>
            <a:r>
              <a:rPr sz="1050" u="sng" spc="-75" dirty="0">
                <a:solidFill>
                  <a:srgbClr val="1154CC"/>
                </a:solidFill>
                <a:uFill>
                  <a:solidFill>
                    <a:srgbClr val="1154CC"/>
                  </a:solidFill>
                </a:uFill>
                <a:latin typeface="Arial Black" panose="020B0A04020102020204" pitchFamily="34" charset="0"/>
                <a:cs typeface="Arial"/>
                <a:hlinkClick r:id="rId2"/>
              </a:rPr>
              <a:t>gxalegado@gmail.com</a:t>
            </a:r>
            <a:endParaRPr sz="1050" dirty="0">
              <a:latin typeface="Arial Black" panose="020B0A04020102020204" pitchFamily="34" charset="0"/>
              <a:cs typeface="Arial"/>
            </a:endParaRPr>
          </a:p>
          <a:p>
            <a:pPr>
              <a:lnSpc>
                <a:spcPct val="100000"/>
              </a:lnSpc>
            </a:pPr>
            <a:r>
              <a:rPr lang="en-PH" sz="1050" dirty="0">
                <a:latin typeface="Arial Black" panose="020B0A04020102020204" pitchFamily="34" charset="0"/>
                <a:cs typeface="Times New Roman"/>
              </a:rPr>
              <a:t>----------------------------------------</a:t>
            </a:r>
            <a:endParaRPr sz="1050" dirty="0">
              <a:latin typeface="Arial Black" panose="020B0A04020102020204" pitchFamily="34" charset="0"/>
              <a:cs typeface="Times New Roman"/>
            </a:endParaRPr>
          </a:p>
          <a:p>
            <a:pPr marL="12700">
              <a:lnSpc>
                <a:spcPct val="100000"/>
              </a:lnSpc>
            </a:pPr>
            <a:r>
              <a:rPr sz="1050" spc="-100" dirty="0">
                <a:latin typeface="Arial Black" panose="020B0A04020102020204" pitchFamily="34" charset="0"/>
                <a:cs typeface="Arial"/>
              </a:rPr>
              <a:t>LIGHT </a:t>
            </a:r>
            <a:r>
              <a:rPr sz="1050" spc="-35" dirty="0">
                <a:latin typeface="Arial Black" panose="020B0A04020102020204" pitchFamily="34" charset="0"/>
                <a:cs typeface="Arial"/>
              </a:rPr>
              <a:t>IN </a:t>
            </a:r>
            <a:r>
              <a:rPr sz="1050" spc="-120" dirty="0">
                <a:latin typeface="Arial Black" panose="020B0A04020102020204" pitchFamily="34" charset="0"/>
                <a:cs typeface="Arial"/>
              </a:rPr>
              <a:t>THE</a:t>
            </a:r>
            <a:r>
              <a:rPr sz="1050" spc="-170" dirty="0">
                <a:latin typeface="Arial Black" panose="020B0A04020102020204" pitchFamily="34" charset="0"/>
                <a:cs typeface="Arial"/>
              </a:rPr>
              <a:t> </a:t>
            </a:r>
            <a:r>
              <a:rPr sz="1050" spc="-135" dirty="0">
                <a:latin typeface="Arial Black" panose="020B0A04020102020204" pitchFamily="34" charset="0"/>
                <a:cs typeface="Arial"/>
              </a:rPr>
              <a:t>CROSSROAD</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marR="3558540">
              <a:lnSpc>
                <a:spcPct val="101099"/>
              </a:lnSpc>
            </a:pPr>
            <a:r>
              <a:rPr sz="1050" spc="-75" dirty="0">
                <a:latin typeface="Arial Black" panose="020B0A04020102020204" pitchFamily="34" charset="0"/>
                <a:cs typeface="Arial"/>
              </a:rPr>
              <a:t>From: </a:t>
            </a:r>
            <a:r>
              <a:rPr sz="1050" spc="-70" dirty="0">
                <a:latin typeface="Arial Black" panose="020B0A04020102020204" pitchFamily="34" charset="0"/>
                <a:cs typeface="Arial"/>
              </a:rPr>
              <a:t>Eufemia </a:t>
            </a:r>
            <a:r>
              <a:rPr sz="1050" spc="-45" dirty="0">
                <a:latin typeface="Arial Black" panose="020B0A04020102020204" pitchFamily="34" charset="0"/>
                <a:cs typeface="Arial"/>
              </a:rPr>
              <a:t>Munn </a:t>
            </a:r>
            <a:r>
              <a:rPr sz="1050" spc="-65" dirty="0">
                <a:latin typeface="Arial Black" panose="020B0A04020102020204" pitchFamily="34" charset="0"/>
                <a:cs typeface="Arial"/>
              </a:rPr>
              <a:t>&lt;</a:t>
            </a:r>
            <a:r>
              <a:rPr sz="1050" u="sng" spc="-65" dirty="0">
                <a:solidFill>
                  <a:srgbClr val="0000FF"/>
                </a:solidFill>
                <a:uFill>
                  <a:solidFill>
                    <a:srgbClr val="0000FF"/>
                  </a:solidFill>
                </a:uFill>
                <a:latin typeface="Arial Black" panose="020B0A04020102020204" pitchFamily="34" charset="0"/>
                <a:cs typeface="Arial"/>
                <a:hlinkClick r:id="rId3"/>
              </a:rPr>
              <a:t>eppieph2002@yahoo.com</a:t>
            </a:r>
            <a:r>
              <a:rPr sz="1050" spc="-65" dirty="0">
                <a:latin typeface="Arial Black" panose="020B0A04020102020204" pitchFamily="34" charset="0"/>
                <a:cs typeface="Arial"/>
              </a:rPr>
              <a:t>&gt;  </a:t>
            </a:r>
            <a:r>
              <a:rPr sz="1050" spc="-70" dirty="0">
                <a:latin typeface="Arial Black" panose="020B0A04020102020204" pitchFamily="34" charset="0"/>
                <a:cs typeface="Arial"/>
              </a:rPr>
              <a:t>Sent: </a:t>
            </a:r>
            <a:r>
              <a:rPr sz="1050" spc="-65" dirty="0">
                <a:latin typeface="Arial Black" panose="020B0A04020102020204" pitchFamily="34" charset="0"/>
                <a:cs typeface="Arial"/>
              </a:rPr>
              <a:t>Saturday, October </a:t>
            </a:r>
            <a:r>
              <a:rPr sz="1050" spc="-40" dirty="0">
                <a:latin typeface="Arial Black" panose="020B0A04020102020204" pitchFamily="34" charset="0"/>
                <a:cs typeface="Arial"/>
              </a:rPr>
              <a:t>22, </a:t>
            </a:r>
            <a:r>
              <a:rPr sz="1050" spc="-45" dirty="0">
                <a:latin typeface="Arial Black" panose="020B0A04020102020204" pitchFamily="34" charset="0"/>
                <a:cs typeface="Arial"/>
              </a:rPr>
              <a:t>2016 </a:t>
            </a:r>
            <a:r>
              <a:rPr sz="1050" spc="-50" dirty="0">
                <a:latin typeface="Arial Black" panose="020B0A04020102020204" pitchFamily="34" charset="0"/>
                <a:cs typeface="Arial"/>
              </a:rPr>
              <a:t>5:25</a:t>
            </a:r>
            <a:r>
              <a:rPr sz="1050" spc="-15" dirty="0">
                <a:latin typeface="Arial Black" panose="020B0A04020102020204" pitchFamily="34" charset="0"/>
                <a:cs typeface="Arial"/>
              </a:rPr>
              <a:t> </a:t>
            </a:r>
            <a:r>
              <a:rPr sz="1050" spc="-40" dirty="0">
                <a:latin typeface="Arial Black" panose="020B0A04020102020204" pitchFamily="34" charset="0"/>
                <a:cs typeface="Arial"/>
              </a:rPr>
              <a:t>AM</a:t>
            </a:r>
            <a:endParaRPr sz="1050" dirty="0">
              <a:latin typeface="Arial Black" panose="020B0A04020102020204" pitchFamily="34" charset="0"/>
              <a:cs typeface="Arial"/>
            </a:endParaRPr>
          </a:p>
          <a:p>
            <a:pPr marL="12700">
              <a:lnSpc>
                <a:spcPct val="100000"/>
              </a:lnSpc>
              <a:spcBef>
                <a:spcPts val="25"/>
              </a:spcBef>
            </a:pPr>
            <a:r>
              <a:rPr sz="1050" spc="-80" dirty="0">
                <a:latin typeface="Arial Black" panose="020B0A04020102020204" pitchFamily="34" charset="0"/>
                <a:cs typeface="Arial"/>
              </a:rPr>
              <a:t>To: </a:t>
            </a:r>
            <a:r>
              <a:rPr sz="1050" spc="-25" dirty="0">
                <a:latin typeface="Arial Black" panose="020B0A04020102020204" pitchFamily="34" charset="0"/>
                <a:cs typeface="Arial"/>
              </a:rPr>
              <a:t>W. </a:t>
            </a:r>
            <a:r>
              <a:rPr sz="1050" spc="-65" dirty="0">
                <a:latin typeface="Arial Black" panose="020B0A04020102020204" pitchFamily="34" charset="0"/>
                <a:cs typeface="Arial"/>
              </a:rPr>
              <a:t>Llamera; </a:t>
            </a:r>
            <a:r>
              <a:rPr sz="1050" spc="-75" dirty="0">
                <a:latin typeface="Arial Black" panose="020B0A04020102020204" pitchFamily="34" charset="0"/>
                <a:cs typeface="Arial"/>
              </a:rPr>
              <a:t>Esther</a:t>
            </a:r>
            <a:r>
              <a:rPr sz="1050" spc="-30" dirty="0">
                <a:latin typeface="Arial Black" panose="020B0A04020102020204" pitchFamily="34" charset="0"/>
                <a:cs typeface="Arial"/>
              </a:rPr>
              <a:t> </a:t>
            </a:r>
            <a:r>
              <a:rPr sz="1050" spc="-60" dirty="0" err="1">
                <a:latin typeface="Arial Black" panose="020B0A04020102020204" pitchFamily="34" charset="0"/>
                <a:cs typeface="Arial"/>
              </a:rPr>
              <a:t>Amante</a:t>
            </a:r>
            <a:endParaRPr lang="en-PH" sz="1050" spc="-60" dirty="0">
              <a:latin typeface="Arial Black" panose="020B0A04020102020204" pitchFamily="34" charset="0"/>
              <a:cs typeface="Arial"/>
            </a:endParaRPr>
          </a:p>
          <a:p>
            <a:pPr marL="12700">
              <a:lnSpc>
                <a:spcPct val="100000"/>
              </a:lnSpc>
              <a:spcBef>
                <a:spcPts val="25"/>
              </a:spcBef>
            </a:pPr>
            <a:endParaRPr sz="1050" dirty="0">
              <a:latin typeface="Arial Black" panose="020B0A04020102020204" pitchFamily="34" charset="0"/>
              <a:cs typeface="Arial"/>
            </a:endParaRPr>
          </a:p>
          <a:p>
            <a:pPr marL="12700">
              <a:lnSpc>
                <a:spcPct val="100000"/>
              </a:lnSpc>
              <a:spcBef>
                <a:spcPts val="10"/>
              </a:spcBef>
            </a:pPr>
            <a:r>
              <a:rPr sz="1050" spc="-75" dirty="0">
                <a:latin typeface="Arial Black" panose="020B0A04020102020204" pitchFamily="34" charset="0"/>
                <a:cs typeface="Arial"/>
              </a:rPr>
              <a:t>Subject: </a:t>
            </a:r>
            <a:r>
              <a:rPr sz="1050" spc="-80" dirty="0">
                <a:latin typeface="Arial Black" panose="020B0A04020102020204" pitchFamily="34" charset="0"/>
                <a:cs typeface="Arial"/>
              </a:rPr>
              <a:t>Fw: </a:t>
            </a:r>
            <a:r>
              <a:rPr sz="1050" spc="-65" dirty="0">
                <a:latin typeface="Arial Black" panose="020B0A04020102020204" pitchFamily="34" charset="0"/>
                <a:cs typeface="Arial"/>
              </a:rPr>
              <a:t>September </a:t>
            </a:r>
            <a:r>
              <a:rPr sz="1050" spc="-90" dirty="0">
                <a:latin typeface="Arial Black" panose="020B0A04020102020204" pitchFamily="34" charset="0"/>
                <a:cs typeface="Arial"/>
              </a:rPr>
              <a:t>Rice </a:t>
            </a:r>
            <a:r>
              <a:rPr sz="1050" spc="-20" dirty="0">
                <a:latin typeface="Arial Black" panose="020B0A04020102020204" pitchFamily="34" charset="0"/>
                <a:cs typeface="Arial"/>
              </a:rPr>
              <a:t>&amp; </a:t>
            </a:r>
            <a:r>
              <a:rPr sz="1050" spc="-65" dirty="0">
                <a:latin typeface="Arial Black" panose="020B0A04020102020204" pitchFamily="34" charset="0"/>
                <a:cs typeface="Arial"/>
              </a:rPr>
              <a:t>Vegetables </a:t>
            </a:r>
            <a:r>
              <a:rPr sz="1050" spc="-25" dirty="0">
                <a:latin typeface="Arial Black" panose="020B0A04020102020204" pitchFamily="34" charset="0"/>
                <a:cs typeface="Arial"/>
              </a:rPr>
              <a:t>at </a:t>
            </a:r>
            <a:r>
              <a:rPr sz="1050" spc="-70" dirty="0">
                <a:latin typeface="Arial Black" panose="020B0A04020102020204" pitchFamily="34" charset="0"/>
                <a:cs typeface="Arial"/>
              </a:rPr>
              <a:t>Balabagan, </a:t>
            </a:r>
            <a:r>
              <a:rPr sz="1050" spc="-85" dirty="0">
                <a:latin typeface="Arial Black" panose="020B0A04020102020204" pitchFamily="34" charset="0"/>
                <a:cs typeface="Arial"/>
              </a:rPr>
              <a:t>Lanao </a:t>
            </a:r>
            <a:r>
              <a:rPr sz="1050" spc="-55" dirty="0">
                <a:latin typeface="Arial Black" panose="020B0A04020102020204" pitchFamily="34" charset="0"/>
                <a:cs typeface="Arial"/>
              </a:rPr>
              <a:t>Del</a:t>
            </a:r>
            <a:r>
              <a:rPr sz="1050" spc="85" dirty="0">
                <a:latin typeface="Arial Black" panose="020B0A04020102020204" pitchFamily="34" charset="0"/>
                <a:cs typeface="Arial"/>
              </a:rPr>
              <a:t> </a:t>
            </a:r>
            <a:r>
              <a:rPr sz="1050" spc="-100" dirty="0">
                <a:latin typeface="Arial Black" panose="020B0A04020102020204" pitchFamily="34" charset="0"/>
                <a:cs typeface="Arial"/>
              </a:rPr>
              <a:t>Sur</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nSpc>
                <a:spcPct val="100000"/>
              </a:lnSpc>
            </a:pPr>
            <a:r>
              <a:rPr sz="1050" spc="-60" dirty="0">
                <a:latin typeface="Arial Black" panose="020B0A04020102020204" pitchFamily="34" charset="0"/>
                <a:cs typeface="Arial"/>
              </a:rPr>
              <a:t>Hi </a:t>
            </a:r>
            <a:r>
              <a:rPr sz="1050" spc="-50" dirty="0">
                <a:latin typeface="Arial Black" panose="020B0A04020102020204" pitchFamily="34" charset="0"/>
                <a:cs typeface="Arial"/>
              </a:rPr>
              <a:t>Win </a:t>
            </a:r>
            <a:r>
              <a:rPr sz="1050" spc="-65" dirty="0">
                <a:latin typeface="Arial Black" panose="020B0A04020102020204" pitchFamily="34" charset="0"/>
                <a:cs typeface="Arial"/>
              </a:rPr>
              <a:t>and</a:t>
            </a:r>
            <a:r>
              <a:rPr sz="1050" spc="-50" dirty="0">
                <a:latin typeface="Arial Black" panose="020B0A04020102020204" pitchFamily="34" charset="0"/>
                <a:cs typeface="Arial"/>
              </a:rPr>
              <a:t> </a:t>
            </a:r>
            <a:r>
              <a:rPr sz="1050" spc="-50" dirty="0" err="1">
                <a:latin typeface="Arial Black" panose="020B0A04020102020204" pitchFamily="34" charset="0"/>
                <a:cs typeface="Arial"/>
              </a:rPr>
              <a:t>Tellie</a:t>
            </a:r>
            <a:r>
              <a:rPr sz="1050" spc="-50" dirty="0">
                <a:latin typeface="Arial Black" panose="020B0A04020102020204" pitchFamily="34" charset="0"/>
                <a:cs typeface="Arial"/>
              </a:rPr>
              <a:t>,</a:t>
            </a:r>
            <a:endParaRPr lang="en-PH" sz="1050" spc="-50" dirty="0">
              <a:latin typeface="Arial Black" panose="020B0A04020102020204" pitchFamily="34" charset="0"/>
              <a:cs typeface="Arial"/>
            </a:endParaRPr>
          </a:p>
          <a:p>
            <a:pPr marL="12700">
              <a:lnSpc>
                <a:spcPct val="100000"/>
              </a:lnSpc>
            </a:pPr>
            <a:endParaRPr lang="en-PH" sz="1050" spc="-50" dirty="0">
              <a:latin typeface="Arial Black" panose="020B0A04020102020204" pitchFamily="34" charset="0"/>
              <a:cs typeface="Arial"/>
            </a:endParaRPr>
          </a:p>
          <a:p>
            <a:pPr marL="12700">
              <a:lnSpc>
                <a:spcPct val="100000"/>
              </a:lnSpc>
            </a:pPr>
            <a:r>
              <a:rPr sz="1050" spc="-90" dirty="0">
                <a:latin typeface="Arial Black" panose="020B0A04020102020204" pitchFamily="34" charset="0"/>
                <a:cs typeface="Arial"/>
              </a:rPr>
              <a:t>This </a:t>
            </a:r>
            <a:r>
              <a:rPr sz="1050" spc="-50" dirty="0">
                <a:latin typeface="Arial Black" panose="020B0A04020102020204" pitchFamily="34" charset="0"/>
                <a:cs typeface="Arial"/>
              </a:rPr>
              <a:t>pictorial </a:t>
            </a:r>
            <a:r>
              <a:rPr sz="1050" spc="-40" dirty="0">
                <a:latin typeface="Arial Black" panose="020B0A04020102020204" pitchFamily="34" charset="0"/>
                <a:cs typeface="Arial"/>
              </a:rPr>
              <a:t>report </a:t>
            </a:r>
            <a:r>
              <a:rPr sz="1050" spc="-45" dirty="0">
                <a:latin typeface="Arial Black" panose="020B0A04020102020204" pitchFamily="34" charset="0"/>
                <a:cs typeface="Arial"/>
              </a:rPr>
              <a:t>of </a:t>
            </a:r>
            <a:r>
              <a:rPr sz="1050" spc="-75" dirty="0">
                <a:latin typeface="Arial Black" panose="020B0A04020102020204" pitchFamily="34" charset="0"/>
                <a:cs typeface="Arial"/>
              </a:rPr>
              <a:t>Frank </a:t>
            </a:r>
            <a:r>
              <a:rPr sz="1050" spc="-60" dirty="0">
                <a:latin typeface="Arial Black" panose="020B0A04020102020204" pitchFamily="34" charset="0"/>
                <a:cs typeface="Arial"/>
              </a:rPr>
              <a:t>would be </a:t>
            </a:r>
            <a:r>
              <a:rPr sz="1050" spc="-45" dirty="0">
                <a:latin typeface="Arial Black" panose="020B0A04020102020204" pitchFamily="34" charset="0"/>
                <a:cs typeface="Arial"/>
              </a:rPr>
              <a:t>of interest </a:t>
            </a:r>
            <a:r>
              <a:rPr sz="1050" spc="-30" dirty="0">
                <a:latin typeface="Arial Black" panose="020B0A04020102020204" pitchFamily="34" charset="0"/>
                <a:cs typeface="Arial"/>
              </a:rPr>
              <a:t>to </a:t>
            </a:r>
            <a:r>
              <a:rPr sz="1050" spc="-60" dirty="0">
                <a:latin typeface="Arial Black" panose="020B0A04020102020204" pitchFamily="34" charset="0"/>
                <a:cs typeface="Arial"/>
              </a:rPr>
              <a:t>you, </a:t>
            </a:r>
            <a:r>
              <a:rPr sz="1050" spc="-70" dirty="0">
                <a:latin typeface="Arial Black" panose="020B0A04020102020204" pitchFamily="34" charset="0"/>
                <a:cs typeface="Arial"/>
              </a:rPr>
              <a:t>including </a:t>
            </a:r>
            <a:r>
              <a:rPr sz="1050" spc="-40" dirty="0">
                <a:latin typeface="Arial Black" panose="020B0A04020102020204" pitchFamily="34" charset="0"/>
                <a:cs typeface="Arial"/>
              </a:rPr>
              <a:t>free </a:t>
            </a:r>
            <a:r>
              <a:rPr sz="1050" spc="-60" dirty="0">
                <a:latin typeface="Arial Black" panose="020B0A04020102020204" pitchFamily="34" charset="0"/>
                <a:cs typeface="Arial"/>
              </a:rPr>
              <a:t>arroz </a:t>
            </a:r>
            <a:r>
              <a:rPr sz="1050" spc="-75" dirty="0">
                <a:latin typeface="Arial Black" panose="020B0A04020102020204" pitchFamily="34" charset="0"/>
                <a:cs typeface="Arial"/>
              </a:rPr>
              <a:t>caldo </a:t>
            </a:r>
            <a:r>
              <a:rPr sz="1050" spc="-30" dirty="0">
                <a:latin typeface="Arial Black" panose="020B0A04020102020204" pitchFamily="34" charset="0"/>
                <a:cs typeface="Arial"/>
              </a:rPr>
              <a:t>to </a:t>
            </a:r>
            <a:r>
              <a:rPr sz="1050" spc="-45" dirty="0">
                <a:latin typeface="Arial Black" panose="020B0A04020102020204" pitchFamily="34" charset="0"/>
                <a:cs typeface="Arial"/>
              </a:rPr>
              <a:t>241 </a:t>
            </a:r>
            <a:r>
              <a:rPr sz="1050" spc="-65" dirty="0">
                <a:latin typeface="Arial Black" panose="020B0A04020102020204" pitchFamily="34" charset="0"/>
                <a:cs typeface="Arial"/>
              </a:rPr>
              <a:t>Kindergarten </a:t>
            </a:r>
            <a:r>
              <a:rPr sz="1050" spc="-30" dirty="0">
                <a:latin typeface="Arial Black" panose="020B0A04020102020204" pitchFamily="34" charset="0"/>
                <a:cs typeface="Arial"/>
              </a:rPr>
              <a:t>to </a:t>
            </a:r>
            <a:r>
              <a:rPr sz="1050" spc="-75" dirty="0">
                <a:latin typeface="Arial Black" panose="020B0A04020102020204" pitchFamily="34" charset="0"/>
                <a:cs typeface="Arial"/>
              </a:rPr>
              <a:t>high </a:t>
            </a:r>
            <a:r>
              <a:rPr sz="1050" spc="-90" dirty="0">
                <a:latin typeface="Arial Black" panose="020B0A04020102020204" pitchFamily="34" charset="0"/>
                <a:cs typeface="Arial"/>
              </a:rPr>
              <a:t>school </a:t>
            </a:r>
            <a:r>
              <a:rPr sz="1050" spc="-35" dirty="0">
                <a:latin typeface="Arial Black" panose="020B0A04020102020204" pitchFamily="34" charset="0"/>
                <a:cs typeface="Arial"/>
              </a:rPr>
              <a:t>with  </a:t>
            </a:r>
            <a:r>
              <a:rPr sz="1050" spc="-75" dirty="0">
                <a:latin typeface="Arial Black" panose="020B0A04020102020204" pitchFamily="34" charset="0"/>
                <a:cs typeface="Arial"/>
              </a:rPr>
              <a:t>funds </a:t>
            </a:r>
            <a:r>
              <a:rPr sz="1050" spc="-55" dirty="0">
                <a:latin typeface="Arial Black" panose="020B0A04020102020204" pitchFamily="34" charset="0"/>
                <a:cs typeface="Arial"/>
              </a:rPr>
              <a:t>donated </a:t>
            </a:r>
            <a:r>
              <a:rPr sz="1050" spc="-75" dirty="0">
                <a:latin typeface="Arial Black" panose="020B0A04020102020204" pitchFamily="34" charset="0"/>
                <a:cs typeface="Arial"/>
              </a:rPr>
              <a:t>by </a:t>
            </a:r>
            <a:r>
              <a:rPr sz="1050" spc="-65" dirty="0">
                <a:latin typeface="Arial Black" panose="020B0A04020102020204" pitchFamily="34" charset="0"/>
                <a:cs typeface="Arial"/>
              </a:rPr>
              <a:t>an </a:t>
            </a:r>
            <a:r>
              <a:rPr sz="1050" spc="-100" dirty="0">
                <a:latin typeface="Arial Black" panose="020B0A04020102020204" pitchFamily="34" charset="0"/>
                <a:cs typeface="Arial"/>
              </a:rPr>
              <a:t>NGO </a:t>
            </a:r>
            <a:r>
              <a:rPr sz="1050" spc="-45" dirty="0">
                <a:latin typeface="Arial Black" panose="020B0A04020102020204" pitchFamily="34" charset="0"/>
                <a:cs typeface="Arial"/>
              </a:rPr>
              <a:t>of </a:t>
            </a:r>
            <a:r>
              <a:rPr sz="1050" spc="-60" dirty="0">
                <a:latin typeface="Arial Black" panose="020B0A04020102020204" pitchFamily="34" charset="0"/>
                <a:cs typeface="Arial"/>
              </a:rPr>
              <a:t>Filipino </a:t>
            </a:r>
            <a:r>
              <a:rPr sz="1050" spc="-80" dirty="0">
                <a:latin typeface="Arial Black" panose="020B0A04020102020204" pitchFamily="34" charset="0"/>
                <a:cs typeface="Arial"/>
              </a:rPr>
              <a:t>Stewardesses </a:t>
            </a:r>
            <a:r>
              <a:rPr sz="1050" spc="-45" dirty="0">
                <a:latin typeface="Arial Black" panose="020B0A04020102020204" pitchFamily="34" charset="0"/>
                <a:cs typeface="Arial"/>
              </a:rPr>
              <a:t>of </a:t>
            </a:r>
            <a:r>
              <a:rPr sz="1050" spc="-70" dirty="0">
                <a:latin typeface="Arial Black" panose="020B0A04020102020204" pitchFamily="34" charset="0"/>
                <a:cs typeface="Arial"/>
              </a:rPr>
              <a:t>Cathay </a:t>
            </a:r>
            <a:r>
              <a:rPr sz="1050" spc="-80" dirty="0">
                <a:latin typeface="Arial Black" panose="020B0A04020102020204" pitchFamily="34" charset="0"/>
                <a:cs typeface="Arial"/>
              </a:rPr>
              <a:t>Pacific based </a:t>
            </a:r>
            <a:r>
              <a:rPr sz="1050" spc="-55" dirty="0">
                <a:latin typeface="Arial Black" panose="020B0A04020102020204" pitchFamily="34" charset="0"/>
                <a:cs typeface="Arial"/>
              </a:rPr>
              <a:t>in </a:t>
            </a:r>
            <a:r>
              <a:rPr sz="1050" spc="-90" dirty="0">
                <a:latin typeface="Arial Black" panose="020B0A04020102020204" pitchFamily="34" charset="0"/>
                <a:cs typeface="Arial"/>
              </a:rPr>
              <a:t>Hong</a:t>
            </a:r>
            <a:r>
              <a:rPr sz="1050" spc="-60" dirty="0">
                <a:latin typeface="Arial Black" panose="020B0A04020102020204" pitchFamily="34" charset="0"/>
                <a:cs typeface="Arial"/>
              </a:rPr>
              <a:t> </a:t>
            </a:r>
            <a:r>
              <a:rPr sz="1050" spc="-90" dirty="0">
                <a:latin typeface="Arial Black" panose="020B0A04020102020204" pitchFamily="34" charset="0"/>
                <a:cs typeface="Arial"/>
              </a:rPr>
              <a:t>Kong.</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5715">
              <a:lnSpc>
                <a:spcPct val="101899"/>
              </a:lnSpc>
              <a:tabLst>
                <a:tab pos="5509895" algn="l"/>
              </a:tabLst>
            </a:pPr>
            <a:r>
              <a:rPr sz="1050" spc="-75" dirty="0">
                <a:latin typeface="Arial Black" panose="020B0A04020102020204" pitchFamily="34" charset="0"/>
                <a:cs typeface="Arial"/>
              </a:rPr>
              <a:t>Frank </a:t>
            </a:r>
            <a:r>
              <a:rPr sz="1050" spc="-90" dirty="0">
                <a:latin typeface="Arial Black" panose="020B0A04020102020204" pitchFamily="34" charset="0"/>
                <a:cs typeface="Arial"/>
              </a:rPr>
              <a:t>is </a:t>
            </a:r>
            <a:r>
              <a:rPr sz="1050" spc="-60" dirty="0">
                <a:latin typeface="Arial Black" panose="020B0A04020102020204" pitchFamily="34" charset="0"/>
                <a:cs typeface="Arial"/>
              </a:rPr>
              <a:t>a </a:t>
            </a:r>
            <a:r>
              <a:rPr sz="1050" spc="-70" dirty="0">
                <a:latin typeface="Arial Black" panose="020B0A04020102020204" pitchFamily="34" charset="0"/>
                <a:cs typeface="Arial"/>
              </a:rPr>
              <a:t>God-sent </a:t>
            </a:r>
            <a:r>
              <a:rPr sz="1050" spc="-75" dirty="0">
                <a:latin typeface="Arial Black" panose="020B0A04020102020204" pitchFamily="34" charset="0"/>
                <a:cs typeface="Arial"/>
              </a:rPr>
              <a:t>person </a:t>
            </a:r>
            <a:r>
              <a:rPr sz="1050" spc="-30" dirty="0">
                <a:latin typeface="Arial Black" panose="020B0A04020102020204" pitchFamily="34" charset="0"/>
                <a:cs typeface="Arial"/>
              </a:rPr>
              <a:t>to </a:t>
            </a:r>
            <a:r>
              <a:rPr sz="1050" spc="-95" dirty="0">
                <a:latin typeface="Arial Black" panose="020B0A04020102020204" pitchFamily="34" charset="0"/>
                <a:cs typeface="Arial"/>
              </a:rPr>
              <a:t>SSI! </a:t>
            </a:r>
            <a:r>
              <a:rPr sz="1050" spc="-40" dirty="0">
                <a:latin typeface="Arial Black" panose="020B0A04020102020204" pitchFamily="34" charset="0"/>
                <a:cs typeface="Arial"/>
              </a:rPr>
              <a:t>Within </a:t>
            </a:r>
            <a:r>
              <a:rPr sz="1050" spc="-45" dirty="0">
                <a:latin typeface="Arial Black" panose="020B0A04020102020204" pitchFamily="34" charset="0"/>
                <a:cs typeface="Arial"/>
              </a:rPr>
              <a:t>4 </a:t>
            </a:r>
            <a:r>
              <a:rPr sz="1050" spc="-70" dirty="0">
                <a:latin typeface="Arial Black" panose="020B0A04020102020204" pitchFamily="34" charset="0"/>
                <a:cs typeface="Arial"/>
              </a:rPr>
              <a:t>months </a:t>
            </a:r>
            <a:r>
              <a:rPr sz="1050" spc="-85" dirty="0">
                <a:latin typeface="Arial Black" panose="020B0A04020102020204" pitchFamily="34" charset="0"/>
                <a:cs typeface="Arial"/>
              </a:rPr>
              <a:t>much </a:t>
            </a:r>
            <a:r>
              <a:rPr sz="1050" spc="-90" dirty="0">
                <a:latin typeface="Arial Black" panose="020B0A04020102020204" pitchFamily="34" charset="0"/>
                <a:cs typeface="Arial"/>
              </a:rPr>
              <a:t>has </a:t>
            </a:r>
            <a:r>
              <a:rPr sz="1050" spc="-60" dirty="0">
                <a:latin typeface="Arial Black" panose="020B0A04020102020204" pitchFamily="34" charset="0"/>
                <a:cs typeface="Arial"/>
              </a:rPr>
              <a:t>been </a:t>
            </a:r>
            <a:r>
              <a:rPr sz="1050" spc="-70" dirty="0">
                <a:latin typeface="Arial Black" panose="020B0A04020102020204" pitchFamily="34" charset="0"/>
                <a:cs typeface="Arial"/>
              </a:rPr>
              <a:t>accomplished. </a:t>
            </a:r>
            <a:r>
              <a:rPr sz="1050" spc="-75" dirty="0">
                <a:latin typeface="Arial Black" panose="020B0A04020102020204" pitchFamily="34" charset="0"/>
                <a:cs typeface="Arial"/>
              </a:rPr>
              <a:t>The </a:t>
            </a:r>
            <a:r>
              <a:rPr sz="1050" spc="-90" dirty="0">
                <a:latin typeface="Arial Black" panose="020B0A04020102020204" pitchFamily="34" charset="0"/>
                <a:cs typeface="Arial"/>
              </a:rPr>
              <a:t>Rice </a:t>
            </a:r>
            <a:r>
              <a:rPr sz="1050" spc="-65" dirty="0">
                <a:latin typeface="Arial Black" panose="020B0A04020102020204" pitchFamily="34" charset="0"/>
                <a:cs typeface="Arial"/>
              </a:rPr>
              <a:t>and </a:t>
            </a:r>
            <a:r>
              <a:rPr sz="1050" spc="-55" dirty="0">
                <a:latin typeface="Arial Black" panose="020B0A04020102020204" pitchFamily="34" charset="0"/>
                <a:cs typeface="Arial"/>
              </a:rPr>
              <a:t>Vegetable </a:t>
            </a:r>
            <a:r>
              <a:rPr sz="1050" spc="-70" dirty="0">
                <a:latin typeface="Arial Black" panose="020B0A04020102020204" pitchFamily="34" charset="0"/>
                <a:cs typeface="Arial"/>
              </a:rPr>
              <a:t>Garden </a:t>
            </a:r>
            <a:r>
              <a:rPr sz="1050" spc="-90" dirty="0">
                <a:latin typeface="Arial Black" panose="020B0A04020102020204" pitchFamily="34" charset="0"/>
                <a:cs typeface="Arial"/>
              </a:rPr>
              <a:t>has </a:t>
            </a:r>
            <a:r>
              <a:rPr sz="1050" spc="-75" dirty="0">
                <a:latin typeface="Arial Black" panose="020B0A04020102020204" pitchFamily="34" charset="0"/>
                <a:cs typeface="Arial"/>
              </a:rPr>
              <a:t>become  </a:t>
            </a:r>
            <a:r>
              <a:rPr sz="1050" spc="-60" dirty="0">
                <a:latin typeface="Arial Black" panose="020B0A04020102020204" pitchFamily="34" charset="0"/>
                <a:cs typeface="Arial"/>
              </a:rPr>
              <a:t>a </a:t>
            </a:r>
            <a:r>
              <a:rPr sz="1050" spc="-75" dirty="0">
                <a:latin typeface="Arial Black" panose="020B0A04020102020204" pitchFamily="34" charset="0"/>
                <a:cs typeface="Arial"/>
              </a:rPr>
              <a:t>beacon </a:t>
            </a:r>
            <a:r>
              <a:rPr sz="1050" spc="-45" dirty="0">
                <a:latin typeface="Arial Black" panose="020B0A04020102020204" pitchFamily="34" charset="0"/>
                <a:cs typeface="Arial"/>
              </a:rPr>
              <a:t>of light, </a:t>
            </a:r>
            <a:r>
              <a:rPr sz="1050" spc="-60" dirty="0">
                <a:latin typeface="Arial Black" panose="020B0A04020102020204" pitchFamily="34" charset="0"/>
                <a:cs typeface="Arial"/>
              </a:rPr>
              <a:t>a </a:t>
            </a:r>
            <a:r>
              <a:rPr sz="1050" spc="-75" dirty="0">
                <a:latin typeface="Arial Black" panose="020B0A04020102020204" pitchFamily="34" charset="0"/>
                <a:cs typeface="Arial"/>
              </a:rPr>
              <a:t>"Light </a:t>
            </a:r>
            <a:r>
              <a:rPr sz="1050" spc="-55" dirty="0">
                <a:latin typeface="Arial Black" panose="020B0A04020102020204" pitchFamily="34" charset="0"/>
                <a:cs typeface="Arial"/>
              </a:rPr>
              <a:t>in </a:t>
            </a:r>
            <a:r>
              <a:rPr sz="1050" spc="-40" dirty="0">
                <a:latin typeface="Arial Black" panose="020B0A04020102020204" pitchFamily="34" charset="0"/>
                <a:cs typeface="Arial"/>
              </a:rPr>
              <a:t>the </a:t>
            </a:r>
            <a:r>
              <a:rPr sz="1050" spc="-80" dirty="0">
                <a:latin typeface="Arial Black" panose="020B0A04020102020204" pitchFamily="34" charset="0"/>
                <a:cs typeface="Arial"/>
              </a:rPr>
              <a:t>Crossroad", </a:t>
            </a:r>
            <a:r>
              <a:rPr sz="1050" spc="-40" dirty="0">
                <a:latin typeface="Arial Black" panose="020B0A04020102020204" pitchFamily="34" charset="0"/>
                <a:cs typeface="Arial"/>
              </a:rPr>
              <a:t>the </a:t>
            </a:r>
            <a:r>
              <a:rPr sz="1050" spc="-55" dirty="0">
                <a:latin typeface="Arial Black" panose="020B0A04020102020204" pitchFamily="34" charset="0"/>
                <a:cs typeface="Arial"/>
              </a:rPr>
              <a:t>topic </a:t>
            </a:r>
            <a:r>
              <a:rPr sz="1050" spc="-45" dirty="0">
                <a:latin typeface="Arial Black" panose="020B0A04020102020204" pitchFamily="34" charset="0"/>
                <a:cs typeface="Arial"/>
              </a:rPr>
              <a:t>of </a:t>
            </a:r>
            <a:r>
              <a:rPr sz="1050" spc="-75" dirty="0">
                <a:latin typeface="Arial Black" panose="020B0A04020102020204" pitchFamily="34" charset="0"/>
                <a:cs typeface="Arial"/>
              </a:rPr>
              <a:t>my </a:t>
            </a:r>
            <a:r>
              <a:rPr sz="1050" spc="-90" dirty="0">
                <a:latin typeface="Arial Black" panose="020B0A04020102020204" pitchFamily="34" charset="0"/>
                <a:cs typeface="Arial"/>
              </a:rPr>
              <a:t>Sunday message </a:t>
            </a:r>
            <a:r>
              <a:rPr sz="1050" spc="-55" dirty="0">
                <a:latin typeface="Arial Black" panose="020B0A04020102020204" pitchFamily="34" charset="0"/>
                <a:cs typeface="Arial"/>
              </a:rPr>
              <a:t>in </a:t>
            </a:r>
            <a:r>
              <a:rPr sz="1050" spc="-75" dirty="0">
                <a:latin typeface="Arial Black" panose="020B0A04020102020204" pitchFamily="34" charset="0"/>
                <a:cs typeface="Arial"/>
              </a:rPr>
              <a:t>Church. </a:t>
            </a:r>
            <a:r>
              <a:rPr sz="1050" spc="-80" dirty="0">
                <a:latin typeface="Arial Black" panose="020B0A04020102020204" pitchFamily="34" charset="0"/>
                <a:cs typeface="Arial"/>
              </a:rPr>
              <a:t>The </a:t>
            </a:r>
            <a:r>
              <a:rPr sz="1050" spc="-50" dirty="0">
                <a:latin typeface="Arial Black" panose="020B0A04020102020204" pitchFamily="34" charset="0"/>
                <a:cs typeface="Arial"/>
              </a:rPr>
              <a:t>light </a:t>
            </a:r>
            <a:r>
              <a:rPr sz="1050" spc="-80" dirty="0">
                <a:latin typeface="Arial Black" panose="020B0A04020102020204" pitchFamily="34" charset="0"/>
                <a:cs typeface="Arial"/>
              </a:rPr>
              <a:t>beams </a:t>
            </a:r>
            <a:r>
              <a:rPr sz="1050" spc="-30" dirty="0">
                <a:latin typeface="Arial Black" panose="020B0A04020102020204" pitchFamily="34" charset="0"/>
                <a:cs typeface="Arial"/>
              </a:rPr>
              <a:t>to </a:t>
            </a:r>
            <a:r>
              <a:rPr sz="1050" spc="-40" dirty="0">
                <a:latin typeface="Arial Black" panose="020B0A04020102020204" pitchFamily="34" charset="0"/>
                <a:cs typeface="Arial"/>
              </a:rPr>
              <a:t>the </a:t>
            </a:r>
            <a:r>
              <a:rPr sz="1050" spc="-65" dirty="0">
                <a:latin typeface="Arial Black" panose="020B0A04020102020204" pitchFamily="34" charset="0"/>
                <a:cs typeface="Arial"/>
              </a:rPr>
              <a:t>community  and </a:t>
            </a:r>
            <a:r>
              <a:rPr sz="1050" spc="-60" dirty="0">
                <a:latin typeface="Arial Black" panose="020B0A04020102020204" pitchFamily="34" charset="0"/>
                <a:cs typeface="Arial"/>
              </a:rPr>
              <a:t>beyond. </a:t>
            </a:r>
            <a:r>
              <a:rPr sz="1050" spc="-70" dirty="0">
                <a:latin typeface="Arial Black" panose="020B0A04020102020204" pitchFamily="34" charset="0"/>
                <a:cs typeface="Arial"/>
              </a:rPr>
              <a:t>Free </a:t>
            </a:r>
            <a:r>
              <a:rPr sz="1050" spc="-55" dirty="0">
                <a:latin typeface="Arial Black" panose="020B0A04020102020204" pitchFamily="34" charset="0"/>
                <a:cs typeface="Arial"/>
              </a:rPr>
              <a:t>distribution </a:t>
            </a:r>
            <a:r>
              <a:rPr sz="1050" spc="-45" dirty="0">
                <a:latin typeface="Arial Black" panose="020B0A04020102020204" pitchFamily="34" charset="0"/>
                <a:cs typeface="Arial"/>
              </a:rPr>
              <a:t>of </a:t>
            </a:r>
            <a:r>
              <a:rPr sz="1050" spc="-60" dirty="0">
                <a:latin typeface="Arial Black" panose="020B0A04020102020204" pitchFamily="34" charset="0"/>
                <a:cs typeface="Arial"/>
              </a:rPr>
              <a:t>palay-rice </a:t>
            </a:r>
            <a:r>
              <a:rPr sz="1050" spc="-90" dirty="0">
                <a:latin typeface="Arial Black" panose="020B0A04020102020204" pitchFamily="34" charset="0"/>
                <a:cs typeface="Arial"/>
              </a:rPr>
              <a:t>seeds </a:t>
            </a:r>
            <a:r>
              <a:rPr sz="1050" spc="-65" dirty="0">
                <a:latin typeface="Arial Black" panose="020B0A04020102020204" pitchFamily="34" charset="0"/>
                <a:cs typeface="Arial"/>
              </a:rPr>
              <a:t>and </a:t>
            </a:r>
            <a:r>
              <a:rPr sz="1050" spc="-55" dirty="0">
                <a:latin typeface="Arial Black" panose="020B0A04020102020204" pitchFamily="34" charset="0"/>
                <a:cs typeface="Arial"/>
              </a:rPr>
              <a:t>vegetable </a:t>
            </a:r>
            <a:r>
              <a:rPr sz="1050" spc="-95" dirty="0">
                <a:latin typeface="Arial Black" panose="020B0A04020102020204" pitchFamily="34" charset="0"/>
                <a:cs typeface="Arial"/>
              </a:rPr>
              <a:t>seeds </a:t>
            </a:r>
            <a:r>
              <a:rPr sz="1050" spc="-30" dirty="0">
                <a:latin typeface="Arial Black" panose="020B0A04020102020204" pitchFamily="34" charset="0"/>
                <a:cs typeface="Arial"/>
              </a:rPr>
              <a:t>to </a:t>
            </a:r>
            <a:r>
              <a:rPr sz="1050" spc="-55" dirty="0">
                <a:latin typeface="Arial Black" panose="020B0A04020102020204" pitchFamily="34" charset="0"/>
                <a:cs typeface="Arial"/>
              </a:rPr>
              <a:t>parents, </a:t>
            </a:r>
            <a:r>
              <a:rPr sz="1050" spc="-85" dirty="0">
                <a:latin typeface="Arial Black" panose="020B0A04020102020204" pitchFamily="34" charset="0"/>
                <a:cs typeface="Arial"/>
              </a:rPr>
              <a:t>schools, </a:t>
            </a:r>
            <a:r>
              <a:rPr sz="1050" spc="-65" dirty="0">
                <a:latin typeface="Arial Black" panose="020B0A04020102020204" pitchFamily="34" charset="0"/>
                <a:cs typeface="Arial"/>
              </a:rPr>
              <a:t>and </a:t>
            </a:r>
            <a:r>
              <a:rPr sz="1050" spc="-60" dirty="0">
                <a:latin typeface="Arial Black" panose="020B0A04020102020204" pitchFamily="34" charset="0"/>
                <a:cs typeface="Arial"/>
              </a:rPr>
              <a:t>farmers </a:t>
            </a:r>
            <a:r>
              <a:rPr sz="1050" spc="-55" dirty="0">
                <a:latin typeface="Arial Black" panose="020B0A04020102020204" pitchFamily="34" charset="0"/>
                <a:cs typeface="Arial"/>
              </a:rPr>
              <a:t>in </a:t>
            </a:r>
            <a:r>
              <a:rPr sz="1050" spc="-40" dirty="0">
                <a:latin typeface="Arial Black" panose="020B0A04020102020204" pitchFamily="34" charset="0"/>
                <a:cs typeface="Arial"/>
              </a:rPr>
              <a:t>the </a:t>
            </a:r>
            <a:r>
              <a:rPr sz="1050" spc="-50" dirty="0">
                <a:latin typeface="Arial Black" panose="020B0A04020102020204" pitchFamily="34" charset="0"/>
                <a:cs typeface="Arial"/>
              </a:rPr>
              <a:t>area </a:t>
            </a:r>
            <a:r>
              <a:rPr sz="1050" spc="-90" dirty="0">
                <a:latin typeface="Arial Black" panose="020B0A04020102020204" pitchFamily="34" charset="0"/>
                <a:cs typeface="Arial"/>
              </a:rPr>
              <a:t>has </a:t>
            </a:r>
            <a:r>
              <a:rPr sz="1050" spc="-75" dirty="0">
                <a:latin typeface="Arial Black" panose="020B0A04020102020204" pitchFamily="34" charset="0"/>
                <a:cs typeface="Arial"/>
              </a:rPr>
              <a:t>caught  </a:t>
            </a:r>
            <a:r>
              <a:rPr sz="1050" spc="-50" dirty="0">
                <a:latin typeface="Arial Black" panose="020B0A04020102020204" pitchFamily="34" charset="0"/>
                <a:cs typeface="Arial"/>
              </a:rPr>
              <a:t>like</a:t>
            </a:r>
            <a:r>
              <a:rPr lang="en-PH" sz="1050" spc="-50" dirty="0">
                <a:latin typeface="Arial Black" panose="020B0A04020102020204" pitchFamily="34" charset="0"/>
                <a:cs typeface="Arial"/>
              </a:rPr>
              <a:t> </a:t>
            </a:r>
            <a:r>
              <a:rPr sz="1050" spc="-35" dirty="0">
                <a:latin typeface="Arial Black" panose="020B0A04020102020204" pitchFamily="34" charset="0"/>
                <a:cs typeface="Arial"/>
              </a:rPr>
              <a:t>wildfire.</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6350">
              <a:lnSpc>
                <a:spcPct val="101699"/>
              </a:lnSpc>
            </a:pPr>
            <a:r>
              <a:rPr sz="1050" spc="-80" dirty="0">
                <a:latin typeface="Arial Black" panose="020B0A04020102020204" pitchFamily="34" charset="0"/>
                <a:cs typeface="Arial"/>
              </a:rPr>
              <a:t>PhilRice gave </a:t>
            </a:r>
            <a:r>
              <a:rPr sz="1050" spc="-130" dirty="0">
                <a:latin typeface="Arial Black" panose="020B0A04020102020204" pitchFamily="34" charset="0"/>
                <a:cs typeface="Arial"/>
              </a:rPr>
              <a:t>SSI </a:t>
            </a:r>
            <a:r>
              <a:rPr sz="1050" spc="-45" dirty="0">
                <a:latin typeface="Arial Black" panose="020B0A04020102020204" pitchFamily="34" charset="0"/>
                <a:cs typeface="Arial"/>
              </a:rPr>
              <a:t>8 </a:t>
            </a:r>
            <a:r>
              <a:rPr sz="1050" spc="-55" dirty="0">
                <a:latin typeface="Arial Black" panose="020B0A04020102020204" pitchFamily="34" charset="0"/>
                <a:cs typeface="Arial"/>
              </a:rPr>
              <a:t>varieties </a:t>
            </a:r>
            <a:r>
              <a:rPr sz="1050" spc="-45" dirty="0">
                <a:latin typeface="Arial Black" panose="020B0A04020102020204" pitchFamily="34" charset="0"/>
                <a:cs typeface="Arial"/>
              </a:rPr>
              <a:t>of </a:t>
            </a:r>
            <a:r>
              <a:rPr sz="1050" spc="-65" dirty="0">
                <a:latin typeface="Arial Black" panose="020B0A04020102020204" pitchFamily="34" charset="0"/>
                <a:cs typeface="Arial"/>
              </a:rPr>
              <a:t>upland </a:t>
            </a:r>
            <a:r>
              <a:rPr sz="1050" spc="-60" dirty="0">
                <a:latin typeface="Arial Black" panose="020B0A04020102020204" pitchFamily="34" charset="0"/>
                <a:cs typeface="Arial"/>
              </a:rPr>
              <a:t>rice </a:t>
            </a:r>
            <a:r>
              <a:rPr sz="1050" spc="-30" dirty="0">
                <a:latin typeface="Arial Black" panose="020B0A04020102020204" pitchFamily="34" charset="0"/>
                <a:cs typeface="Arial"/>
              </a:rPr>
              <a:t>to </a:t>
            </a:r>
            <a:r>
              <a:rPr sz="1050" spc="-80" dirty="0">
                <a:latin typeface="Arial Black" panose="020B0A04020102020204" pitchFamily="34" charset="0"/>
                <a:cs typeface="Arial"/>
              </a:rPr>
              <a:t>see </a:t>
            </a:r>
            <a:r>
              <a:rPr sz="1050" spc="-70" dirty="0">
                <a:latin typeface="Arial Black" panose="020B0A04020102020204" pitchFamily="34" charset="0"/>
                <a:cs typeface="Arial"/>
              </a:rPr>
              <a:t>which </a:t>
            </a:r>
            <a:r>
              <a:rPr sz="1050" spc="-65" dirty="0">
                <a:latin typeface="Arial Black" panose="020B0A04020102020204" pitchFamily="34" charset="0"/>
                <a:cs typeface="Arial"/>
              </a:rPr>
              <a:t>best </a:t>
            </a:r>
            <a:r>
              <a:rPr sz="1050" spc="-45" dirty="0">
                <a:latin typeface="Arial Black" panose="020B0A04020102020204" pitchFamily="34" charset="0"/>
                <a:cs typeface="Arial"/>
              </a:rPr>
              <a:t>fits </a:t>
            </a:r>
            <a:r>
              <a:rPr sz="1050" spc="-40" dirty="0">
                <a:latin typeface="Arial Black" panose="020B0A04020102020204" pitchFamily="34" charset="0"/>
                <a:cs typeface="Arial"/>
              </a:rPr>
              <a:t>the area. </a:t>
            </a:r>
            <a:r>
              <a:rPr sz="1050" spc="-80" dirty="0">
                <a:latin typeface="Arial Black" panose="020B0A04020102020204" pitchFamily="34" charset="0"/>
                <a:cs typeface="Arial"/>
              </a:rPr>
              <a:t>Seeded </a:t>
            </a:r>
            <a:r>
              <a:rPr sz="1050" spc="-70" dirty="0">
                <a:latin typeface="Arial Black" panose="020B0A04020102020204" pitchFamily="34" charset="0"/>
                <a:cs typeface="Arial"/>
              </a:rPr>
              <a:t>on </a:t>
            </a:r>
            <a:r>
              <a:rPr sz="1050" spc="-100" dirty="0">
                <a:latin typeface="Arial Black" panose="020B0A04020102020204" pitchFamily="34" charset="0"/>
                <a:cs typeface="Arial"/>
              </a:rPr>
              <a:t>July </a:t>
            </a:r>
            <a:r>
              <a:rPr sz="1050" spc="-35" dirty="0">
                <a:latin typeface="Arial Black" panose="020B0A04020102020204" pitchFamily="34" charset="0"/>
                <a:cs typeface="Arial"/>
              </a:rPr>
              <a:t>1, </a:t>
            </a:r>
            <a:r>
              <a:rPr sz="1050" spc="-45" dirty="0">
                <a:latin typeface="Arial Black" panose="020B0A04020102020204" pitchFamily="34" charset="0"/>
                <a:cs typeface="Arial"/>
              </a:rPr>
              <a:t>we </a:t>
            </a:r>
            <a:r>
              <a:rPr sz="1050" spc="-60" dirty="0">
                <a:latin typeface="Arial Black" panose="020B0A04020102020204" pitchFamily="34" charset="0"/>
                <a:cs typeface="Arial"/>
              </a:rPr>
              <a:t>harvested </a:t>
            </a:r>
            <a:r>
              <a:rPr sz="1050" spc="-30" dirty="0">
                <a:latin typeface="Arial Black" panose="020B0A04020102020204" pitchFamily="34" charset="0"/>
                <a:cs typeface="Arial"/>
              </a:rPr>
              <a:t>two </a:t>
            </a:r>
            <a:r>
              <a:rPr sz="1050" spc="-55" dirty="0">
                <a:latin typeface="Arial Black" panose="020B0A04020102020204" pitchFamily="34" charset="0"/>
                <a:cs typeface="Arial"/>
              </a:rPr>
              <a:t>varieties </a:t>
            </a:r>
            <a:r>
              <a:rPr sz="1050" spc="-60" dirty="0">
                <a:latin typeface="Arial Black" panose="020B0A04020102020204" pitchFamily="34" charset="0"/>
                <a:cs typeface="Arial"/>
              </a:rPr>
              <a:t>last  </a:t>
            </a:r>
            <a:r>
              <a:rPr sz="1050" spc="-45" dirty="0">
                <a:latin typeface="Arial Black" panose="020B0A04020102020204" pitchFamily="34" charset="0"/>
                <a:cs typeface="Arial"/>
              </a:rPr>
              <a:t>week. </a:t>
            </a:r>
            <a:r>
              <a:rPr sz="1050" spc="-80" dirty="0">
                <a:latin typeface="Arial Black" panose="020B0A04020102020204" pitchFamily="34" charset="0"/>
                <a:cs typeface="Arial"/>
              </a:rPr>
              <a:t>The </a:t>
            </a:r>
            <a:r>
              <a:rPr sz="1050" spc="-60" dirty="0">
                <a:latin typeface="Arial Black" panose="020B0A04020102020204" pitchFamily="34" charset="0"/>
                <a:cs typeface="Arial"/>
              </a:rPr>
              <a:t>miracle </a:t>
            </a:r>
            <a:r>
              <a:rPr sz="1050" spc="-80" dirty="0">
                <a:latin typeface="Arial Black" panose="020B0A04020102020204" pitchFamily="34" charset="0"/>
                <a:cs typeface="Arial"/>
              </a:rPr>
              <a:t>is: </a:t>
            </a:r>
            <a:r>
              <a:rPr sz="1050" spc="-45" dirty="0">
                <a:latin typeface="Arial Black" panose="020B0A04020102020204" pitchFamily="34" charset="0"/>
                <a:cs typeface="Arial"/>
              </a:rPr>
              <a:t>1 </a:t>
            </a:r>
            <a:r>
              <a:rPr sz="1050" spc="-80" dirty="0">
                <a:latin typeface="Arial Black" panose="020B0A04020102020204" pitchFamily="34" charset="0"/>
                <a:cs typeface="Arial"/>
              </a:rPr>
              <a:t>seed produces </a:t>
            </a:r>
            <a:r>
              <a:rPr sz="1050" spc="-35" dirty="0">
                <a:latin typeface="Arial Black" panose="020B0A04020102020204" pitchFamily="34" charset="0"/>
                <a:cs typeface="Arial"/>
              </a:rPr>
              <a:t>2,000! </a:t>
            </a:r>
            <a:r>
              <a:rPr sz="1050" spc="-105" dirty="0">
                <a:latin typeface="Arial Black" panose="020B0A04020102020204" pitchFamily="34" charset="0"/>
                <a:cs typeface="Arial"/>
              </a:rPr>
              <a:t>A </a:t>
            </a:r>
            <a:r>
              <a:rPr sz="1050" spc="-60" dirty="0">
                <a:latin typeface="Arial Black" panose="020B0A04020102020204" pitchFamily="34" charset="0"/>
                <a:cs typeface="Arial"/>
              </a:rPr>
              <a:t>handful </a:t>
            </a:r>
            <a:r>
              <a:rPr sz="1050" spc="-75" dirty="0">
                <a:latin typeface="Arial Black" panose="020B0A04020102020204" pitchFamily="34" charset="0"/>
                <a:cs typeface="Arial"/>
              </a:rPr>
              <a:t>seeded </a:t>
            </a:r>
            <a:r>
              <a:rPr sz="1050" spc="-70" dirty="0">
                <a:latin typeface="Arial Black" panose="020B0A04020102020204" pitchFamily="34" charset="0"/>
                <a:cs typeface="Arial"/>
              </a:rPr>
              <a:t>on </a:t>
            </a:r>
            <a:r>
              <a:rPr sz="1050" spc="-100" dirty="0">
                <a:latin typeface="Arial Black" panose="020B0A04020102020204" pitchFamily="34" charset="0"/>
                <a:cs typeface="Arial"/>
              </a:rPr>
              <a:t>July </a:t>
            </a:r>
            <a:r>
              <a:rPr sz="1050" spc="-45" dirty="0">
                <a:latin typeface="Arial Black" panose="020B0A04020102020204" pitchFamily="34" charset="0"/>
                <a:cs typeface="Arial"/>
              </a:rPr>
              <a:t>1 </a:t>
            </a:r>
            <a:r>
              <a:rPr sz="1050" spc="-70" dirty="0">
                <a:latin typeface="Arial Black" panose="020B0A04020102020204" pitchFamily="34" charset="0"/>
                <a:cs typeface="Arial"/>
              </a:rPr>
              <a:t>produced </a:t>
            </a:r>
            <a:r>
              <a:rPr sz="1050" spc="-60" dirty="0">
                <a:latin typeface="Arial Black" panose="020B0A04020102020204" pitchFamily="34" charset="0"/>
                <a:cs typeface="Arial"/>
              </a:rPr>
              <a:t>a </a:t>
            </a:r>
            <a:r>
              <a:rPr sz="1050" spc="-35" dirty="0">
                <a:latin typeface="Arial Black" panose="020B0A04020102020204" pitchFamily="34" charset="0"/>
                <a:cs typeface="Arial"/>
              </a:rPr>
              <a:t>few </a:t>
            </a:r>
            <a:r>
              <a:rPr sz="1050" spc="-70" dirty="0">
                <a:latin typeface="Arial Black" panose="020B0A04020102020204" pitchFamily="34" charset="0"/>
                <a:cs typeface="Arial"/>
              </a:rPr>
              <a:t>kilos </a:t>
            </a:r>
            <a:r>
              <a:rPr sz="1050" spc="-45" dirty="0">
                <a:latin typeface="Arial Black" panose="020B0A04020102020204" pitchFamily="34" charset="0"/>
                <a:cs typeface="Arial"/>
              </a:rPr>
              <a:t>of </a:t>
            </a:r>
            <a:r>
              <a:rPr sz="1050" spc="-90" dirty="0">
                <a:latin typeface="Arial Black" panose="020B0A04020102020204" pitchFamily="34" charset="0"/>
                <a:cs typeface="Arial"/>
              </a:rPr>
              <a:t>seeds </a:t>
            </a:r>
            <a:r>
              <a:rPr sz="1050" spc="-65" dirty="0">
                <a:latin typeface="Arial Black" panose="020B0A04020102020204" pitchFamily="34" charset="0"/>
                <a:cs typeface="Arial"/>
              </a:rPr>
              <a:t>and </a:t>
            </a:r>
            <a:r>
              <a:rPr sz="1050" spc="-70" dirty="0">
                <a:latin typeface="Arial Black" panose="020B0A04020102020204" pitchFamily="34" charset="0"/>
                <a:cs typeface="Arial"/>
              </a:rPr>
              <a:t>given </a:t>
            </a:r>
            <a:r>
              <a:rPr sz="1050" spc="-35" dirty="0">
                <a:latin typeface="Arial Black" panose="020B0A04020102020204" pitchFamily="34" charset="0"/>
                <a:cs typeface="Arial"/>
              </a:rPr>
              <a:t>free </a:t>
            </a:r>
            <a:r>
              <a:rPr sz="1050" spc="-30" dirty="0">
                <a:latin typeface="Arial Black" panose="020B0A04020102020204" pitchFamily="34" charset="0"/>
                <a:cs typeface="Arial"/>
              </a:rPr>
              <a:t>to  </a:t>
            </a:r>
            <a:r>
              <a:rPr sz="1050" spc="-55" dirty="0">
                <a:latin typeface="Arial Black" panose="020B0A04020102020204" pitchFamily="34" charset="0"/>
                <a:cs typeface="Arial"/>
              </a:rPr>
              <a:t>farmers. </a:t>
            </a:r>
            <a:r>
              <a:rPr sz="1050" spc="-90" dirty="0">
                <a:latin typeface="Arial Black" panose="020B0A04020102020204" pitchFamily="34" charset="0"/>
                <a:cs typeface="Arial"/>
              </a:rPr>
              <a:t>This </a:t>
            </a:r>
            <a:r>
              <a:rPr sz="1050" spc="-65" dirty="0">
                <a:latin typeface="Arial Black" panose="020B0A04020102020204" pitchFamily="34" charset="0"/>
                <a:cs typeface="Arial"/>
              </a:rPr>
              <a:t>empowers </a:t>
            </a:r>
            <a:r>
              <a:rPr sz="1050" spc="-45" dirty="0">
                <a:latin typeface="Arial Black" panose="020B0A04020102020204" pitchFamily="34" charset="0"/>
                <a:cs typeface="Arial"/>
              </a:rPr>
              <a:t>them </a:t>
            </a:r>
            <a:r>
              <a:rPr sz="1050" spc="-30" dirty="0">
                <a:latin typeface="Arial Black" panose="020B0A04020102020204" pitchFamily="34" charset="0"/>
                <a:cs typeface="Arial"/>
              </a:rPr>
              <a:t>to </a:t>
            </a:r>
            <a:r>
              <a:rPr sz="1050" spc="-45" dirty="0">
                <a:latin typeface="Arial Black" panose="020B0A04020102020204" pitchFamily="34" charset="0"/>
                <a:cs typeface="Arial"/>
              </a:rPr>
              <a:t>plant </a:t>
            </a:r>
            <a:r>
              <a:rPr sz="1050" spc="-90" dirty="0">
                <a:latin typeface="Arial Black" panose="020B0A04020102020204" pitchFamily="34" charset="0"/>
                <a:cs typeface="Arial"/>
              </a:rPr>
              <a:t>seeds </a:t>
            </a:r>
            <a:r>
              <a:rPr sz="1050" spc="-40" dirty="0">
                <a:latin typeface="Arial Black" panose="020B0A04020102020204" pitchFamily="34" charset="0"/>
                <a:cs typeface="Arial"/>
              </a:rPr>
              <a:t>for </a:t>
            </a:r>
            <a:r>
              <a:rPr sz="1050" spc="-50" dirty="0">
                <a:latin typeface="Arial Black" panose="020B0A04020102020204" pitchFamily="34" charset="0"/>
                <a:cs typeface="Arial"/>
              </a:rPr>
              <a:t>multiplication </a:t>
            </a:r>
            <a:r>
              <a:rPr sz="1050" spc="-40" dirty="0">
                <a:latin typeface="Arial Black" panose="020B0A04020102020204" pitchFamily="34" charset="0"/>
                <a:cs typeface="Arial"/>
              </a:rPr>
              <a:t>for </a:t>
            </a:r>
            <a:r>
              <a:rPr sz="1050" spc="-35" dirty="0">
                <a:latin typeface="Arial Black" panose="020B0A04020102020204" pitchFamily="34" charset="0"/>
                <a:cs typeface="Arial"/>
              </a:rPr>
              <a:t>their </a:t>
            </a:r>
            <a:r>
              <a:rPr sz="1050" spc="-70" dirty="0">
                <a:latin typeface="Arial Black" panose="020B0A04020102020204" pitchFamily="34" charset="0"/>
                <a:cs typeface="Arial"/>
              </a:rPr>
              <a:t>use, </a:t>
            </a:r>
            <a:r>
              <a:rPr sz="1050" spc="-45" dirty="0">
                <a:latin typeface="Arial Black" panose="020B0A04020102020204" pitchFamily="34" charset="0"/>
                <a:cs typeface="Arial"/>
              </a:rPr>
              <a:t>not </a:t>
            </a:r>
            <a:r>
              <a:rPr sz="1050" spc="-55" dirty="0">
                <a:latin typeface="Arial Black" panose="020B0A04020102020204" pitchFamily="34" charset="0"/>
                <a:cs typeface="Arial"/>
              </a:rPr>
              <a:t>dependent </a:t>
            </a:r>
            <a:r>
              <a:rPr sz="1050" spc="-70" dirty="0">
                <a:latin typeface="Arial Black" panose="020B0A04020102020204" pitchFamily="34" charset="0"/>
                <a:cs typeface="Arial"/>
              </a:rPr>
              <a:t>on </a:t>
            </a:r>
            <a:r>
              <a:rPr sz="1050" spc="-60" dirty="0">
                <a:latin typeface="Arial Black" panose="020B0A04020102020204" pitchFamily="34" charset="0"/>
                <a:cs typeface="Arial"/>
              </a:rPr>
              <a:t>government</a:t>
            </a:r>
            <a:r>
              <a:rPr sz="1050" spc="75" dirty="0">
                <a:latin typeface="Arial Black" panose="020B0A04020102020204" pitchFamily="34" charset="0"/>
                <a:cs typeface="Arial"/>
              </a:rPr>
              <a:t> </a:t>
            </a:r>
            <a:r>
              <a:rPr sz="1050" spc="-50" dirty="0">
                <a:latin typeface="Arial Black" panose="020B0A04020102020204" pitchFamily="34" charset="0"/>
                <a:cs typeface="Arial"/>
              </a:rPr>
              <a:t>hand-out.</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5080">
              <a:lnSpc>
                <a:spcPct val="101699"/>
              </a:lnSpc>
            </a:pPr>
            <a:r>
              <a:rPr sz="1050" spc="-80" dirty="0">
                <a:latin typeface="Arial Black" panose="020B0A04020102020204" pitchFamily="34" charset="0"/>
                <a:cs typeface="Arial"/>
              </a:rPr>
              <a:t>The </a:t>
            </a:r>
            <a:r>
              <a:rPr sz="1050" spc="-65" dirty="0">
                <a:latin typeface="Arial Black" panose="020B0A04020102020204" pitchFamily="34" charset="0"/>
                <a:cs typeface="Arial"/>
              </a:rPr>
              <a:t>beam </a:t>
            </a:r>
            <a:r>
              <a:rPr sz="1050" spc="-90" dirty="0">
                <a:latin typeface="Arial Black" panose="020B0A04020102020204" pitchFamily="34" charset="0"/>
                <a:cs typeface="Arial"/>
              </a:rPr>
              <a:t>has </a:t>
            </a:r>
            <a:r>
              <a:rPr sz="1050" spc="-55" dirty="0">
                <a:latin typeface="Arial Black" panose="020B0A04020102020204" pitchFamily="34" charset="0"/>
                <a:cs typeface="Arial"/>
              </a:rPr>
              <a:t>lighted </a:t>
            </a:r>
            <a:r>
              <a:rPr sz="1050" spc="-65" dirty="0">
                <a:latin typeface="Arial Black" panose="020B0A04020102020204" pitchFamily="34" charset="0"/>
                <a:cs typeface="Arial"/>
              </a:rPr>
              <a:t>on </a:t>
            </a:r>
            <a:r>
              <a:rPr sz="1050" spc="-90" dirty="0">
                <a:latin typeface="Arial Black" panose="020B0A04020102020204" pitchFamily="34" charset="0"/>
                <a:cs typeface="Arial"/>
              </a:rPr>
              <a:t>Jomar </a:t>
            </a:r>
            <a:r>
              <a:rPr sz="1050" spc="-65" dirty="0">
                <a:latin typeface="Arial Black" panose="020B0A04020102020204" pitchFamily="34" charset="0"/>
                <a:cs typeface="Arial"/>
              </a:rPr>
              <a:t>Lobregat, </a:t>
            </a:r>
            <a:r>
              <a:rPr sz="1050" spc="-55" dirty="0">
                <a:latin typeface="Arial Black" panose="020B0A04020102020204" pitchFamily="34" charset="0"/>
                <a:cs typeface="Arial"/>
              </a:rPr>
              <a:t>owner </a:t>
            </a:r>
            <a:r>
              <a:rPr sz="1050" spc="-45" dirty="0">
                <a:latin typeface="Arial Black" panose="020B0A04020102020204" pitchFamily="34" charset="0"/>
                <a:cs typeface="Arial"/>
              </a:rPr>
              <a:t>of </a:t>
            </a:r>
            <a:r>
              <a:rPr sz="1050" spc="-80" dirty="0">
                <a:latin typeface="Arial Black" panose="020B0A04020102020204" pitchFamily="34" charset="0"/>
                <a:cs typeface="Arial"/>
              </a:rPr>
              <a:t>huge </a:t>
            </a:r>
            <a:r>
              <a:rPr sz="1050" spc="-45" dirty="0">
                <a:latin typeface="Arial Black" panose="020B0A04020102020204" pitchFamily="34" charset="0"/>
                <a:cs typeface="Arial"/>
              </a:rPr>
              <a:t>plantation of </a:t>
            </a:r>
            <a:r>
              <a:rPr sz="1050" spc="-95" dirty="0">
                <a:latin typeface="Arial Black" panose="020B0A04020102020204" pitchFamily="34" charset="0"/>
                <a:cs typeface="Arial"/>
              </a:rPr>
              <a:t>cassava </a:t>
            </a:r>
            <a:r>
              <a:rPr sz="1050" spc="-65" dirty="0">
                <a:latin typeface="Arial Black" panose="020B0A04020102020204" pitchFamily="34" charset="0"/>
                <a:cs typeface="Arial"/>
              </a:rPr>
              <a:t>and </a:t>
            </a:r>
            <a:r>
              <a:rPr sz="1050" spc="-70" dirty="0">
                <a:latin typeface="Arial Black" panose="020B0A04020102020204" pitchFamily="34" charset="0"/>
                <a:cs typeface="Arial"/>
              </a:rPr>
              <a:t>coconut. He </a:t>
            </a:r>
            <a:r>
              <a:rPr sz="1050" spc="-90" dirty="0">
                <a:latin typeface="Arial Black" panose="020B0A04020102020204" pitchFamily="34" charset="0"/>
                <a:cs typeface="Arial"/>
              </a:rPr>
              <a:t>has </a:t>
            </a:r>
            <a:r>
              <a:rPr sz="1050" spc="-50" dirty="0">
                <a:latin typeface="Arial Black" panose="020B0A04020102020204" pitchFamily="34" charset="0"/>
                <a:cs typeface="Arial"/>
              </a:rPr>
              <a:t>started </a:t>
            </a:r>
            <a:r>
              <a:rPr sz="1050" spc="-85" dirty="0">
                <a:latin typeface="Arial Black" panose="020B0A04020102020204" pitchFamily="34" charset="0"/>
                <a:cs typeface="Arial"/>
              </a:rPr>
              <a:t>his </a:t>
            </a:r>
            <a:r>
              <a:rPr sz="1050" spc="-65" dirty="0">
                <a:latin typeface="Arial Black" panose="020B0A04020102020204" pitchFamily="34" charset="0"/>
                <a:cs typeface="Arial"/>
              </a:rPr>
              <a:t>rice </a:t>
            </a:r>
            <a:r>
              <a:rPr sz="1050" spc="-60" dirty="0">
                <a:latin typeface="Arial Black" panose="020B0A04020102020204" pitchFamily="34" charset="0"/>
                <a:cs typeface="Arial"/>
              </a:rPr>
              <a:t>production  </a:t>
            </a:r>
            <a:r>
              <a:rPr sz="1050" spc="-65" dirty="0">
                <a:latin typeface="Arial Black" panose="020B0A04020102020204" pitchFamily="34" charset="0"/>
                <a:cs typeface="Arial"/>
              </a:rPr>
              <a:t>and </a:t>
            </a:r>
            <a:r>
              <a:rPr sz="1050" spc="-60" dirty="0">
                <a:latin typeface="Arial Black" panose="020B0A04020102020204" pitchFamily="34" charset="0"/>
                <a:cs typeface="Arial"/>
              </a:rPr>
              <a:t>a </a:t>
            </a:r>
            <a:r>
              <a:rPr sz="1050" spc="-55" dirty="0">
                <a:latin typeface="Arial Black" panose="020B0A04020102020204" pitchFamily="34" charset="0"/>
                <a:cs typeface="Arial"/>
              </a:rPr>
              <a:t>vegetable </a:t>
            </a:r>
            <a:r>
              <a:rPr sz="1050" spc="-70" dirty="0">
                <a:latin typeface="Arial Black" panose="020B0A04020102020204" pitchFamily="34" charset="0"/>
                <a:cs typeface="Arial"/>
              </a:rPr>
              <a:t>garden </a:t>
            </a:r>
            <a:r>
              <a:rPr sz="1050" spc="-30" dirty="0">
                <a:latin typeface="Arial Black" panose="020B0A04020102020204" pitchFamily="34" charset="0"/>
                <a:cs typeface="Arial"/>
              </a:rPr>
              <a:t>to </a:t>
            </a:r>
            <a:r>
              <a:rPr sz="1050" spc="-50" dirty="0">
                <a:latin typeface="Arial Black" panose="020B0A04020102020204" pitchFamily="34" charset="0"/>
                <a:cs typeface="Arial"/>
              </a:rPr>
              <a:t>replicate </a:t>
            </a:r>
            <a:r>
              <a:rPr sz="1050" spc="-105" dirty="0">
                <a:latin typeface="Arial Black" panose="020B0A04020102020204" pitchFamily="34" charset="0"/>
                <a:cs typeface="Arial"/>
              </a:rPr>
              <a:t>SSI's </a:t>
            </a:r>
            <a:r>
              <a:rPr sz="1050" spc="-90" dirty="0">
                <a:latin typeface="Arial Black" panose="020B0A04020102020204" pitchFamily="34" charset="0"/>
                <a:cs typeface="Arial"/>
              </a:rPr>
              <a:t>is </a:t>
            </a:r>
            <a:r>
              <a:rPr sz="1050" spc="-60" dirty="0">
                <a:latin typeface="Arial Black" panose="020B0A04020102020204" pitchFamily="34" charset="0"/>
                <a:cs typeface="Arial"/>
              </a:rPr>
              <a:t>now </a:t>
            </a:r>
            <a:r>
              <a:rPr sz="1050" spc="-75" dirty="0">
                <a:latin typeface="Arial Black" panose="020B0A04020102020204" pitchFamily="34" charset="0"/>
                <a:cs typeface="Arial"/>
              </a:rPr>
              <a:t>producing </a:t>
            </a:r>
            <a:r>
              <a:rPr sz="1050" spc="-60" dirty="0">
                <a:latin typeface="Arial Black" panose="020B0A04020102020204" pitchFamily="34" charset="0"/>
                <a:cs typeface="Arial"/>
              </a:rPr>
              <a:t>lots </a:t>
            </a:r>
            <a:r>
              <a:rPr sz="1050" spc="-40" dirty="0">
                <a:latin typeface="Arial Black" panose="020B0A04020102020204" pitchFamily="34" charset="0"/>
                <a:cs typeface="Arial"/>
              </a:rPr>
              <a:t>of </a:t>
            </a:r>
            <a:r>
              <a:rPr sz="1050" spc="-65" dirty="0">
                <a:latin typeface="Arial Black" panose="020B0A04020102020204" pitchFamily="34" charset="0"/>
                <a:cs typeface="Arial"/>
              </a:rPr>
              <a:t>vegetables </a:t>
            </a:r>
            <a:r>
              <a:rPr sz="1050" spc="-25" dirty="0">
                <a:latin typeface="Arial Black" panose="020B0A04020102020204" pitchFamily="34" charset="0"/>
                <a:cs typeface="Arial"/>
              </a:rPr>
              <a:t>- </a:t>
            </a:r>
            <a:r>
              <a:rPr sz="1050" spc="-45" dirty="0">
                <a:latin typeface="Arial Black" panose="020B0A04020102020204" pitchFamily="34" charset="0"/>
                <a:cs typeface="Arial"/>
              </a:rPr>
              <a:t>first </a:t>
            </a:r>
            <a:r>
              <a:rPr sz="1050" spc="-60" dirty="0">
                <a:latin typeface="Arial Black" panose="020B0A04020102020204" pitchFamily="34" charset="0"/>
                <a:cs typeface="Arial"/>
              </a:rPr>
              <a:t>sitao </a:t>
            </a:r>
            <a:r>
              <a:rPr sz="1050" spc="-65" dirty="0">
                <a:latin typeface="Arial Black" panose="020B0A04020102020204" pitchFamily="34" charset="0"/>
                <a:cs typeface="Arial"/>
              </a:rPr>
              <a:t>(beans) </a:t>
            </a:r>
            <a:r>
              <a:rPr sz="1050" spc="-60" dirty="0">
                <a:latin typeface="Arial Black" panose="020B0A04020102020204" pitchFamily="34" charset="0"/>
                <a:cs typeface="Arial"/>
              </a:rPr>
              <a:t>harvest </a:t>
            </a:r>
            <a:r>
              <a:rPr sz="1050" spc="-80" dirty="0">
                <a:latin typeface="Arial Black" panose="020B0A04020102020204" pitchFamily="34" charset="0"/>
                <a:cs typeface="Arial"/>
              </a:rPr>
              <a:t>was </a:t>
            </a:r>
            <a:r>
              <a:rPr sz="1050" spc="-45" dirty="0">
                <a:latin typeface="Arial Black" panose="020B0A04020102020204" pitchFamily="34" charset="0"/>
                <a:cs typeface="Arial"/>
              </a:rPr>
              <a:t>17 </a:t>
            </a:r>
            <a:r>
              <a:rPr sz="1050" spc="-65" dirty="0">
                <a:latin typeface="Arial Black" panose="020B0A04020102020204" pitchFamily="34" charset="0"/>
                <a:cs typeface="Arial"/>
              </a:rPr>
              <a:t>kilos. </a:t>
            </a:r>
            <a:r>
              <a:rPr sz="1050" spc="-70" dirty="0">
                <a:latin typeface="Arial Black" panose="020B0A04020102020204" pitchFamily="34" charset="0"/>
                <a:cs typeface="Arial"/>
              </a:rPr>
              <a:t>He </a:t>
            </a:r>
            <a:r>
              <a:rPr sz="1050" spc="-90" dirty="0">
                <a:latin typeface="Arial Black" panose="020B0A04020102020204" pitchFamily="34" charset="0"/>
                <a:cs typeface="Arial"/>
              </a:rPr>
              <a:t>is  </a:t>
            </a:r>
            <a:r>
              <a:rPr sz="1050" spc="-55" dirty="0">
                <a:latin typeface="Arial Black" panose="020B0A04020102020204" pitchFamily="34" charset="0"/>
                <a:cs typeface="Arial"/>
              </a:rPr>
              <a:t>planting </a:t>
            </a:r>
            <a:r>
              <a:rPr sz="1050" spc="-125" dirty="0">
                <a:latin typeface="Arial Black" panose="020B0A04020102020204" pitchFamily="34" charset="0"/>
                <a:cs typeface="Arial"/>
              </a:rPr>
              <a:t>SSI </a:t>
            </a:r>
            <a:r>
              <a:rPr sz="1050" spc="-65" dirty="0">
                <a:latin typeface="Arial Black" panose="020B0A04020102020204" pitchFamily="34" charset="0"/>
                <a:cs typeface="Arial"/>
              </a:rPr>
              <a:t>rice </a:t>
            </a:r>
            <a:r>
              <a:rPr sz="1050" spc="-55" dirty="0">
                <a:latin typeface="Arial Black" panose="020B0A04020102020204" pitchFamily="34" charset="0"/>
                <a:cs typeface="Arial"/>
              </a:rPr>
              <a:t>varieties (harvested </a:t>
            </a:r>
            <a:r>
              <a:rPr sz="1050" spc="-60" dirty="0">
                <a:latin typeface="Arial Black" panose="020B0A04020102020204" pitchFamily="34" charset="0"/>
                <a:cs typeface="Arial"/>
              </a:rPr>
              <a:t>this </a:t>
            </a:r>
            <a:r>
              <a:rPr sz="1050" spc="-45" dirty="0">
                <a:latin typeface="Arial Black" panose="020B0A04020102020204" pitchFamily="34" charset="0"/>
                <a:cs typeface="Arial"/>
              </a:rPr>
              <a:t>month) </a:t>
            </a:r>
            <a:r>
              <a:rPr sz="1050" spc="-30" dirty="0">
                <a:latin typeface="Arial Black" panose="020B0A04020102020204" pitchFamily="34" charset="0"/>
                <a:cs typeface="Arial"/>
              </a:rPr>
              <a:t>to </a:t>
            </a:r>
            <a:r>
              <a:rPr sz="1050" spc="10" dirty="0">
                <a:latin typeface="Arial Black" panose="020B0A04020102020204" pitchFamily="34" charset="0"/>
                <a:cs typeface="Arial"/>
              </a:rPr>
              <a:t>1/4 </a:t>
            </a:r>
            <a:r>
              <a:rPr sz="1050" spc="-45" dirty="0">
                <a:latin typeface="Arial Black" panose="020B0A04020102020204" pitchFamily="34" charset="0"/>
                <a:cs typeface="Arial"/>
              </a:rPr>
              <a:t>of </a:t>
            </a:r>
            <a:r>
              <a:rPr sz="1050" spc="-80" dirty="0">
                <a:latin typeface="Arial Black" panose="020B0A04020102020204" pitchFamily="34" charset="0"/>
                <a:cs typeface="Arial"/>
              </a:rPr>
              <a:t>his </a:t>
            </a:r>
            <a:r>
              <a:rPr sz="1050" spc="-65" dirty="0">
                <a:latin typeface="Arial Black" panose="020B0A04020102020204" pitchFamily="34" charset="0"/>
                <a:cs typeface="Arial"/>
              </a:rPr>
              <a:t>one </a:t>
            </a:r>
            <a:r>
              <a:rPr sz="1050" spc="-50" dirty="0">
                <a:latin typeface="Arial Black" panose="020B0A04020102020204" pitchFamily="34" charset="0"/>
                <a:cs typeface="Arial"/>
              </a:rPr>
              <a:t>ha. </a:t>
            </a:r>
            <a:r>
              <a:rPr sz="1050" spc="-30" dirty="0">
                <a:latin typeface="Arial Black" panose="020B0A04020102020204" pitchFamily="34" charset="0"/>
                <a:cs typeface="Arial"/>
              </a:rPr>
              <a:t>initial </a:t>
            </a:r>
            <a:r>
              <a:rPr sz="1050" spc="-65" dirty="0">
                <a:latin typeface="Arial Black" panose="020B0A04020102020204" pitchFamily="34" charset="0"/>
                <a:cs typeface="Arial"/>
              </a:rPr>
              <a:t>rice </a:t>
            </a:r>
            <a:r>
              <a:rPr sz="1050" spc="-40" dirty="0">
                <a:latin typeface="Arial Black" panose="020B0A04020102020204" pitchFamily="34" charset="0"/>
                <a:cs typeface="Arial"/>
              </a:rPr>
              <a:t>farm. </a:t>
            </a:r>
            <a:r>
              <a:rPr sz="1050" spc="-90" dirty="0">
                <a:latin typeface="Arial Black" panose="020B0A04020102020204" pitchFamily="34" charset="0"/>
                <a:cs typeface="Arial"/>
              </a:rPr>
              <a:t>His </a:t>
            </a:r>
            <a:r>
              <a:rPr sz="1050" spc="-70" dirty="0">
                <a:latin typeface="Arial Black" panose="020B0A04020102020204" pitchFamily="34" charset="0"/>
                <a:cs typeface="Arial"/>
              </a:rPr>
              <a:t>goal </a:t>
            </a:r>
            <a:r>
              <a:rPr sz="1050" spc="-90" dirty="0">
                <a:latin typeface="Arial Black" panose="020B0A04020102020204" pitchFamily="34" charset="0"/>
                <a:cs typeface="Arial"/>
              </a:rPr>
              <a:t>is </a:t>
            </a:r>
            <a:r>
              <a:rPr sz="1050" spc="-65" dirty="0">
                <a:latin typeface="Arial Black" panose="020B0A04020102020204" pitchFamily="34" charset="0"/>
                <a:cs typeface="Arial"/>
              </a:rPr>
              <a:t>rice </a:t>
            </a:r>
            <a:r>
              <a:rPr sz="1050" spc="-110" dirty="0">
                <a:latin typeface="Arial Black" panose="020B0A04020102020204" pitchFamily="34" charset="0"/>
                <a:cs typeface="Arial"/>
              </a:rPr>
              <a:t>mass </a:t>
            </a:r>
            <a:r>
              <a:rPr sz="1050" spc="-55" dirty="0">
                <a:latin typeface="Arial Black" panose="020B0A04020102020204" pitchFamily="34" charset="0"/>
                <a:cs typeface="Arial"/>
              </a:rPr>
              <a:t>production. </a:t>
            </a:r>
            <a:r>
              <a:rPr sz="1050" spc="-80" dirty="0">
                <a:latin typeface="Arial Black" panose="020B0A04020102020204" pitchFamily="34" charset="0"/>
                <a:cs typeface="Arial"/>
              </a:rPr>
              <a:t>The  </a:t>
            </a:r>
            <a:r>
              <a:rPr sz="1050" spc="-55" dirty="0">
                <a:latin typeface="Arial Black" panose="020B0A04020102020204" pitchFamily="34" charset="0"/>
                <a:cs typeface="Arial"/>
              </a:rPr>
              <a:t>rest </a:t>
            </a:r>
            <a:r>
              <a:rPr sz="1050" spc="-45" dirty="0">
                <a:latin typeface="Arial Black" panose="020B0A04020102020204" pitchFamily="34" charset="0"/>
                <a:cs typeface="Arial"/>
              </a:rPr>
              <a:t>of </a:t>
            </a:r>
            <a:r>
              <a:rPr sz="1050" spc="-60" dirty="0">
                <a:latin typeface="Arial Black" panose="020B0A04020102020204" pitchFamily="34" charset="0"/>
                <a:cs typeface="Arial"/>
              </a:rPr>
              <a:t>this </a:t>
            </a:r>
            <a:r>
              <a:rPr sz="1050" spc="-65" dirty="0">
                <a:latin typeface="Arial Black" panose="020B0A04020102020204" pitchFamily="34" charset="0"/>
                <a:cs typeface="Arial"/>
              </a:rPr>
              <a:t>one </a:t>
            </a:r>
            <a:r>
              <a:rPr sz="1050" spc="-50" dirty="0">
                <a:latin typeface="Arial Black" panose="020B0A04020102020204" pitchFamily="34" charset="0"/>
                <a:cs typeface="Arial"/>
              </a:rPr>
              <a:t>ha. </a:t>
            </a:r>
            <a:r>
              <a:rPr sz="1050" spc="-90" dirty="0">
                <a:latin typeface="Arial Black" panose="020B0A04020102020204" pitchFamily="34" charset="0"/>
                <a:cs typeface="Arial"/>
              </a:rPr>
              <a:t>is </a:t>
            </a:r>
            <a:r>
              <a:rPr sz="1050" spc="-50" dirty="0">
                <a:latin typeface="Arial Black" panose="020B0A04020102020204" pitchFamily="34" charset="0"/>
                <a:cs typeface="Arial"/>
              </a:rPr>
              <a:t>planted </a:t>
            </a:r>
            <a:r>
              <a:rPr sz="1050" spc="-35" dirty="0">
                <a:latin typeface="Arial Black" panose="020B0A04020102020204" pitchFamily="34" charset="0"/>
                <a:cs typeface="Arial"/>
              </a:rPr>
              <a:t>with </a:t>
            </a:r>
            <a:r>
              <a:rPr sz="1050" spc="-60" dirty="0">
                <a:latin typeface="Arial Black" panose="020B0A04020102020204" pitchFamily="34" charset="0"/>
                <a:cs typeface="Arial"/>
              </a:rPr>
              <a:t>palay </a:t>
            </a:r>
            <a:r>
              <a:rPr sz="1050" spc="-90" dirty="0">
                <a:latin typeface="Arial Black" panose="020B0A04020102020204" pitchFamily="34" charset="0"/>
                <a:cs typeface="Arial"/>
              </a:rPr>
              <a:t>seeds </a:t>
            </a:r>
            <a:r>
              <a:rPr sz="1050" spc="-30" dirty="0">
                <a:latin typeface="Arial Black" panose="020B0A04020102020204" pitchFamily="34" charset="0"/>
                <a:cs typeface="Arial"/>
              </a:rPr>
              <a:t>that </a:t>
            </a:r>
            <a:r>
              <a:rPr sz="1050" spc="-60" dirty="0">
                <a:latin typeface="Arial Black" panose="020B0A04020102020204" pitchFamily="34" charset="0"/>
                <a:cs typeface="Arial"/>
              </a:rPr>
              <a:t>he </a:t>
            </a:r>
            <a:r>
              <a:rPr sz="1050" spc="-70" dirty="0">
                <a:latin typeface="Arial Black" panose="020B0A04020102020204" pitchFamily="34" charset="0"/>
                <a:cs typeface="Arial"/>
              </a:rPr>
              <a:t>bought </a:t>
            </a:r>
            <a:r>
              <a:rPr sz="1050" spc="-55" dirty="0">
                <a:latin typeface="Arial Black" panose="020B0A04020102020204" pitchFamily="34" charset="0"/>
                <a:cs typeface="Arial"/>
              </a:rPr>
              <a:t>in Midsayap, </a:t>
            </a:r>
            <a:r>
              <a:rPr sz="1050" spc="-75" dirty="0">
                <a:latin typeface="Arial Black" panose="020B0A04020102020204" pitchFamily="34" charset="0"/>
                <a:cs typeface="Arial"/>
              </a:rPr>
              <a:t>accompanied by </a:t>
            </a:r>
            <a:r>
              <a:rPr sz="1050" spc="-65" dirty="0">
                <a:latin typeface="Arial Black" panose="020B0A04020102020204" pitchFamily="34" charset="0"/>
                <a:cs typeface="Arial"/>
              </a:rPr>
              <a:t>Frank. </a:t>
            </a:r>
            <a:r>
              <a:rPr sz="1050" spc="-50" dirty="0">
                <a:latin typeface="Arial Black" panose="020B0A04020102020204" pitchFamily="34" charset="0"/>
                <a:cs typeface="Arial"/>
              </a:rPr>
              <a:t>While </a:t>
            </a:r>
            <a:r>
              <a:rPr sz="1050" spc="-40" dirty="0">
                <a:latin typeface="Arial Black" panose="020B0A04020102020204" pitchFamily="34" charset="0"/>
                <a:cs typeface="Arial"/>
              </a:rPr>
              <a:t>there </a:t>
            </a:r>
            <a:r>
              <a:rPr sz="1050" spc="-50" dirty="0">
                <a:latin typeface="Arial Black" panose="020B0A04020102020204" pitchFamily="34" charset="0"/>
                <a:cs typeface="Arial"/>
              </a:rPr>
              <a:t>they </a:t>
            </a:r>
            <a:r>
              <a:rPr sz="1050" spc="-65" dirty="0">
                <a:latin typeface="Arial Black" panose="020B0A04020102020204" pitchFamily="34" charset="0"/>
                <a:cs typeface="Arial"/>
              </a:rPr>
              <a:t>had </a:t>
            </a:r>
            <a:r>
              <a:rPr sz="1050" spc="-75" dirty="0">
                <a:latin typeface="Arial Black" panose="020B0A04020102020204" pitchFamily="34" charset="0"/>
                <a:cs typeface="Arial"/>
              </a:rPr>
              <a:t>lunch  </a:t>
            </a:r>
            <a:r>
              <a:rPr sz="1050" spc="-25" dirty="0">
                <a:latin typeface="Arial Black" panose="020B0A04020102020204" pitchFamily="34" charset="0"/>
                <a:cs typeface="Arial"/>
              </a:rPr>
              <a:t>at </a:t>
            </a:r>
            <a:r>
              <a:rPr sz="1050" spc="-70" dirty="0">
                <a:latin typeface="Arial Black" panose="020B0A04020102020204" pitchFamily="34" charset="0"/>
                <a:cs typeface="Arial"/>
              </a:rPr>
              <a:t>Southern Christian </a:t>
            </a:r>
            <a:r>
              <a:rPr sz="1050" spc="-80" dirty="0">
                <a:latin typeface="Arial Black" panose="020B0A04020102020204" pitchFamily="34" charset="0"/>
                <a:cs typeface="Arial"/>
              </a:rPr>
              <a:t>College </a:t>
            </a:r>
            <a:r>
              <a:rPr sz="1050" spc="-30" dirty="0">
                <a:latin typeface="Arial Black" panose="020B0A04020102020204" pitchFamily="34" charset="0"/>
                <a:cs typeface="Arial"/>
              </a:rPr>
              <a:t>with </a:t>
            </a:r>
            <a:r>
              <a:rPr sz="1050" spc="-55" dirty="0">
                <a:latin typeface="Arial Black" panose="020B0A04020102020204" pitchFamily="34" charset="0"/>
                <a:cs typeface="Arial"/>
              </a:rPr>
              <a:t>its </a:t>
            </a:r>
            <a:r>
              <a:rPr sz="1050" spc="-60" dirty="0">
                <a:latin typeface="Arial Black" panose="020B0A04020102020204" pitchFamily="34" charset="0"/>
                <a:cs typeface="Arial"/>
              </a:rPr>
              <a:t>president </a:t>
            </a:r>
            <a:r>
              <a:rPr sz="1050" spc="-65" dirty="0">
                <a:latin typeface="Arial Black" panose="020B0A04020102020204" pitchFamily="34" charset="0"/>
                <a:cs typeface="Arial"/>
              </a:rPr>
              <a:t>and </a:t>
            </a:r>
            <a:r>
              <a:rPr sz="1050" spc="-55" dirty="0">
                <a:latin typeface="Arial Black" panose="020B0A04020102020204" pitchFamily="34" charset="0"/>
                <a:cs typeface="Arial"/>
              </a:rPr>
              <a:t>Portia</a:t>
            </a:r>
            <a:r>
              <a:rPr sz="1050" spc="15" dirty="0">
                <a:latin typeface="Arial Black" panose="020B0A04020102020204" pitchFamily="34" charset="0"/>
                <a:cs typeface="Arial"/>
              </a:rPr>
              <a:t> </a:t>
            </a:r>
            <a:r>
              <a:rPr sz="1050" spc="-45" dirty="0">
                <a:latin typeface="Arial Black" panose="020B0A04020102020204" pitchFamily="34" charset="0"/>
                <a:cs typeface="Arial"/>
              </a:rPr>
              <a:t>Mapanao.</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213360">
              <a:lnSpc>
                <a:spcPct val="102200"/>
              </a:lnSpc>
            </a:pPr>
            <a:r>
              <a:rPr sz="1050" spc="-75" dirty="0">
                <a:latin typeface="Arial Black" panose="020B0A04020102020204" pitchFamily="34" charset="0"/>
                <a:cs typeface="Arial"/>
              </a:rPr>
              <a:t>Frank </a:t>
            </a:r>
            <a:r>
              <a:rPr sz="1050" spc="-90" dirty="0">
                <a:latin typeface="Arial Black" panose="020B0A04020102020204" pitchFamily="34" charset="0"/>
                <a:cs typeface="Arial"/>
              </a:rPr>
              <a:t>has </a:t>
            </a:r>
            <a:r>
              <a:rPr sz="1050" spc="-60" dirty="0">
                <a:latin typeface="Arial Black" panose="020B0A04020102020204" pitchFamily="34" charset="0"/>
                <a:cs typeface="Arial"/>
              </a:rPr>
              <a:t>found </a:t>
            </a:r>
            <a:r>
              <a:rPr sz="1050" spc="-80" dirty="0">
                <a:latin typeface="Arial Black" panose="020B0A04020102020204" pitchFamily="34" charset="0"/>
                <a:cs typeface="Arial"/>
              </a:rPr>
              <a:t>his </a:t>
            </a:r>
            <a:r>
              <a:rPr sz="1050" spc="-70" dirty="0">
                <a:latin typeface="Arial Black" panose="020B0A04020102020204" pitchFamily="34" charset="0"/>
                <a:cs typeface="Arial"/>
              </a:rPr>
              <a:t>niche </a:t>
            </a:r>
            <a:r>
              <a:rPr sz="1050" spc="-65" dirty="0">
                <a:latin typeface="Arial Black" panose="020B0A04020102020204" pitchFamily="34" charset="0"/>
                <a:cs typeface="Arial"/>
              </a:rPr>
              <a:t>and </a:t>
            </a:r>
            <a:r>
              <a:rPr sz="1050" spc="-90" dirty="0">
                <a:latin typeface="Arial Black" panose="020B0A04020102020204" pitchFamily="34" charset="0"/>
                <a:cs typeface="Arial"/>
              </a:rPr>
              <a:t>is </a:t>
            </a:r>
            <a:r>
              <a:rPr sz="1050" spc="-75" dirty="0">
                <a:latin typeface="Arial Black" panose="020B0A04020102020204" pitchFamily="34" charset="0"/>
                <a:cs typeface="Arial"/>
              </a:rPr>
              <a:t>having </a:t>
            </a:r>
            <a:r>
              <a:rPr sz="1050" spc="-60" dirty="0">
                <a:latin typeface="Arial Black" panose="020B0A04020102020204" pitchFamily="34" charset="0"/>
                <a:cs typeface="Arial"/>
              </a:rPr>
              <a:t>a </a:t>
            </a:r>
            <a:r>
              <a:rPr sz="1050" spc="-70" dirty="0">
                <a:latin typeface="Arial Black" panose="020B0A04020102020204" pitchFamily="34" charset="0"/>
                <a:cs typeface="Arial"/>
              </a:rPr>
              <a:t>marvelous </a:t>
            </a:r>
            <a:r>
              <a:rPr sz="1050" spc="-40" dirty="0">
                <a:latin typeface="Arial Black" panose="020B0A04020102020204" pitchFamily="34" charset="0"/>
                <a:cs typeface="Arial"/>
              </a:rPr>
              <a:t>time </a:t>
            </a:r>
            <a:r>
              <a:rPr sz="1050" spc="-60" dirty="0">
                <a:latin typeface="Arial Black" panose="020B0A04020102020204" pitchFamily="34" charset="0"/>
                <a:cs typeface="Arial"/>
              </a:rPr>
              <a:t>teaching, </a:t>
            </a:r>
            <a:r>
              <a:rPr sz="1050" spc="-70" dirty="0">
                <a:latin typeface="Arial Black" panose="020B0A04020102020204" pitchFamily="34" charset="0"/>
                <a:cs typeface="Arial"/>
              </a:rPr>
              <a:t>producing, </a:t>
            </a:r>
            <a:r>
              <a:rPr sz="1050" spc="-55" dirty="0">
                <a:latin typeface="Arial Black" panose="020B0A04020102020204" pitchFamily="34" charset="0"/>
                <a:cs typeface="Arial"/>
              </a:rPr>
              <a:t>lecturing, </a:t>
            </a:r>
            <a:r>
              <a:rPr sz="1050" spc="-65" dirty="0">
                <a:latin typeface="Arial Black" panose="020B0A04020102020204" pitchFamily="34" charset="0"/>
                <a:cs typeface="Arial"/>
              </a:rPr>
              <a:t>gardening, and </a:t>
            </a:r>
            <a:r>
              <a:rPr sz="1050" spc="-70" dirty="0">
                <a:latin typeface="Arial Black" panose="020B0A04020102020204" pitchFamily="34" charset="0"/>
                <a:cs typeface="Arial"/>
              </a:rPr>
              <a:t>consulting. </a:t>
            </a:r>
            <a:r>
              <a:rPr sz="1050" dirty="0">
                <a:latin typeface="Arial Black" panose="020B0A04020102020204" pitchFamily="34" charset="0"/>
                <a:cs typeface="Arial"/>
              </a:rPr>
              <a:t>It </a:t>
            </a:r>
            <a:r>
              <a:rPr sz="1050" spc="-90" dirty="0">
                <a:latin typeface="Arial Black" panose="020B0A04020102020204" pitchFamily="34" charset="0"/>
                <a:cs typeface="Arial"/>
              </a:rPr>
              <a:t>has  </a:t>
            </a:r>
            <a:r>
              <a:rPr sz="1050" spc="-70" dirty="0">
                <a:latin typeface="Arial Black" panose="020B0A04020102020204" pitchFamily="34" charset="0"/>
                <a:cs typeface="Arial"/>
              </a:rPr>
              <a:t>given </a:t>
            </a:r>
            <a:r>
              <a:rPr sz="1050" spc="-60" dirty="0">
                <a:latin typeface="Arial Black" panose="020B0A04020102020204" pitchFamily="34" charset="0"/>
                <a:cs typeface="Arial"/>
              </a:rPr>
              <a:t>him a </a:t>
            </a:r>
            <a:r>
              <a:rPr sz="1050" spc="-50" dirty="0">
                <a:latin typeface="Arial Black" panose="020B0A04020102020204" pitchFamily="34" charset="0"/>
                <a:cs typeface="Arial"/>
              </a:rPr>
              <a:t>new </a:t>
            </a:r>
            <a:r>
              <a:rPr sz="1050" spc="-70" dirty="0">
                <a:latin typeface="Arial Black" panose="020B0A04020102020204" pitchFamily="34" charset="0"/>
                <a:cs typeface="Arial"/>
              </a:rPr>
              <a:t>zest </a:t>
            </a:r>
            <a:r>
              <a:rPr sz="1050" spc="-40" dirty="0">
                <a:latin typeface="Arial Black" panose="020B0A04020102020204" pitchFamily="34" charset="0"/>
                <a:cs typeface="Arial"/>
              </a:rPr>
              <a:t>for </a:t>
            </a:r>
            <a:r>
              <a:rPr sz="1050" spc="-65" dirty="0">
                <a:latin typeface="Arial Black" panose="020B0A04020102020204" pitchFamily="34" charset="0"/>
                <a:cs typeface="Arial"/>
              </a:rPr>
              <a:t>living </a:t>
            </a:r>
            <a:r>
              <a:rPr sz="1050" spc="-70" dirty="0">
                <a:latin typeface="Arial Black" panose="020B0A04020102020204" pitchFamily="34" charset="0"/>
                <a:cs typeface="Arial"/>
              </a:rPr>
              <a:t>being </a:t>
            </a:r>
            <a:r>
              <a:rPr sz="1050" spc="-55" dirty="0">
                <a:latin typeface="Arial Black" panose="020B0A04020102020204" pitchFamily="34" charset="0"/>
                <a:cs typeface="Arial"/>
              </a:rPr>
              <a:t>able </a:t>
            </a:r>
            <a:r>
              <a:rPr sz="1050" spc="-30" dirty="0">
                <a:latin typeface="Arial Black" panose="020B0A04020102020204" pitchFamily="34" charset="0"/>
                <a:cs typeface="Arial"/>
              </a:rPr>
              <a:t>to </a:t>
            </a:r>
            <a:r>
              <a:rPr sz="1050" spc="-55" dirty="0">
                <a:latin typeface="Arial Black" panose="020B0A04020102020204" pitchFamily="34" charset="0"/>
                <a:cs typeface="Arial"/>
              </a:rPr>
              <a:t>help </a:t>
            </a:r>
            <a:r>
              <a:rPr sz="1050" spc="-100" dirty="0">
                <a:latin typeface="Arial Black" panose="020B0A04020102020204" pitchFamily="34" charset="0"/>
                <a:cs typeface="Arial"/>
              </a:rPr>
              <a:t>so </a:t>
            </a:r>
            <a:r>
              <a:rPr sz="1050" spc="-75" dirty="0">
                <a:latin typeface="Arial Black" panose="020B0A04020102020204" pitchFamily="34" charset="0"/>
                <a:cs typeface="Arial"/>
              </a:rPr>
              <a:t>many </a:t>
            </a:r>
            <a:r>
              <a:rPr sz="1050" spc="-55" dirty="0">
                <a:latin typeface="Arial Black" panose="020B0A04020102020204" pitchFamily="34" charset="0"/>
                <a:cs typeface="Arial"/>
              </a:rPr>
              <a:t>people, </a:t>
            </a:r>
            <a:r>
              <a:rPr sz="1050" spc="-75" dirty="0">
                <a:latin typeface="Arial Black" panose="020B0A04020102020204" pitchFamily="34" charset="0"/>
                <a:cs typeface="Arial"/>
              </a:rPr>
              <a:t>Christians </a:t>
            </a:r>
            <a:r>
              <a:rPr sz="1050" spc="-65" dirty="0">
                <a:latin typeface="Arial Black" panose="020B0A04020102020204" pitchFamily="34" charset="0"/>
                <a:cs typeface="Arial"/>
              </a:rPr>
              <a:t>and</a:t>
            </a:r>
            <a:r>
              <a:rPr sz="1050" spc="10" dirty="0">
                <a:latin typeface="Arial Black" panose="020B0A04020102020204" pitchFamily="34" charset="0"/>
                <a:cs typeface="Arial"/>
              </a:rPr>
              <a:t> </a:t>
            </a:r>
            <a:r>
              <a:rPr sz="1050" spc="-60" dirty="0">
                <a:latin typeface="Arial Black" panose="020B0A04020102020204" pitchFamily="34" charset="0"/>
                <a:cs typeface="Arial"/>
              </a:rPr>
              <a:t>Muslims.</a:t>
            </a:r>
            <a:r>
              <a:rPr lang="en-PH" sz="1050" spc="-60" dirty="0">
                <a:latin typeface="Arial Black" panose="020B0A04020102020204" pitchFamily="34" charset="0"/>
                <a:cs typeface="Arial"/>
              </a:rPr>
              <a:t> </a:t>
            </a:r>
            <a:r>
              <a:rPr sz="1050" spc="-80" dirty="0">
                <a:latin typeface="Arial Black" panose="020B0A04020102020204" pitchFamily="34" charset="0"/>
                <a:cs typeface="Arial"/>
              </a:rPr>
              <a:t>Thank </a:t>
            </a:r>
            <a:r>
              <a:rPr sz="1050" spc="-75" dirty="0">
                <a:latin typeface="Arial Black" panose="020B0A04020102020204" pitchFamily="34" charset="0"/>
                <a:cs typeface="Arial"/>
              </a:rPr>
              <a:t>you </a:t>
            </a:r>
            <a:r>
              <a:rPr sz="1050" spc="-105" dirty="0">
                <a:latin typeface="Arial Black" panose="020B0A04020102020204" pitchFamily="34" charset="0"/>
                <a:cs typeface="Arial"/>
              </a:rPr>
              <a:t>so </a:t>
            </a:r>
            <a:r>
              <a:rPr sz="1050" spc="-90" dirty="0">
                <a:latin typeface="Arial Black" panose="020B0A04020102020204" pitchFamily="34" charset="0"/>
                <a:cs typeface="Arial"/>
              </a:rPr>
              <a:t>much </a:t>
            </a:r>
            <a:r>
              <a:rPr sz="1050" spc="-45" dirty="0">
                <a:latin typeface="Arial Black" panose="020B0A04020102020204" pitchFamily="34" charset="0"/>
                <a:cs typeface="Arial"/>
              </a:rPr>
              <a:t>Win, </a:t>
            </a:r>
            <a:r>
              <a:rPr sz="1050" spc="-40" dirty="0">
                <a:latin typeface="Arial Black" panose="020B0A04020102020204" pitchFamily="34" charset="0"/>
                <a:cs typeface="Arial"/>
              </a:rPr>
              <a:t>for </a:t>
            </a:r>
            <a:r>
              <a:rPr sz="1050" spc="-65" dirty="0">
                <a:latin typeface="Arial Black" panose="020B0A04020102020204" pitchFamily="34" charset="0"/>
                <a:cs typeface="Arial"/>
              </a:rPr>
              <a:t>your </a:t>
            </a:r>
            <a:r>
              <a:rPr sz="1050" spc="-80" dirty="0">
                <a:latin typeface="Arial Black" panose="020B0A04020102020204" pitchFamily="34" charset="0"/>
                <a:cs typeface="Arial"/>
              </a:rPr>
              <a:t>generous </a:t>
            </a:r>
            <a:r>
              <a:rPr sz="1050" spc="-65" dirty="0">
                <a:latin typeface="Arial Black" panose="020B0A04020102020204" pitchFamily="34" charset="0"/>
                <a:cs typeface="Arial"/>
              </a:rPr>
              <a:t>support </a:t>
            </a:r>
            <a:r>
              <a:rPr sz="1050" spc="-45" dirty="0">
                <a:latin typeface="Arial Black" panose="020B0A04020102020204" pitchFamily="34" charset="0"/>
                <a:cs typeface="Arial"/>
              </a:rPr>
              <a:t>of </a:t>
            </a:r>
            <a:r>
              <a:rPr sz="1050" spc="-55" dirty="0">
                <a:latin typeface="Arial Black" panose="020B0A04020102020204" pitchFamily="34" charset="0"/>
                <a:cs typeface="Arial"/>
              </a:rPr>
              <a:t>eight </a:t>
            </a:r>
            <a:r>
              <a:rPr sz="1050" spc="-40" dirty="0">
                <a:latin typeface="Arial Black" panose="020B0A04020102020204" pitchFamily="34" charset="0"/>
                <a:cs typeface="Arial"/>
              </a:rPr>
              <a:t>7th </a:t>
            </a:r>
            <a:r>
              <a:rPr sz="1050" spc="-75" dirty="0">
                <a:latin typeface="Arial Black" panose="020B0A04020102020204" pitchFamily="34" charset="0"/>
                <a:cs typeface="Arial"/>
              </a:rPr>
              <a:t>graders </a:t>
            </a:r>
            <a:r>
              <a:rPr sz="1050" spc="-40" dirty="0">
                <a:latin typeface="Arial Black" panose="020B0A04020102020204" pitchFamily="34" charset="0"/>
                <a:cs typeface="Arial"/>
              </a:rPr>
              <a:t>for tuition </a:t>
            </a:r>
            <a:r>
              <a:rPr sz="1050" spc="-65" dirty="0">
                <a:latin typeface="Arial Black" panose="020B0A04020102020204" pitchFamily="34" charset="0"/>
                <a:cs typeface="Arial"/>
              </a:rPr>
              <a:t>and </a:t>
            </a:r>
            <a:r>
              <a:rPr sz="1050" spc="-55" dirty="0">
                <a:latin typeface="Arial Black" panose="020B0A04020102020204" pitchFamily="34" charset="0"/>
                <a:cs typeface="Arial"/>
              </a:rPr>
              <a:t>entrance </a:t>
            </a:r>
            <a:r>
              <a:rPr sz="1050" spc="-75" dirty="0">
                <a:latin typeface="Arial Black" panose="020B0A04020102020204" pitchFamily="34" charset="0"/>
                <a:cs typeface="Arial"/>
              </a:rPr>
              <a:t>scholarship. Kindly </a:t>
            </a:r>
            <a:r>
              <a:rPr sz="1050" spc="-65" dirty="0">
                <a:latin typeface="Arial Black" panose="020B0A04020102020204" pitchFamily="34" charset="0"/>
                <a:cs typeface="Arial"/>
              </a:rPr>
              <a:t>open  </a:t>
            </a:r>
            <a:r>
              <a:rPr sz="1050" spc="-55" dirty="0">
                <a:latin typeface="Arial Black" panose="020B0A04020102020204" pitchFamily="34" charset="0"/>
                <a:cs typeface="Arial"/>
              </a:rPr>
              <a:t>attachments.</a:t>
            </a:r>
            <a:endParaRPr sz="1050" dirty="0">
              <a:latin typeface="Arial Black" panose="020B0A04020102020204" pitchFamily="34" charset="0"/>
              <a:cs typeface="Arial"/>
            </a:endParaRPr>
          </a:p>
          <a:p>
            <a:pPr>
              <a:lnSpc>
                <a:spcPct val="100000"/>
              </a:lnSpc>
              <a:spcBef>
                <a:spcPts val="20"/>
              </a:spcBef>
            </a:pPr>
            <a:endParaRPr sz="1050" dirty="0">
              <a:latin typeface="Arial Black" panose="020B0A04020102020204" pitchFamily="34" charset="0"/>
              <a:cs typeface="Times New Roman"/>
            </a:endParaRPr>
          </a:p>
          <a:p>
            <a:pPr marL="12700">
              <a:lnSpc>
                <a:spcPct val="100000"/>
              </a:lnSpc>
            </a:pPr>
            <a:r>
              <a:rPr sz="1050" spc="-80" dirty="0">
                <a:latin typeface="Arial Black" panose="020B0A04020102020204" pitchFamily="34" charset="0"/>
                <a:cs typeface="Arial"/>
              </a:rPr>
              <a:t>Femme</a:t>
            </a:r>
            <a:endParaRPr sz="1050" dirty="0">
              <a:latin typeface="Arial Black" panose="020B0A04020102020204" pitchFamily="34" charset="0"/>
              <a:cs typeface="Arial"/>
            </a:endParaRPr>
          </a:p>
          <a:p>
            <a:pPr marL="12700">
              <a:lnSpc>
                <a:spcPct val="100000"/>
              </a:lnSpc>
              <a:spcBef>
                <a:spcPts val="15"/>
              </a:spcBef>
            </a:pPr>
            <a:r>
              <a:rPr sz="1050" spc="-25" dirty="0">
                <a:latin typeface="Arial Black" panose="020B0A04020102020204" pitchFamily="34" charset="0"/>
                <a:cs typeface="Arial"/>
              </a:rPr>
              <a:t>---------------------------------------------------------------------</a:t>
            </a:r>
            <a:endParaRPr sz="1050" dirty="0">
              <a:latin typeface="Arial Black" panose="020B0A04020102020204" pitchFamily="34" charset="0"/>
              <a:cs typeface="Arial"/>
            </a:endParaRPr>
          </a:p>
          <a:p>
            <a:pPr marL="12700">
              <a:lnSpc>
                <a:spcPct val="100000"/>
              </a:lnSpc>
              <a:spcBef>
                <a:spcPts val="25"/>
              </a:spcBef>
            </a:pPr>
            <a:r>
              <a:rPr sz="1050" spc="-60" dirty="0">
                <a:latin typeface="Arial Black" panose="020B0A04020102020204" pitchFamily="34" charset="0"/>
                <a:cs typeface="Arial"/>
              </a:rPr>
              <a:t>Dear</a:t>
            </a:r>
            <a:r>
              <a:rPr sz="1050" spc="-50" dirty="0">
                <a:latin typeface="Arial Black" panose="020B0A04020102020204" pitchFamily="34" charset="0"/>
                <a:cs typeface="Arial"/>
              </a:rPr>
              <a:t> </a:t>
            </a:r>
            <a:r>
              <a:rPr sz="1050" spc="-70" dirty="0">
                <a:latin typeface="Arial Black" panose="020B0A04020102020204" pitchFamily="34" charset="0"/>
                <a:cs typeface="Arial"/>
              </a:rPr>
              <a:t>Femme,</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8255">
              <a:lnSpc>
                <a:spcPct val="101699"/>
              </a:lnSpc>
            </a:pPr>
            <a:r>
              <a:rPr sz="1050" spc="-90" dirty="0">
                <a:latin typeface="Arial Black" panose="020B0A04020102020204" pitchFamily="34" charset="0"/>
                <a:cs typeface="Arial"/>
              </a:rPr>
              <a:t>Good </a:t>
            </a:r>
            <a:r>
              <a:rPr sz="1050" spc="-55" dirty="0">
                <a:latin typeface="Arial Black" panose="020B0A04020102020204" pitchFamily="34" charset="0"/>
                <a:cs typeface="Arial"/>
              </a:rPr>
              <a:t>day! </a:t>
            </a:r>
            <a:r>
              <a:rPr sz="1050" spc="-65" dirty="0">
                <a:latin typeface="Arial Black" panose="020B0A04020102020204" pitchFamily="34" charset="0"/>
                <a:cs typeface="Arial"/>
              </a:rPr>
              <a:t>How </a:t>
            </a:r>
            <a:r>
              <a:rPr sz="1050" spc="-70" dirty="0">
                <a:latin typeface="Arial Black" panose="020B0A04020102020204" pitchFamily="34" charset="0"/>
                <a:cs typeface="Arial"/>
              </a:rPr>
              <a:t>nice </a:t>
            </a:r>
            <a:r>
              <a:rPr sz="1050" spc="-65" dirty="0">
                <a:latin typeface="Arial Black" panose="020B0A04020102020204" pitchFamily="34" charset="0"/>
                <a:cs typeface="Arial"/>
              </a:rPr>
              <a:t>hearing </a:t>
            </a:r>
            <a:r>
              <a:rPr sz="1050" spc="-50" dirty="0">
                <a:latin typeface="Arial Black" panose="020B0A04020102020204" pitchFamily="34" charset="0"/>
                <a:cs typeface="Arial"/>
              </a:rPr>
              <a:t>from </a:t>
            </a:r>
            <a:r>
              <a:rPr sz="1050" spc="-75" dirty="0">
                <a:latin typeface="Arial Black" panose="020B0A04020102020204" pitchFamily="34" charset="0"/>
                <a:cs typeface="Arial"/>
              </a:rPr>
              <a:t>you </a:t>
            </a:r>
            <a:r>
              <a:rPr sz="1050" spc="-60" dirty="0">
                <a:latin typeface="Arial Black" panose="020B0A04020102020204" pitchFamily="34" charset="0"/>
                <a:cs typeface="Arial"/>
              </a:rPr>
              <a:t>again! </a:t>
            </a:r>
            <a:r>
              <a:rPr sz="1050" spc="-35" dirty="0">
                <a:latin typeface="Arial Black" panose="020B0A04020102020204" pitchFamily="34" charset="0"/>
                <a:cs typeface="Arial"/>
              </a:rPr>
              <a:t>Heartfelt </a:t>
            </a:r>
            <a:r>
              <a:rPr sz="1050" spc="-50" dirty="0">
                <a:latin typeface="Arial Black" panose="020B0A04020102020204" pitchFamily="34" charset="0"/>
                <a:cs typeface="Arial"/>
              </a:rPr>
              <a:t>gratitude </a:t>
            </a:r>
            <a:r>
              <a:rPr sz="1050" spc="-30" dirty="0">
                <a:latin typeface="Arial Black" panose="020B0A04020102020204" pitchFamily="34" charset="0"/>
                <a:cs typeface="Arial"/>
              </a:rPr>
              <a:t>to </a:t>
            </a:r>
            <a:r>
              <a:rPr sz="1050" spc="-75" dirty="0">
                <a:latin typeface="Arial Black" panose="020B0A04020102020204" pitchFamily="34" charset="0"/>
                <a:cs typeface="Arial"/>
              </a:rPr>
              <a:t>you </a:t>
            </a:r>
            <a:r>
              <a:rPr sz="1050" spc="-40" dirty="0">
                <a:latin typeface="Arial Black" panose="020B0A04020102020204" pitchFamily="34" charset="0"/>
                <a:cs typeface="Arial"/>
              </a:rPr>
              <a:t>for </a:t>
            </a:r>
            <a:r>
              <a:rPr sz="1050" spc="-75" dirty="0">
                <a:latin typeface="Arial Black" panose="020B0A04020102020204" pitchFamily="34" charset="0"/>
                <a:cs typeface="Arial"/>
              </a:rPr>
              <a:t>sharing </a:t>
            </a:r>
            <a:r>
              <a:rPr sz="1050" spc="-35" dirty="0">
                <a:latin typeface="Arial Black" panose="020B0A04020102020204" pitchFamily="34" charset="0"/>
                <a:cs typeface="Arial"/>
              </a:rPr>
              <a:t>with </a:t>
            </a:r>
            <a:r>
              <a:rPr sz="1050" spc="-65" dirty="0">
                <a:latin typeface="Arial Black" panose="020B0A04020102020204" pitchFamily="34" charset="0"/>
                <a:cs typeface="Arial"/>
              </a:rPr>
              <a:t>me </a:t>
            </a:r>
            <a:r>
              <a:rPr sz="1050" spc="-40" dirty="0">
                <a:latin typeface="Arial Black" panose="020B0A04020102020204" pitchFamily="34" charset="0"/>
                <a:cs typeface="Arial"/>
              </a:rPr>
              <a:t>the </a:t>
            </a:r>
            <a:r>
              <a:rPr sz="1050" spc="-105" dirty="0">
                <a:latin typeface="Arial Black" panose="020B0A04020102020204" pitchFamily="34" charset="0"/>
                <a:cs typeface="Arial"/>
              </a:rPr>
              <a:t>SSI-3TS </a:t>
            </a:r>
            <a:r>
              <a:rPr sz="1050" spc="-65" dirty="0">
                <a:latin typeface="Arial Black" panose="020B0A04020102020204" pitchFamily="34" charset="0"/>
                <a:cs typeface="Arial"/>
              </a:rPr>
              <a:t>Fourth </a:t>
            </a:r>
            <a:r>
              <a:rPr sz="1050" spc="-35" dirty="0">
                <a:latin typeface="Arial Black" panose="020B0A04020102020204" pitchFamily="34" charset="0"/>
                <a:cs typeface="Arial"/>
              </a:rPr>
              <a:t>Month  </a:t>
            </a:r>
            <a:r>
              <a:rPr sz="1050" spc="-70" dirty="0">
                <a:latin typeface="Arial Black" panose="020B0A04020102020204" pitchFamily="34" charset="0"/>
                <a:cs typeface="Arial"/>
              </a:rPr>
              <a:t>Photo </a:t>
            </a:r>
            <a:r>
              <a:rPr sz="1050" spc="-60" dirty="0">
                <a:latin typeface="Arial Black" panose="020B0A04020102020204" pitchFamily="34" charset="0"/>
                <a:cs typeface="Arial"/>
              </a:rPr>
              <a:t>Report </a:t>
            </a:r>
            <a:r>
              <a:rPr sz="1050" spc="-45" dirty="0">
                <a:latin typeface="Arial Black" panose="020B0A04020102020204" pitchFamily="34" charset="0"/>
                <a:cs typeface="Arial"/>
              </a:rPr>
              <a:t>of international </a:t>
            </a:r>
            <a:r>
              <a:rPr sz="1050" spc="-70" dirty="0">
                <a:latin typeface="Arial Black" panose="020B0A04020102020204" pitchFamily="34" charset="0"/>
                <a:cs typeface="Arial"/>
              </a:rPr>
              <a:t>agronomist </a:t>
            </a:r>
            <a:r>
              <a:rPr sz="1050" spc="-45" dirty="0">
                <a:latin typeface="Arial Black" panose="020B0A04020102020204" pitchFamily="34" charset="0"/>
                <a:cs typeface="Arial"/>
              </a:rPr>
              <a:t>Dr. </a:t>
            </a:r>
            <a:r>
              <a:rPr sz="1050" spc="-75" dirty="0">
                <a:latin typeface="Arial Black" panose="020B0A04020102020204" pitchFamily="34" charset="0"/>
                <a:cs typeface="Arial"/>
              </a:rPr>
              <a:t>Frank </a:t>
            </a:r>
            <a:r>
              <a:rPr sz="1050" spc="-50" dirty="0">
                <a:latin typeface="Arial Black" panose="020B0A04020102020204" pitchFamily="34" charset="0"/>
                <a:cs typeface="Arial"/>
              </a:rPr>
              <a:t>D. </a:t>
            </a:r>
            <a:r>
              <a:rPr sz="1050" spc="-65" dirty="0">
                <a:latin typeface="Arial Black" panose="020B0A04020102020204" pitchFamily="34" charset="0"/>
                <a:cs typeface="Arial"/>
              </a:rPr>
              <a:t>Gorrez </a:t>
            </a:r>
            <a:r>
              <a:rPr sz="1050" spc="-70" dirty="0">
                <a:latin typeface="Arial Black" panose="020B0A04020102020204" pitchFamily="34" charset="0"/>
                <a:cs typeface="Arial"/>
              </a:rPr>
              <a:t>regarding </a:t>
            </a:r>
            <a:r>
              <a:rPr sz="1050" spc="-40" dirty="0">
                <a:latin typeface="Arial Black" panose="020B0A04020102020204" pitchFamily="34" charset="0"/>
                <a:cs typeface="Arial"/>
              </a:rPr>
              <a:t>the </a:t>
            </a:r>
            <a:r>
              <a:rPr sz="1050" spc="-50" dirty="0">
                <a:latin typeface="Arial Black" panose="020B0A04020102020204" pitchFamily="34" charset="0"/>
                <a:cs typeface="Arial"/>
              </a:rPr>
              <a:t>wonderful </a:t>
            </a:r>
            <a:r>
              <a:rPr sz="1050" spc="-55" dirty="0">
                <a:latin typeface="Arial Black" panose="020B0A04020102020204" pitchFamily="34" charset="0"/>
                <a:cs typeface="Arial"/>
              </a:rPr>
              <a:t>project </a:t>
            </a:r>
            <a:r>
              <a:rPr sz="1050" spc="-60" dirty="0">
                <a:latin typeface="Arial Black" panose="020B0A04020102020204" pitchFamily="34" charset="0"/>
                <a:cs typeface="Arial"/>
              </a:rPr>
              <a:t>he </a:t>
            </a:r>
            <a:r>
              <a:rPr sz="1050" spc="-55" dirty="0">
                <a:latin typeface="Arial Black" panose="020B0A04020102020204" pitchFamily="34" charset="0"/>
                <a:cs typeface="Arial"/>
              </a:rPr>
              <a:t>undertook in </a:t>
            </a:r>
            <a:r>
              <a:rPr sz="1050" spc="-70" dirty="0">
                <a:latin typeface="Arial Black" panose="020B0A04020102020204" pitchFamily="34" charset="0"/>
                <a:cs typeface="Arial"/>
              </a:rPr>
              <a:t>Balabagan,  </a:t>
            </a:r>
            <a:r>
              <a:rPr sz="1050" spc="-85" dirty="0">
                <a:latin typeface="Arial Black" panose="020B0A04020102020204" pitchFamily="34" charset="0"/>
                <a:cs typeface="Arial"/>
              </a:rPr>
              <a:t>Lanao </a:t>
            </a:r>
            <a:r>
              <a:rPr sz="1050" spc="-50" dirty="0">
                <a:latin typeface="Arial Black" panose="020B0A04020102020204" pitchFamily="34" charset="0"/>
                <a:cs typeface="Arial"/>
              </a:rPr>
              <a:t>del </a:t>
            </a:r>
            <a:r>
              <a:rPr sz="1050" spc="-100" dirty="0">
                <a:latin typeface="Arial Black" panose="020B0A04020102020204" pitchFamily="34" charset="0"/>
                <a:cs typeface="Arial"/>
              </a:rPr>
              <a:t>Sur </a:t>
            </a:r>
            <a:r>
              <a:rPr sz="1050" spc="-50" dirty="0">
                <a:latin typeface="Arial Black" panose="020B0A04020102020204" pitchFamily="34" charset="0"/>
                <a:cs typeface="Arial"/>
              </a:rPr>
              <a:t>in </a:t>
            </a:r>
            <a:r>
              <a:rPr sz="1050" spc="-60" dirty="0">
                <a:latin typeface="Arial Black" panose="020B0A04020102020204" pitchFamily="34" charset="0"/>
                <a:cs typeface="Arial"/>
              </a:rPr>
              <a:t>cooperation </a:t>
            </a:r>
            <a:r>
              <a:rPr sz="1050" spc="-25" dirty="0">
                <a:latin typeface="Arial Black" panose="020B0A04020102020204" pitchFamily="34" charset="0"/>
                <a:cs typeface="Arial"/>
              </a:rPr>
              <a:t>with </a:t>
            </a:r>
            <a:r>
              <a:rPr sz="1050" spc="-70" dirty="0">
                <a:latin typeface="Arial Black" panose="020B0A04020102020204" pitchFamily="34" charset="0"/>
                <a:cs typeface="Arial"/>
              </a:rPr>
              <a:t>you </a:t>
            </a:r>
            <a:r>
              <a:rPr sz="1050" spc="-65" dirty="0">
                <a:latin typeface="Arial Black" panose="020B0A04020102020204" pitchFamily="34" charset="0"/>
                <a:cs typeface="Arial"/>
              </a:rPr>
              <a:t>and </a:t>
            </a:r>
            <a:r>
              <a:rPr sz="1050" spc="-40" dirty="0">
                <a:latin typeface="Arial Black" panose="020B0A04020102020204" pitchFamily="34" charset="0"/>
                <a:cs typeface="Arial"/>
              </a:rPr>
              <a:t>the </a:t>
            </a:r>
            <a:r>
              <a:rPr sz="1050" spc="-60" dirty="0">
                <a:latin typeface="Arial Black" panose="020B0A04020102020204" pitchFamily="34" charset="0"/>
                <a:cs typeface="Arial"/>
              </a:rPr>
              <a:t>Christian-Muslim </a:t>
            </a:r>
            <a:r>
              <a:rPr sz="1050" spc="-45" dirty="0">
                <a:latin typeface="Arial Black" panose="020B0A04020102020204" pitchFamily="34" charset="0"/>
                <a:cs typeface="Arial"/>
              </a:rPr>
              <a:t>institution </a:t>
            </a:r>
            <a:r>
              <a:rPr sz="1050" spc="-70" dirty="0">
                <a:latin typeface="Arial Black" panose="020B0A04020102020204" pitchFamily="34" charset="0"/>
                <a:cs typeface="Arial"/>
              </a:rPr>
              <a:t>you </a:t>
            </a:r>
            <a:r>
              <a:rPr sz="1050" spc="-45" dirty="0">
                <a:latin typeface="Arial Black" panose="020B0A04020102020204" pitchFamily="34" charset="0"/>
                <a:cs typeface="Arial"/>
              </a:rPr>
              <a:t>are </a:t>
            </a:r>
            <a:r>
              <a:rPr sz="1050" spc="-70" dirty="0">
                <a:latin typeface="Arial Black" panose="020B0A04020102020204" pitchFamily="34" charset="0"/>
                <a:cs typeface="Arial"/>
              </a:rPr>
              <a:t>running </a:t>
            </a:r>
            <a:r>
              <a:rPr sz="1050" spc="-35" dirty="0">
                <a:latin typeface="Arial Black" panose="020B0A04020102020204" pitchFamily="34" charset="0"/>
                <a:cs typeface="Arial"/>
              </a:rPr>
              <a:t>there, </a:t>
            </a:r>
            <a:r>
              <a:rPr sz="1050" spc="-85" dirty="0">
                <a:latin typeface="Arial Black" panose="020B0A04020102020204" pitchFamily="34" charset="0"/>
                <a:cs typeface="Arial"/>
              </a:rPr>
              <a:t>Shalom </a:t>
            </a:r>
            <a:r>
              <a:rPr sz="1050" spc="-95" dirty="0">
                <a:latin typeface="Arial Black" panose="020B0A04020102020204" pitchFamily="34" charset="0"/>
                <a:cs typeface="Arial"/>
              </a:rPr>
              <a:t>Science</a:t>
            </a:r>
            <a:r>
              <a:rPr sz="1050" spc="-50" dirty="0">
                <a:latin typeface="Arial Black" panose="020B0A04020102020204" pitchFamily="34" charset="0"/>
                <a:cs typeface="Arial"/>
              </a:rPr>
              <a:t> </a:t>
            </a:r>
            <a:r>
              <a:rPr sz="1050" spc="-35" dirty="0">
                <a:latin typeface="Arial Black" panose="020B0A04020102020204" pitchFamily="34" charset="0"/>
                <a:cs typeface="Arial"/>
              </a:rPr>
              <a:t>Institute.</a:t>
            </a:r>
            <a:r>
              <a:rPr lang="en-PH" sz="1050" spc="-35" dirty="0">
                <a:latin typeface="Arial Black" panose="020B0A04020102020204" pitchFamily="34" charset="0"/>
                <a:cs typeface="Arial"/>
              </a:rPr>
              <a:t> </a:t>
            </a:r>
          </a:p>
          <a:p>
            <a:pPr marL="12700" marR="8255">
              <a:lnSpc>
                <a:spcPct val="101699"/>
              </a:lnSpc>
            </a:pPr>
            <a:endParaRPr lang="en-PH" sz="1050" spc="-35" dirty="0">
              <a:latin typeface="Arial Black" panose="020B0A04020102020204" pitchFamily="34" charset="0"/>
              <a:cs typeface="Arial"/>
            </a:endParaRPr>
          </a:p>
          <a:p>
            <a:pPr marL="12700" marR="5715">
              <a:lnSpc>
                <a:spcPct val="101699"/>
              </a:lnSpc>
              <a:spcBef>
                <a:spcPts val="80"/>
              </a:spcBef>
            </a:pPr>
            <a:r>
              <a:rPr lang="en-GB" sz="1050" spc="-40" dirty="0">
                <a:latin typeface="Arial Black" panose="020B0A04020102020204" pitchFamily="34" charset="0"/>
                <a:cs typeface="Arial"/>
              </a:rPr>
              <a:t>What </a:t>
            </a:r>
            <a:r>
              <a:rPr lang="en-GB" sz="1050" spc="-75" dirty="0">
                <a:latin typeface="Arial Black" panose="020B0A04020102020204" pitchFamily="34" charset="0"/>
                <a:cs typeface="Arial"/>
              </a:rPr>
              <a:t>you </a:t>
            </a:r>
            <a:r>
              <a:rPr lang="en-GB" sz="1050" spc="-65" dirty="0">
                <a:latin typeface="Arial Black" panose="020B0A04020102020204" pitchFamily="34" charset="0"/>
                <a:cs typeface="Arial"/>
              </a:rPr>
              <a:t>and </a:t>
            </a:r>
            <a:r>
              <a:rPr lang="en-GB" sz="1050" spc="-45" dirty="0" err="1">
                <a:latin typeface="Arial Black" panose="020B0A04020102020204" pitchFamily="34" charset="0"/>
                <a:cs typeface="Arial"/>
              </a:rPr>
              <a:t>Dr.</a:t>
            </a:r>
            <a:r>
              <a:rPr lang="en-GB" sz="1050" spc="-45" dirty="0">
                <a:latin typeface="Arial Black" panose="020B0A04020102020204" pitchFamily="34" charset="0"/>
                <a:cs typeface="Arial"/>
              </a:rPr>
              <a:t> </a:t>
            </a:r>
            <a:r>
              <a:rPr lang="en-GB" sz="1050" spc="-70" dirty="0">
                <a:latin typeface="Arial Black" panose="020B0A04020102020204" pitchFamily="34" charset="0"/>
                <a:cs typeface="Arial"/>
              </a:rPr>
              <a:t>Gorrez </a:t>
            </a:r>
            <a:r>
              <a:rPr lang="en-GB" sz="1050" spc="-60" dirty="0">
                <a:latin typeface="Arial Black" panose="020B0A04020102020204" pitchFamily="34" charset="0"/>
                <a:cs typeface="Arial"/>
              </a:rPr>
              <a:t>did </a:t>
            </a:r>
            <a:r>
              <a:rPr lang="en-GB" sz="1050" spc="-55" dirty="0">
                <a:latin typeface="Arial Black" panose="020B0A04020102020204" pitchFamily="34" charset="0"/>
                <a:cs typeface="Arial"/>
              </a:rPr>
              <a:t>in </a:t>
            </a:r>
            <a:r>
              <a:rPr lang="en-GB" sz="1050" spc="-75" dirty="0" err="1">
                <a:latin typeface="Arial Black" panose="020B0A04020102020204" pitchFamily="34" charset="0"/>
                <a:cs typeface="Arial"/>
              </a:rPr>
              <a:t>Balabagan</a:t>
            </a:r>
            <a:r>
              <a:rPr lang="en-GB" sz="1050" spc="-75" dirty="0">
                <a:latin typeface="Arial Black" panose="020B0A04020102020204" pitchFamily="34" charset="0"/>
                <a:cs typeface="Arial"/>
              </a:rPr>
              <a:t> </a:t>
            </a:r>
            <a:r>
              <a:rPr lang="en-GB" sz="1050" spc="-90" dirty="0">
                <a:latin typeface="Arial Black" panose="020B0A04020102020204" pitchFamily="34" charset="0"/>
                <a:cs typeface="Arial"/>
              </a:rPr>
              <a:t>is </a:t>
            </a:r>
            <a:r>
              <a:rPr lang="en-GB" sz="1050" spc="-60" dirty="0">
                <a:latin typeface="Arial Black" panose="020B0A04020102020204" pitchFamily="34" charset="0"/>
                <a:cs typeface="Arial"/>
              </a:rPr>
              <a:t>rendering </a:t>
            </a:r>
            <a:r>
              <a:rPr lang="en-GB" sz="1050" spc="-65" dirty="0">
                <a:latin typeface="Arial Black" panose="020B0A04020102020204" pitchFamily="34" charset="0"/>
                <a:cs typeface="Arial"/>
              </a:rPr>
              <a:t>your knowledge and scientific </a:t>
            </a:r>
            <a:r>
              <a:rPr lang="en-GB" sz="1050" spc="-60" dirty="0">
                <a:latin typeface="Arial Black" panose="020B0A04020102020204" pitchFamily="34" charset="0"/>
                <a:cs typeface="Arial"/>
              </a:rPr>
              <a:t>expertise </a:t>
            </a:r>
            <a:r>
              <a:rPr lang="en-GB" sz="1050" spc="-45" dirty="0">
                <a:latin typeface="Arial Black" panose="020B0A04020102020204" pitchFamily="34" charset="0"/>
                <a:cs typeface="Arial"/>
              </a:rPr>
              <a:t>toward </a:t>
            </a:r>
            <a:r>
              <a:rPr lang="en-GB" sz="1050" spc="-75" dirty="0">
                <a:latin typeface="Arial Black" panose="020B0A04020102020204" pitchFamily="34" charset="0"/>
                <a:cs typeface="Arial"/>
              </a:rPr>
              <a:t>making </a:t>
            </a:r>
            <a:r>
              <a:rPr lang="en-GB" sz="1050" spc="-60" dirty="0">
                <a:latin typeface="Arial Black" panose="020B0A04020102020204" pitchFamily="34" charset="0"/>
                <a:cs typeface="Arial"/>
              </a:rPr>
              <a:t>this </a:t>
            </a:r>
            <a:r>
              <a:rPr lang="en-GB" sz="1050" spc="-50" dirty="0">
                <a:latin typeface="Arial Black" panose="020B0A04020102020204" pitchFamily="34" charset="0"/>
                <a:cs typeface="Arial"/>
              </a:rPr>
              <a:t>world  </a:t>
            </a:r>
            <a:r>
              <a:rPr lang="en-GB" sz="1050" spc="-30" dirty="0">
                <a:latin typeface="Arial Black" panose="020B0A04020102020204" pitchFamily="34" charset="0"/>
                <a:cs typeface="Arial"/>
              </a:rPr>
              <a:t>better. </a:t>
            </a:r>
            <a:r>
              <a:rPr lang="en-GB" sz="1050" spc="-15" dirty="0">
                <a:latin typeface="Arial Black" panose="020B0A04020102020204" pitchFamily="34" charset="0"/>
                <a:cs typeface="Arial"/>
              </a:rPr>
              <a:t>I </a:t>
            </a:r>
            <a:r>
              <a:rPr lang="en-GB" sz="1050" spc="-65" dirty="0">
                <a:latin typeface="Arial Black" panose="020B0A04020102020204" pitchFamily="34" charset="0"/>
                <a:cs typeface="Arial"/>
              </a:rPr>
              <a:t>am </a:t>
            </a:r>
            <a:r>
              <a:rPr lang="en-GB" sz="1050" spc="-75" dirty="0">
                <a:latin typeface="Arial Black" panose="020B0A04020102020204" pitchFamily="34" charset="0"/>
                <a:cs typeface="Arial"/>
              </a:rPr>
              <a:t>including </a:t>
            </a:r>
            <a:r>
              <a:rPr lang="en-GB" sz="1050" spc="-45" dirty="0" err="1">
                <a:latin typeface="Arial Black" panose="020B0A04020102020204" pitchFamily="34" charset="0"/>
                <a:cs typeface="Arial"/>
              </a:rPr>
              <a:t>Dr.</a:t>
            </a:r>
            <a:r>
              <a:rPr lang="en-GB" sz="1050" spc="-45" dirty="0">
                <a:latin typeface="Arial Black" panose="020B0A04020102020204" pitchFamily="34" charset="0"/>
                <a:cs typeface="Arial"/>
              </a:rPr>
              <a:t> </a:t>
            </a:r>
            <a:r>
              <a:rPr lang="en-GB" sz="1050" spc="-85" dirty="0">
                <a:latin typeface="Arial Black" panose="020B0A04020102020204" pitchFamily="34" charset="0"/>
                <a:cs typeface="Arial"/>
              </a:rPr>
              <a:t>Ramon </a:t>
            </a:r>
            <a:r>
              <a:rPr lang="en-GB" sz="1050" spc="-65" dirty="0">
                <a:latin typeface="Arial Black" panose="020B0A04020102020204" pitchFamily="34" charset="0"/>
                <a:cs typeface="Arial"/>
              </a:rPr>
              <a:t>A. </a:t>
            </a:r>
            <a:r>
              <a:rPr lang="en-GB" sz="1050" spc="-80" dirty="0" err="1">
                <a:latin typeface="Arial Black" panose="020B0A04020102020204" pitchFamily="34" charset="0"/>
                <a:cs typeface="Arial"/>
              </a:rPr>
              <a:t>Razal</a:t>
            </a:r>
            <a:r>
              <a:rPr lang="en-GB" sz="1050" spc="-80" dirty="0">
                <a:latin typeface="Arial Black" panose="020B0A04020102020204" pitchFamily="34" charset="0"/>
                <a:cs typeface="Arial"/>
              </a:rPr>
              <a:t> </a:t>
            </a:r>
            <a:r>
              <a:rPr lang="en-GB" sz="1050" spc="-45" dirty="0">
                <a:latin typeface="Arial Black" panose="020B0A04020102020204" pitchFamily="34" charset="0"/>
                <a:cs typeface="Arial"/>
              </a:rPr>
              <a:t>of </a:t>
            </a:r>
            <a:r>
              <a:rPr lang="en-GB" sz="1050" spc="-125" dirty="0">
                <a:latin typeface="Arial Black" panose="020B0A04020102020204" pitchFamily="34" charset="0"/>
                <a:cs typeface="Arial"/>
              </a:rPr>
              <a:t>UPLB </a:t>
            </a:r>
            <a:r>
              <a:rPr lang="en-GB" sz="1050" spc="-65" dirty="0">
                <a:latin typeface="Arial Black" panose="020B0A04020102020204" pitchFamily="34" charset="0"/>
                <a:cs typeface="Arial"/>
              </a:rPr>
              <a:t>and </a:t>
            </a:r>
            <a:r>
              <a:rPr lang="en-GB" sz="1050" spc="-75" dirty="0">
                <a:latin typeface="Arial Black" panose="020B0A04020102020204" pitchFamily="34" charset="0"/>
                <a:cs typeface="Arial"/>
              </a:rPr>
              <a:t>Chair </a:t>
            </a:r>
            <a:r>
              <a:rPr lang="en-GB" sz="1050" spc="-45" dirty="0">
                <a:latin typeface="Arial Black" panose="020B0A04020102020204" pitchFamily="34" charset="0"/>
                <a:cs typeface="Arial"/>
              </a:rPr>
              <a:t>of </a:t>
            </a:r>
            <a:r>
              <a:rPr lang="en-GB" sz="1050" spc="-35" dirty="0">
                <a:latin typeface="Arial Black" panose="020B0A04020102020204" pitchFamily="34" charset="0"/>
                <a:cs typeface="Arial"/>
              </a:rPr>
              <a:t>the </a:t>
            </a:r>
            <a:r>
              <a:rPr lang="en-GB" sz="1050" spc="-130" dirty="0">
                <a:latin typeface="Arial Black" panose="020B0A04020102020204" pitchFamily="34" charset="0"/>
                <a:cs typeface="Arial"/>
              </a:rPr>
              <a:t>NRCP </a:t>
            </a:r>
            <a:r>
              <a:rPr lang="en-GB" sz="1050" spc="-70" dirty="0">
                <a:latin typeface="Arial Black" panose="020B0A04020102020204" pitchFamily="34" charset="0"/>
                <a:cs typeface="Arial"/>
              </a:rPr>
              <a:t>Division </a:t>
            </a:r>
            <a:r>
              <a:rPr lang="en-GB" sz="1050" spc="-45" dirty="0">
                <a:latin typeface="Arial Black" panose="020B0A04020102020204" pitchFamily="34" charset="0"/>
                <a:cs typeface="Arial"/>
              </a:rPr>
              <a:t>of </a:t>
            </a:r>
            <a:r>
              <a:rPr lang="en-GB" sz="1050" spc="-65" dirty="0">
                <a:latin typeface="Arial Black" panose="020B0A04020102020204" pitchFamily="34" charset="0"/>
                <a:cs typeface="Arial"/>
              </a:rPr>
              <a:t>Agriculture and </a:t>
            </a:r>
            <a:r>
              <a:rPr lang="en-GB" sz="1050" spc="-70" dirty="0">
                <a:latin typeface="Arial Black" panose="020B0A04020102020204" pitchFamily="34" charset="0"/>
                <a:cs typeface="Arial"/>
              </a:rPr>
              <a:t>Forestry </a:t>
            </a:r>
            <a:r>
              <a:rPr lang="en-GB" sz="1050" spc="-35" dirty="0">
                <a:latin typeface="Arial Black" panose="020B0A04020102020204" pitchFamily="34" charset="0"/>
                <a:cs typeface="Arial"/>
              </a:rPr>
              <a:t>in </a:t>
            </a:r>
            <a:r>
              <a:rPr lang="en-GB" sz="1050" spc="-40" dirty="0">
                <a:latin typeface="Arial Black" panose="020B0A04020102020204" pitchFamily="34" charset="0"/>
                <a:cs typeface="Arial"/>
              </a:rPr>
              <a:t>the </a:t>
            </a:r>
            <a:r>
              <a:rPr lang="en-GB" sz="1050" spc="-130" dirty="0">
                <a:latin typeface="Arial Black" panose="020B0A04020102020204" pitchFamily="34" charset="0"/>
                <a:cs typeface="Arial"/>
              </a:rPr>
              <a:t>cc </a:t>
            </a:r>
            <a:r>
              <a:rPr lang="en-GB" sz="1050" spc="-45" dirty="0">
                <a:latin typeface="Arial Black" panose="020B0A04020102020204" pitchFamily="34" charset="0"/>
                <a:cs typeface="Arial"/>
              </a:rPr>
              <a:t>line </a:t>
            </a:r>
            <a:r>
              <a:rPr lang="en-GB" sz="1050" spc="-40" dirty="0">
                <a:latin typeface="Arial Black" panose="020B0A04020102020204" pitchFamily="34" charset="0"/>
                <a:cs typeface="Arial"/>
              </a:rPr>
              <a:t>for  </a:t>
            </a:r>
            <a:r>
              <a:rPr lang="en-GB" sz="1050" spc="-85" dirty="0">
                <a:latin typeface="Arial Black" panose="020B0A04020102020204" pitchFamily="34" charset="0"/>
                <a:cs typeface="Arial"/>
              </a:rPr>
              <a:t>his </a:t>
            </a:r>
            <a:r>
              <a:rPr lang="en-GB" sz="1050" spc="-45" dirty="0">
                <a:latin typeface="Arial Black" panose="020B0A04020102020204" pitchFamily="34" charset="0"/>
                <a:cs typeface="Arial"/>
              </a:rPr>
              <a:t>information. </a:t>
            </a:r>
            <a:r>
              <a:rPr lang="en-GB" sz="1050" spc="-15" dirty="0">
                <a:latin typeface="Arial Black" panose="020B0A04020102020204" pitchFamily="34" charset="0"/>
                <a:cs typeface="Arial"/>
              </a:rPr>
              <a:t>If </a:t>
            </a:r>
            <a:r>
              <a:rPr lang="en-GB" sz="1050" spc="-70" dirty="0">
                <a:latin typeface="Arial Black" panose="020B0A04020102020204" pitchFamily="34" charset="0"/>
                <a:cs typeface="Arial"/>
              </a:rPr>
              <a:t>you </a:t>
            </a:r>
            <a:r>
              <a:rPr lang="en-GB" sz="1050" spc="-65" dirty="0">
                <a:latin typeface="Arial Black" panose="020B0A04020102020204" pitchFamily="34" charset="0"/>
                <a:cs typeface="Arial"/>
              </a:rPr>
              <a:t>have </a:t>
            </a:r>
            <a:r>
              <a:rPr lang="en-GB" sz="1050" spc="-75" dirty="0">
                <a:latin typeface="Arial Black" panose="020B0A04020102020204" pitchFamily="34" charset="0"/>
                <a:cs typeface="Arial"/>
              </a:rPr>
              <a:t>news </a:t>
            </a:r>
            <a:r>
              <a:rPr lang="en-GB" sz="1050" spc="-55" dirty="0">
                <a:latin typeface="Arial Black" panose="020B0A04020102020204" pitchFamily="34" charset="0"/>
                <a:cs typeface="Arial"/>
              </a:rPr>
              <a:t>about </a:t>
            </a:r>
            <a:r>
              <a:rPr lang="en-GB" sz="1050" spc="-50" dirty="0">
                <a:latin typeface="Arial Black" panose="020B0A04020102020204" pitchFamily="34" charset="0"/>
                <a:cs typeface="Arial"/>
              </a:rPr>
              <a:t>Winnie </a:t>
            </a:r>
            <a:r>
              <a:rPr lang="en-GB" sz="1050" spc="-60" dirty="0" err="1">
                <a:latin typeface="Arial Black" panose="020B0A04020102020204" pitchFamily="34" charset="0"/>
                <a:cs typeface="Arial"/>
              </a:rPr>
              <a:t>Ruita</a:t>
            </a:r>
            <a:r>
              <a:rPr lang="en-GB" sz="1050" spc="-60" dirty="0">
                <a:latin typeface="Arial Black" panose="020B0A04020102020204" pitchFamily="34" charset="0"/>
                <a:cs typeface="Arial"/>
              </a:rPr>
              <a:t> </a:t>
            </a:r>
            <a:r>
              <a:rPr lang="en-GB" sz="1050" spc="-60" dirty="0" err="1">
                <a:latin typeface="Arial Black" panose="020B0A04020102020204" pitchFamily="34" charset="0"/>
                <a:cs typeface="Arial"/>
              </a:rPr>
              <a:t>Llamera</a:t>
            </a:r>
            <a:r>
              <a:rPr lang="en-GB" sz="1050" spc="-60" dirty="0">
                <a:latin typeface="Arial Black" panose="020B0A04020102020204" pitchFamily="34" charset="0"/>
                <a:cs typeface="Arial"/>
              </a:rPr>
              <a:t>, </a:t>
            </a:r>
            <a:r>
              <a:rPr lang="en-GB" sz="1050" spc="-65" dirty="0">
                <a:latin typeface="Arial Black" panose="020B0A04020102020204" pitchFamily="34" charset="0"/>
                <a:cs typeface="Arial"/>
              </a:rPr>
              <a:t>please </a:t>
            </a:r>
            <a:r>
              <a:rPr lang="en-GB" sz="1050" spc="-50" dirty="0">
                <a:latin typeface="Arial Black" panose="020B0A04020102020204" pitchFamily="34" charset="0"/>
                <a:cs typeface="Arial"/>
              </a:rPr>
              <a:t>inform </a:t>
            </a:r>
            <a:r>
              <a:rPr lang="en-GB" sz="1050" spc="-45" dirty="0">
                <a:latin typeface="Arial Black" panose="020B0A04020102020204" pitchFamily="34" charset="0"/>
                <a:cs typeface="Arial"/>
              </a:rPr>
              <a:t>me. </a:t>
            </a:r>
            <a:r>
              <a:rPr lang="en-GB" sz="1050" spc="-20" dirty="0">
                <a:latin typeface="Arial Black" panose="020B0A04020102020204" pitchFamily="34" charset="0"/>
                <a:cs typeface="Arial"/>
              </a:rPr>
              <a:t>My </a:t>
            </a:r>
            <a:r>
              <a:rPr lang="en-GB" sz="1050" spc="-70" dirty="0">
                <a:latin typeface="Arial Black" panose="020B0A04020102020204" pitchFamily="34" charset="0"/>
                <a:cs typeface="Arial"/>
              </a:rPr>
              <a:t>emails </a:t>
            </a:r>
            <a:r>
              <a:rPr lang="en-GB" sz="1050" spc="-30" dirty="0">
                <a:latin typeface="Arial Black" panose="020B0A04020102020204" pitchFamily="34" charset="0"/>
                <a:cs typeface="Arial"/>
              </a:rPr>
              <a:t>to</a:t>
            </a:r>
            <a:endParaRPr sz="1050" dirty="0">
              <a:latin typeface="Arial Black" panose="020B0A04020102020204" pitchFamily="34" charset="0"/>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87704" y="4425950"/>
          <a:ext cx="5635625" cy="255270"/>
        </p:xfrm>
        <a:graphic>
          <a:graphicData uri="http://schemas.openxmlformats.org/drawingml/2006/table">
            <a:tbl>
              <a:tblPr firstRow="1" bandRow="1">
                <a:tableStyleId>{2D5ABB26-0587-4C30-8999-92F81FD0307C}</a:tableStyleId>
              </a:tblPr>
              <a:tblGrid>
                <a:gridCol w="3305175">
                  <a:extLst>
                    <a:ext uri="{9D8B030D-6E8A-4147-A177-3AD203B41FA5}">
                      <a16:colId xmlns:a16="http://schemas.microsoft.com/office/drawing/2014/main" val="20000"/>
                    </a:ext>
                  </a:extLst>
                </a:gridCol>
                <a:gridCol w="2330450">
                  <a:extLst>
                    <a:ext uri="{9D8B030D-6E8A-4147-A177-3AD203B41FA5}">
                      <a16:colId xmlns:a16="http://schemas.microsoft.com/office/drawing/2014/main" val="20001"/>
                    </a:ext>
                  </a:extLst>
                </a:gridCol>
              </a:tblGrid>
              <a:tr h="255270">
                <a:tc>
                  <a:txBody>
                    <a:bodyPr/>
                    <a:lstStyle/>
                    <a:p>
                      <a:pPr marL="127000">
                        <a:lnSpc>
                          <a:spcPts val="855"/>
                        </a:lnSpc>
                      </a:pPr>
                      <a:r>
                        <a:rPr sz="900" b="1" spc="-25" dirty="0">
                          <a:latin typeface="Arial"/>
                          <a:cs typeface="Arial"/>
                        </a:rPr>
                        <a:t>----------------------------</a:t>
                      </a:r>
                      <a:endParaRPr sz="9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0"/>
                  </a:ext>
                </a:extLst>
              </a:tr>
            </a:tbl>
          </a:graphicData>
        </a:graphic>
      </p:graphicFrame>
      <p:sp>
        <p:nvSpPr>
          <p:cNvPr id="3" name="object 3"/>
          <p:cNvSpPr txBox="1"/>
          <p:nvPr/>
        </p:nvSpPr>
        <p:spPr>
          <a:xfrm>
            <a:off x="152400" y="152400"/>
            <a:ext cx="7467600" cy="10226261"/>
          </a:xfrm>
          <a:prstGeom prst="rect">
            <a:avLst/>
          </a:prstGeom>
        </p:spPr>
        <p:txBody>
          <a:bodyPr vert="horz" wrap="square" lIns="0" tIns="10160" rIns="0" bIns="0" rtlCol="0">
            <a:spAutoFit/>
          </a:bodyPr>
          <a:lstStyle/>
          <a:p>
            <a:pPr marL="12700" marR="5715">
              <a:lnSpc>
                <a:spcPct val="101699"/>
              </a:lnSpc>
              <a:spcBef>
                <a:spcPts val="80"/>
              </a:spcBef>
            </a:pPr>
            <a:r>
              <a:rPr lang="en-GB" sz="1050" spc="-50" dirty="0">
                <a:latin typeface="Arial Black" panose="020B0A04020102020204" pitchFamily="34" charset="0"/>
                <a:cs typeface="Arial"/>
              </a:rPr>
              <a:t>her </a:t>
            </a:r>
            <a:r>
              <a:rPr lang="en-GB" sz="1050" spc="-45" dirty="0">
                <a:latin typeface="Arial Black" panose="020B0A04020102020204" pitchFamily="34" charset="0"/>
                <a:cs typeface="Arial"/>
              </a:rPr>
              <a:t>are </a:t>
            </a:r>
            <a:r>
              <a:rPr lang="en-GB" sz="1050" spc="-85" dirty="0">
                <a:latin typeface="Arial Black" panose="020B0A04020102020204" pitchFamily="34" charset="0"/>
                <a:cs typeface="Arial"/>
              </a:rPr>
              <a:t>bouncing</a:t>
            </a:r>
            <a:r>
              <a:rPr lang="en-GB" sz="1050" dirty="0">
                <a:latin typeface="Arial Black" panose="020B0A04020102020204" pitchFamily="34" charset="0"/>
                <a:cs typeface="Arial"/>
              </a:rPr>
              <a:t> </a:t>
            </a:r>
            <a:r>
              <a:rPr lang="en-GB" sz="1050" spc="-70" dirty="0">
                <a:latin typeface="Arial Black" panose="020B0A04020102020204" pitchFamily="34" charset="0"/>
                <a:cs typeface="Arial"/>
              </a:rPr>
              <a:t>back.</a:t>
            </a:r>
            <a:endParaRPr lang="en-GB" sz="1050" dirty="0">
              <a:latin typeface="Arial Black" panose="020B0A04020102020204" pitchFamily="34" charset="0"/>
              <a:cs typeface="Arial"/>
            </a:endParaRPr>
          </a:p>
          <a:p>
            <a:pPr marL="12700" marR="5160645">
              <a:lnSpc>
                <a:spcPct val="203300"/>
              </a:lnSpc>
            </a:pPr>
            <a:r>
              <a:rPr lang="en-GB" sz="1050" b="1" spc="-60" dirty="0">
                <a:latin typeface="Arial Black" panose="020B0A04020102020204" pitchFamily="34" charset="0"/>
                <a:cs typeface="Arial"/>
              </a:rPr>
              <a:t>Very </a:t>
            </a:r>
            <a:r>
              <a:rPr lang="en-GB" sz="1050" b="1" spc="-40" dirty="0">
                <a:latin typeface="Arial Black" panose="020B0A04020102020204" pitchFamily="34" charset="0"/>
                <a:cs typeface="Arial"/>
              </a:rPr>
              <a:t>truly</a:t>
            </a:r>
            <a:r>
              <a:rPr lang="en-GB" sz="1050" b="1" spc="-90" dirty="0">
                <a:latin typeface="Arial Black" panose="020B0A04020102020204" pitchFamily="34" charset="0"/>
                <a:cs typeface="Arial"/>
              </a:rPr>
              <a:t> </a:t>
            </a:r>
            <a:r>
              <a:rPr lang="en-GB" sz="1050" b="1" spc="-70" dirty="0">
                <a:latin typeface="Arial Black" panose="020B0A04020102020204" pitchFamily="34" charset="0"/>
                <a:cs typeface="Arial"/>
              </a:rPr>
              <a:t>yours,  </a:t>
            </a:r>
            <a:r>
              <a:rPr lang="en-GB" sz="1050" b="1" spc="-120" dirty="0">
                <a:latin typeface="Arial Black" panose="020B0A04020102020204" pitchFamily="34" charset="0"/>
                <a:cs typeface="Arial"/>
              </a:rPr>
              <a:t>Les</a:t>
            </a:r>
            <a:endParaRPr lang="en-GB" sz="1050" dirty="0">
              <a:latin typeface="Arial Black" panose="020B0A04020102020204" pitchFamily="34" charset="0"/>
              <a:cs typeface="Arial"/>
            </a:endParaRPr>
          </a:p>
          <a:p>
            <a:pPr marL="12700">
              <a:lnSpc>
                <a:spcPct val="100000"/>
              </a:lnSpc>
              <a:spcBef>
                <a:spcPts val="15"/>
              </a:spcBef>
            </a:pPr>
            <a:r>
              <a:rPr lang="en-GB" sz="1050" b="1" spc="-80" dirty="0">
                <a:latin typeface="Arial Black" panose="020B0A04020102020204" pitchFamily="34" charset="0"/>
                <a:cs typeface="Arial"/>
              </a:rPr>
              <a:t>Leslie </a:t>
            </a:r>
            <a:r>
              <a:rPr lang="en-GB" sz="1050" b="1" spc="-85" dirty="0" err="1">
                <a:latin typeface="Arial Black" panose="020B0A04020102020204" pitchFamily="34" charset="0"/>
                <a:cs typeface="Arial"/>
              </a:rPr>
              <a:t>Bauzon</a:t>
            </a:r>
            <a:r>
              <a:rPr lang="en-GB" sz="1050" b="1" spc="-85" dirty="0">
                <a:latin typeface="Arial Black" panose="020B0A04020102020204" pitchFamily="34" charset="0"/>
                <a:cs typeface="Arial"/>
              </a:rPr>
              <a:t> </a:t>
            </a:r>
            <a:r>
              <a:rPr lang="en-GB" sz="1050" b="1" u="sng" spc="-60" dirty="0">
                <a:solidFill>
                  <a:srgbClr val="0000FF"/>
                </a:solidFill>
                <a:uFill>
                  <a:solidFill>
                    <a:srgbClr val="0000FF"/>
                  </a:solidFill>
                </a:uFill>
                <a:latin typeface="Arial Black" panose="020B0A04020102020204" pitchFamily="34" charset="0"/>
                <a:cs typeface="Arial"/>
                <a:hlinkClick r:id="rId2"/>
              </a:rPr>
              <a:t>lebauzon@hotmail.com</a:t>
            </a:r>
            <a:r>
              <a:rPr lang="en-GB" sz="1050" b="1" spc="25" dirty="0">
                <a:solidFill>
                  <a:srgbClr val="0000FF"/>
                </a:solidFill>
                <a:latin typeface="Arial Black" panose="020B0A04020102020204" pitchFamily="34" charset="0"/>
                <a:cs typeface="Arial"/>
                <a:hlinkClick r:id="rId2"/>
              </a:rPr>
              <a:t> </a:t>
            </a:r>
            <a:r>
              <a:rPr lang="en-GB" sz="1050" b="1" spc="-55" dirty="0">
                <a:latin typeface="Arial Black" panose="020B0A04020102020204" pitchFamily="34" charset="0"/>
                <a:cs typeface="Arial"/>
              </a:rPr>
              <a:t>31Oct2016</a:t>
            </a:r>
          </a:p>
          <a:p>
            <a:pPr marL="12700">
              <a:lnSpc>
                <a:spcPct val="100000"/>
              </a:lnSpc>
              <a:spcBef>
                <a:spcPts val="15"/>
              </a:spcBef>
            </a:pPr>
            <a:r>
              <a:rPr lang="en-GB" sz="1050" b="1" spc="-55" dirty="0">
                <a:latin typeface="Arial Black" panose="020B0A04020102020204" pitchFamily="34" charset="0"/>
                <a:cs typeface="Arial"/>
              </a:rPr>
              <a:t>------------------------------------------------------------------------------</a:t>
            </a:r>
          </a:p>
          <a:p>
            <a:pPr marL="12700">
              <a:lnSpc>
                <a:spcPct val="100000"/>
              </a:lnSpc>
              <a:spcBef>
                <a:spcPts val="25"/>
              </a:spcBef>
            </a:pPr>
            <a:r>
              <a:rPr lang="en-GB" sz="1050" b="1" spc="-60" dirty="0">
                <a:latin typeface="Arial Black" panose="020B0A04020102020204" pitchFamily="34" charset="0"/>
                <a:cs typeface="Arial"/>
              </a:rPr>
              <a:t>Dear</a:t>
            </a:r>
            <a:r>
              <a:rPr lang="en-GB" sz="1050" b="1" spc="-50" dirty="0">
                <a:latin typeface="Arial Black" panose="020B0A04020102020204" pitchFamily="34" charset="0"/>
                <a:cs typeface="Arial"/>
              </a:rPr>
              <a:t> </a:t>
            </a:r>
            <a:r>
              <a:rPr lang="en-GB" sz="1050" b="1" spc="-40" dirty="0">
                <a:latin typeface="Arial Black" panose="020B0A04020102020204" pitchFamily="34" charset="0"/>
                <a:cs typeface="Arial"/>
              </a:rPr>
              <a:t>Nitz,</a:t>
            </a:r>
            <a:endParaRPr lang="en-GB" sz="1050" dirty="0">
              <a:latin typeface="Arial Black" panose="020B0A04020102020204" pitchFamily="34" charset="0"/>
              <a:cs typeface="Arial"/>
            </a:endParaRPr>
          </a:p>
          <a:p>
            <a:pPr>
              <a:lnSpc>
                <a:spcPct val="100000"/>
              </a:lnSpc>
              <a:spcBef>
                <a:spcPts val="5"/>
              </a:spcBef>
            </a:pPr>
            <a:endParaRPr lang="en-GB" sz="1050" dirty="0">
              <a:latin typeface="Arial Black" panose="020B0A04020102020204" pitchFamily="34" charset="0"/>
              <a:cs typeface="Times New Roman"/>
            </a:endParaRPr>
          </a:p>
          <a:p>
            <a:pPr marL="12700" marR="372110">
              <a:lnSpc>
                <a:spcPct val="101800"/>
              </a:lnSpc>
            </a:pPr>
            <a:r>
              <a:rPr lang="en-GB" sz="1050" b="1" spc="-70" dirty="0">
                <a:latin typeface="Arial Black" panose="020B0A04020102020204" pitchFamily="34" charset="0"/>
                <a:cs typeface="Arial"/>
              </a:rPr>
              <a:t>Greetings </a:t>
            </a:r>
            <a:r>
              <a:rPr lang="en-GB" sz="1050" b="1" spc="-50" dirty="0">
                <a:latin typeface="Arial Black" panose="020B0A04020102020204" pitchFamily="34" charset="0"/>
                <a:cs typeface="Arial"/>
              </a:rPr>
              <a:t>from Medical </a:t>
            </a:r>
            <a:r>
              <a:rPr lang="en-GB" sz="1050" b="1" spc="-75" dirty="0">
                <a:latin typeface="Arial Black" panose="020B0A04020102020204" pitchFamily="34" charset="0"/>
                <a:cs typeface="Arial"/>
              </a:rPr>
              <a:t>Lake, </a:t>
            </a:r>
            <a:r>
              <a:rPr lang="en-GB" sz="1050" b="1" spc="-65" dirty="0">
                <a:latin typeface="Arial Black" panose="020B0A04020102020204" pitchFamily="34" charset="0"/>
                <a:cs typeface="Arial"/>
              </a:rPr>
              <a:t>Washington! </a:t>
            </a:r>
            <a:r>
              <a:rPr lang="en-GB" sz="1050" b="1" spc="-15" dirty="0">
                <a:latin typeface="Arial Black" panose="020B0A04020102020204" pitchFamily="34" charset="0"/>
                <a:cs typeface="Arial"/>
              </a:rPr>
              <a:t>I </a:t>
            </a:r>
            <a:r>
              <a:rPr lang="en-GB" sz="1050" b="1" spc="-50" dirty="0">
                <a:latin typeface="Arial Black" panose="020B0A04020102020204" pitchFamily="34" charset="0"/>
                <a:cs typeface="Arial"/>
              </a:rPr>
              <a:t>arrived </a:t>
            </a:r>
            <a:r>
              <a:rPr lang="en-GB" sz="1050" b="1" spc="-30" dirty="0">
                <a:latin typeface="Arial Black" panose="020B0A04020102020204" pitchFamily="34" charset="0"/>
                <a:cs typeface="Arial"/>
              </a:rPr>
              <a:t>two </a:t>
            </a:r>
            <a:r>
              <a:rPr lang="en-GB" sz="1050" b="1" spc="-70" dirty="0">
                <a:latin typeface="Arial Black" panose="020B0A04020102020204" pitchFamily="34" charset="0"/>
                <a:cs typeface="Arial"/>
              </a:rPr>
              <a:t>weeks </a:t>
            </a:r>
            <a:r>
              <a:rPr lang="en-GB" sz="1050" b="1" spc="-85" dirty="0">
                <a:latin typeface="Arial Black" panose="020B0A04020102020204" pitchFamily="34" charset="0"/>
                <a:cs typeface="Arial"/>
              </a:rPr>
              <a:t>ago </a:t>
            </a:r>
            <a:r>
              <a:rPr lang="en-GB" sz="1050" b="1" spc="-50" dirty="0">
                <a:latin typeface="Arial Black" panose="020B0A04020102020204" pitchFamily="34" charset="0"/>
                <a:cs typeface="Arial"/>
              </a:rPr>
              <a:t>from </a:t>
            </a:r>
            <a:r>
              <a:rPr lang="en-GB" sz="1050" b="1" spc="-70" dirty="0" err="1">
                <a:latin typeface="Arial Black" panose="020B0A04020102020204" pitchFamily="34" charset="0"/>
                <a:cs typeface="Arial"/>
              </a:rPr>
              <a:t>Balabagan</a:t>
            </a:r>
            <a:r>
              <a:rPr lang="en-GB" sz="1050" b="1" spc="-70" dirty="0">
                <a:latin typeface="Arial Black" panose="020B0A04020102020204" pitchFamily="34" charset="0"/>
                <a:cs typeface="Arial"/>
              </a:rPr>
              <a:t>, </a:t>
            </a:r>
            <a:r>
              <a:rPr lang="en-GB" sz="1050" b="1" spc="-85" dirty="0">
                <a:latin typeface="Arial Black" panose="020B0A04020102020204" pitchFamily="34" charset="0"/>
                <a:cs typeface="Arial"/>
              </a:rPr>
              <a:t>Lanao </a:t>
            </a:r>
            <a:r>
              <a:rPr lang="en-GB" sz="1050" b="1" spc="-50" dirty="0">
                <a:latin typeface="Arial Black" panose="020B0A04020102020204" pitchFamily="34" charset="0"/>
                <a:cs typeface="Arial"/>
              </a:rPr>
              <a:t>del </a:t>
            </a:r>
            <a:r>
              <a:rPr lang="en-GB" sz="1050" b="1" spc="-95" dirty="0">
                <a:latin typeface="Arial Black" panose="020B0A04020102020204" pitchFamily="34" charset="0"/>
                <a:cs typeface="Arial"/>
              </a:rPr>
              <a:t>Sur </a:t>
            </a:r>
            <a:r>
              <a:rPr lang="en-GB" sz="1050" b="1" spc="-50" dirty="0">
                <a:latin typeface="Arial Black" panose="020B0A04020102020204" pitchFamily="34" charset="0"/>
                <a:cs typeface="Arial"/>
              </a:rPr>
              <a:t>where </a:t>
            </a:r>
            <a:r>
              <a:rPr lang="en-GB" sz="1050" b="1" spc="-15" dirty="0">
                <a:latin typeface="Arial Black" panose="020B0A04020102020204" pitchFamily="34" charset="0"/>
                <a:cs typeface="Arial"/>
              </a:rPr>
              <a:t>I </a:t>
            </a:r>
            <a:r>
              <a:rPr lang="en-GB" sz="1050" b="1" spc="-55" dirty="0">
                <a:latin typeface="Arial Black" panose="020B0A04020102020204" pitchFamily="34" charset="0"/>
                <a:cs typeface="Arial"/>
              </a:rPr>
              <a:t>worked </a:t>
            </a:r>
            <a:r>
              <a:rPr lang="en-GB" sz="1050" b="1" spc="-25" dirty="0">
                <a:latin typeface="Arial Black" panose="020B0A04020102020204" pitchFamily="34" charset="0"/>
                <a:cs typeface="Arial"/>
              </a:rPr>
              <a:t>at  </a:t>
            </a:r>
            <a:r>
              <a:rPr lang="en-GB" sz="1050" b="1" spc="-85" dirty="0">
                <a:latin typeface="Arial Black" panose="020B0A04020102020204" pitchFamily="34" charset="0"/>
                <a:cs typeface="Arial"/>
              </a:rPr>
              <a:t>Shalom </a:t>
            </a:r>
            <a:r>
              <a:rPr lang="en-GB" sz="1050" b="1" spc="-95" dirty="0">
                <a:latin typeface="Arial Black" panose="020B0A04020102020204" pitchFamily="34" charset="0"/>
                <a:cs typeface="Arial"/>
              </a:rPr>
              <a:t>Science </a:t>
            </a:r>
            <a:r>
              <a:rPr lang="en-GB" sz="1050" b="1" spc="-40" dirty="0">
                <a:latin typeface="Arial Black" panose="020B0A04020102020204" pitchFamily="34" charset="0"/>
                <a:cs typeface="Arial"/>
              </a:rPr>
              <a:t>Institute </a:t>
            </a:r>
            <a:r>
              <a:rPr lang="en-GB" sz="1050" b="1" spc="-85" dirty="0">
                <a:latin typeface="Arial Black" panose="020B0A04020102020204" pitchFamily="34" charset="0"/>
                <a:cs typeface="Arial"/>
              </a:rPr>
              <a:t>(SSI) since </a:t>
            </a:r>
            <a:r>
              <a:rPr lang="en-GB" sz="1050" b="1" spc="-80" dirty="0">
                <a:latin typeface="Arial Black" panose="020B0A04020102020204" pitchFamily="34" charset="0"/>
                <a:cs typeface="Arial"/>
              </a:rPr>
              <a:t>June. The </a:t>
            </a:r>
            <a:r>
              <a:rPr lang="en-GB" sz="1050" b="1" spc="-70" dirty="0">
                <a:latin typeface="Arial Black" panose="020B0A04020102020204" pitchFamily="34" charset="0"/>
                <a:cs typeface="Arial"/>
              </a:rPr>
              <a:t>K-12 </a:t>
            </a:r>
            <a:r>
              <a:rPr lang="en-GB" sz="1050" b="1" spc="-90" dirty="0">
                <a:latin typeface="Arial Black" panose="020B0A04020102020204" pitchFamily="34" charset="0"/>
                <a:cs typeface="Arial"/>
              </a:rPr>
              <a:t>DepEd </a:t>
            </a:r>
            <a:r>
              <a:rPr lang="en-GB" sz="1050" b="1" spc="-60" dirty="0">
                <a:latin typeface="Arial Black" panose="020B0A04020102020204" pitchFamily="34" charset="0"/>
                <a:cs typeface="Arial"/>
              </a:rPr>
              <a:t>education overhaul </a:t>
            </a:r>
            <a:r>
              <a:rPr lang="en-GB" sz="1050" b="1" spc="-50" dirty="0">
                <a:latin typeface="Arial Black" panose="020B0A04020102020204" pitchFamily="34" charset="0"/>
                <a:cs typeface="Arial"/>
              </a:rPr>
              <a:t>relegated </a:t>
            </a:r>
            <a:r>
              <a:rPr lang="en-GB" sz="1050" b="1" spc="-130" dirty="0">
                <a:latin typeface="Arial Black" panose="020B0A04020102020204" pitchFamily="34" charset="0"/>
                <a:cs typeface="Arial"/>
              </a:rPr>
              <a:t>SSI </a:t>
            </a:r>
            <a:r>
              <a:rPr lang="en-GB" sz="1050" b="1" spc="-30" dirty="0">
                <a:latin typeface="Arial Black" panose="020B0A04020102020204" pitchFamily="34" charset="0"/>
                <a:cs typeface="Arial"/>
              </a:rPr>
              <a:t>to </a:t>
            </a:r>
            <a:r>
              <a:rPr lang="en-GB" sz="1050" b="1" spc="-65" dirty="0">
                <a:latin typeface="Arial Black" panose="020B0A04020102020204" pitchFamily="34" charset="0"/>
                <a:cs typeface="Arial"/>
              </a:rPr>
              <a:t>Tract </a:t>
            </a:r>
            <a:r>
              <a:rPr lang="en-GB" sz="1050" b="1" spc="-45" dirty="0">
                <a:latin typeface="Arial Black" panose="020B0A04020102020204" pitchFamily="34" charset="0"/>
                <a:cs typeface="Arial"/>
              </a:rPr>
              <a:t>3 </a:t>
            </a:r>
            <a:r>
              <a:rPr lang="en-GB" sz="1050" b="1" spc="-25" dirty="0">
                <a:latin typeface="Arial Black" panose="020B0A04020102020204" pitchFamily="34" charset="0"/>
                <a:cs typeface="Arial"/>
              </a:rPr>
              <a:t>- </a:t>
            </a:r>
            <a:r>
              <a:rPr lang="en-GB" sz="1050" b="1" spc="-60" dirty="0">
                <a:latin typeface="Arial Black" panose="020B0A04020102020204" pitchFamily="34" charset="0"/>
                <a:cs typeface="Arial"/>
              </a:rPr>
              <a:t>Vocational  </a:t>
            </a:r>
            <a:r>
              <a:rPr lang="en-GB" sz="1050" b="1" spc="-65" dirty="0">
                <a:latin typeface="Arial Black" panose="020B0A04020102020204" pitchFamily="34" charset="0"/>
                <a:cs typeface="Arial"/>
              </a:rPr>
              <a:t>Livelihood, </a:t>
            </a:r>
            <a:r>
              <a:rPr lang="en-GB" sz="1050" b="1" spc="-105" dirty="0">
                <a:latin typeface="Arial Black" panose="020B0A04020102020204" pitchFamily="34" charset="0"/>
                <a:cs typeface="Arial"/>
              </a:rPr>
              <a:t>so </a:t>
            </a:r>
            <a:r>
              <a:rPr lang="en-GB" sz="1050" b="1" spc="-45" dirty="0">
                <a:latin typeface="Arial Black" panose="020B0A04020102020204" pitchFamily="34" charset="0"/>
                <a:cs typeface="Arial"/>
              </a:rPr>
              <a:t>we </a:t>
            </a:r>
            <a:r>
              <a:rPr lang="en-GB" sz="1050" b="1" spc="-50" dirty="0">
                <a:latin typeface="Arial Black" panose="020B0A04020102020204" pitchFamily="34" charset="0"/>
                <a:cs typeface="Arial"/>
              </a:rPr>
              <a:t>started </a:t>
            </a:r>
            <a:r>
              <a:rPr lang="en-GB" sz="1050" b="1" spc="-65" dirty="0">
                <a:latin typeface="Arial Black" panose="020B0A04020102020204" pitchFamily="34" charset="0"/>
                <a:cs typeface="Arial"/>
              </a:rPr>
              <a:t>an </a:t>
            </a:r>
            <a:r>
              <a:rPr lang="en-GB" sz="1050" b="1" spc="-80" dirty="0">
                <a:latin typeface="Arial Black" panose="020B0A04020102020204" pitchFamily="34" charset="0"/>
                <a:cs typeface="Arial"/>
              </a:rPr>
              <a:t>agri-business </a:t>
            </a:r>
            <a:r>
              <a:rPr lang="en-GB" sz="1050" b="1" spc="-50" dirty="0">
                <a:latin typeface="Arial Black" panose="020B0A04020102020204" pitchFamily="34" charset="0"/>
                <a:cs typeface="Arial"/>
              </a:rPr>
              <a:t>project. </a:t>
            </a:r>
            <a:r>
              <a:rPr lang="en-GB" sz="1050" b="1" spc="-15" dirty="0">
                <a:latin typeface="Arial Black" panose="020B0A04020102020204" pitchFamily="34" charset="0"/>
                <a:cs typeface="Arial"/>
              </a:rPr>
              <a:t>I </a:t>
            </a:r>
            <a:r>
              <a:rPr lang="en-GB" sz="1050" b="1" spc="-35" dirty="0">
                <a:latin typeface="Arial Black" panose="020B0A04020102020204" pitchFamily="34" charset="0"/>
                <a:cs typeface="Arial"/>
              </a:rPr>
              <a:t>will </a:t>
            </a:r>
            <a:r>
              <a:rPr lang="en-GB" sz="1050" b="1" spc="-40" dirty="0">
                <a:latin typeface="Arial Black" panose="020B0A04020102020204" pitchFamily="34" charset="0"/>
                <a:cs typeface="Arial"/>
              </a:rPr>
              <a:t>return </a:t>
            </a:r>
            <a:r>
              <a:rPr lang="en-GB" sz="1050" b="1" spc="-30" dirty="0">
                <a:latin typeface="Arial Black" panose="020B0A04020102020204" pitchFamily="34" charset="0"/>
                <a:cs typeface="Arial"/>
              </a:rPr>
              <a:t>to </a:t>
            </a:r>
            <a:r>
              <a:rPr lang="en-GB" sz="1050" b="1" spc="-75" dirty="0" err="1">
                <a:latin typeface="Arial Black" panose="020B0A04020102020204" pitchFamily="34" charset="0"/>
                <a:cs typeface="Arial"/>
              </a:rPr>
              <a:t>Balabagan</a:t>
            </a:r>
            <a:r>
              <a:rPr lang="en-GB" sz="1050" b="1" spc="-75" dirty="0">
                <a:latin typeface="Arial Black" panose="020B0A04020102020204" pitchFamily="34" charset="0"/>
                <a:cs typeface="Arial"/>
              </a:rPr>
              <a:t> </a:t>
            </a:r>
            <a:r>
              <a:rPr lang="en-GB" sz="1050" b="1" spc="-55" dirty="0">
                <a:latin typeface="Arial Black" panose="020B0A04020102020204" pitchFamily="34" charset="0"/>
                <a:cs typeface="Arial"/>
              </a:rPr>
              <a:t>in</a:t>
            </a:r>
            <a:r>
              <a:rPr lang="en-GB" sz="1050" b="1" spc="-114" dirty="0">
                <a:latin typeface="Arial Black" panose="020B0A04020102020204" pitchFamily="34" charset="0"/>
                <a:cs typeface="Arial"/>
              </a:rPr>
              <a:t> </a:t>
            </a:r>
            <a:r>
              <a:rPr lang="en-GB" sz="1050" b="1" spc="-45" dirty="0">
                <a:latin typeface="Arial Black" panose="020B0A04020102020204" pitchFamily="34" charset="0"/>
                <a:cs typeface="Arial"/>
              </a:rPr>
              <a:t>March. </a:t>
            </a:r>
          </a:p>
          <a:p>
            <a:pPr marL="12700" marR="372110">
              <a:lnSpc>
                <a:spcPct val="101800"/>
              </a:lnSpc>
            </a:pPr>
            <a:endParaRPr lang="en-GB" sz="1050" b="1" spc="-45" dirty="0">
              <a:latin typeface="Arial Black" panose="020B0A04020102020204" pitchFamily="34" charset="0"/>
              <a:cs typeface="Arial"/>
            </a:endParaRPr>
          </a:p>
          <a:p>
            <a:pPr marL="12700" marR="372110">
              <a:lnSpc>
                <a:spcPct val="101800"/>
              </a:lnSpc>
            </a:pPr>
            <a:r>
              <a:rPr lang="en-GB" sz="1050" b="1" spc="-45" dirty="0" err="1">
                <a:latin typeface="Arial Black" panose="020B0A04020102020204" pitchFamily="34" charset="0"/>
                <a:cs typeface="Arial"/>
              </a:rPr>
              <a:t>Dr.</a:t>
            </a:r>
            <a:r>
              <a:rPr lang="en-GB" sz="1050" b="1" spc="-45" dirty="0">
                <a:latin typeface="Arial Black" panose="020B0A04020102020204" pitchFamily="34" charset="0"/>
                <a:cs typeface="Arial"/>
              </a:rPr>
              <a:t> </a:t>
            </a:r>
            <a:r>
              <a:rPr lang="en-GB" sz="1050" b="1" spc="-75" dirty="0">
                <a:latin typeface="Arial Black" panose="020B0A04020102020204" pitchFamily="34" charset="0"/>
                <a:cs typeface="Arial"/>
              </a:rPr>
              <a:t>Frank </a:t>
            </a:r>
            <a:r>
              <a:rPr lang="en-GB" sz="1050" b="1" spc="-65" dirty="0">
                <a:latin typeface="Arial Black" panose="020B0A04020102020204" pitchFamily="34" charset="0"/>
                <a:cs typeface="Arial"/>
              </a:rPr>
              <a:t>Gorrez, </a:t>
            </a:r>
            <a:r>
              <a:rPr lang="en-GB" sz="1050" b="1" spc="-40" dirty="0">
                <a:latin typeface="Arial Black" panose="020B0A04020102020204" pitchFamily="34" charset="0"/>
                <a:cs typeface="Arial"/>
              </a:rPr>
              <a:t>retired </a:t>
            </a:r>
            <a:r>
              <a:rPr lang="en-GB" sz="1050" b="1" spc="-45" dirty="0">
                <a:latin typeface="Arial Black" panose="020B0A04020102020204" pitchFamily="34" charset="0"/>
                <a:cs typeface="Arial"/>
              </a:rPr>
              <a:t>international </a:t>
            </a:r>
            <a:r>
              <a:rPr lang="en-GB" sz="1050" b="1" spc="-70" dirty="0">
                <a:latin typeface="Arial Black" panose="020B0A04020102020204" pitchFamily="34" charset="0"/>
                <a:cs typeface="Arial"/>
              </a:rPr>
              <a:t>agronomist </a:t>
            </a:r>
            <a:r>
              <a:rPr lang="en-GB" sz="1050" b="1" spc="-55" dirty="0">
                <a:latin typeface="Arial Black" panose="020B0A04020102020204" pitchFamily="34" charset="0"/>
                <a:cs typeface="Arial"/>
              </a:rPr>
              <a:t>prepared </a:t>
            </a:r>
            <a:r>
              <a:rPr lang="en-GB" sz="1050" b="1" spc="-60" dirty="0">
                <a:latin typeface="Arial Black" panose="020B0A04020102020204" pitchFamily="34" charset="0"/>
                <a:cs typeface="Arial"/>
              </a:rPr>
              <a:t>this </a:t>
            </a:r>
            <a:r>
              <a:rPr lang="en-GB" sz="1050" b="1" spc="-105" dirty="0">
                <a:latin typeface="Arial Black" panose="020B0A04020102020204" pitchFamily="34" charset="0"/>
                <a:cs typeface="Arial"/>
              </a:rPr>
              <a:t>"SSI </a:t>
            </a:r>
            <a:r>
              <a:rPr lang="en-GB" sz="1050" b="1" spc="-110" dirty="0">
                <a:latin typeface="Arial Black" panose="020B0A04020102020204" pitchFamily="34" charset="0"/>
                <a:cs typeface="Arial"/>
              </a:rPr>
              <a:t>3TS </a:t>
            </a:r>
            <a:r>
              <a:rPr lang="en-GB" sz="1050" b="1" spc="-30" dirty="0">
                <a:latin typeface="Arial Black" panose="020B0A04020102020204" pitchFamily="34" charset="0"/>
                <a:cs typeface="Arial"/>
              </a:rPr>
              <a:t>4-Month </a:t>
            </a:r>
            <a:r>
              <a:rPr lang="en-GB" sz="1050" b="1" spc="-55" dirty="0">
                <a:latin typeface="Arial Black" panose="020B0A04020102020204" pitchFamily="34" charset="0"/>
                <a:cs typeface="Arial"/>
              </a:rPr>
              <a:t>Pictorial Report. </a:t>
            </a:r>
            <a:r>
              <a:rPr lang="en-GB" sz="1050" b="1" spc="-80" dirty="0">
                <a:latin typeface="Arial Black" panose="020B0A04020102020204" pitchFamily="34" charset="0"/>
                <a:cs typeface="Arial"/>
              </a:rPr>
              <a:t>Please </a:t>
            </a:r>
            <a:r>
              <a:rPr lang="en-GB" sz="1050" b="1" spc="-65" dirty="0">
                <a:latin typeface="Arial Black" panose="020B0A04020102020204" pitchFamily="34" charset="0"/>
                <a:cs typeface="Arial"/>
              </a:rPr>
              <a:t>open </a:t>
            </a:r>
            <a:r>
              <a:rPr lang="en-GB" sz="1050" b="1" spc="-45" dirty="0">
                <a:latin typeface="Arial Black" panose="020B0A04020102020204" pitchFamily="34" charset="0"/>
                <a:cs typeface="Arial"/>
              </a:rPr>
              <a:t>attachment.  </a:t>
            </a:r>
            <a:r>
              <a:rPr lang="en-GB" sz="1050" b="1" spc="-75" dirty="0">
                <a:latin typeface="Arial Black" panose="020B0A04020102020204" pitchFamily="34" charset="0"/>
                <a:cs typeface="Arial"/>
              </a:rPr>
              <a:t>Frank </a:t>
            </a:r>
            <a:r>
              <a:rPr lang="en-GB" sz="1050" b="1" spc="-90" dirty="0">
                <a:latin typeface="Arial Black" panose="020B0A04020102020204" pitchFamily="34" charset="0"/>
                <a:cs typeface="Arial"/>
              </a:rPr>
              <a:t>is </a:t>
            </a:r>
            <a:r>
              <a:rPr lang="en-GB" sz="1050" b="1" spc="-35" dirty="0">
                <a:latin typeface="Arial Black" panose="020B0A04020102020204" pitchFamily="34" charset="0"/>
                <a:cs typeface="Arial"/>
              </a:rPr>
              <a:t>the </a:t>
            </a:r>
            <a:r>
              <a:rPr lang="en-GB" sz="1050" b="1" spc="-45" dirty="0">
                <a:latin typeface="Arial Black" panose="020B0A04020102020204" pitchFamily="34" charset="0"/>
                <a:cs typeface="Arial"/>
              </a:rPr>
              <a:t>brother-in-law of </a:t>
            </a:r>
            <a:r>
              <a:rPr lang="en-GB" sz="1050" b="1" spc="-30" dirty="0">
                <a:latin typeface="Arial Black" panose="020B0A04020102020204" pitchFamily="34" charset="0"/>
                <a:cs typeface="Arial"/>
              </a:rPr>
              <a:t>late </a:t>
            </a:r>
            <a:r>
              <a:rPr lang="en-GB" sz="1050" b="1" spc="-110" dirty="0">
                <a:latin typeface="Arial Black" panose="020B0A04020102020204" pitchFamily="34" charset="0"/>
                <a:cs typeface="Arial"/>
              </a:rPr>
              <a:t>Josue </a:t>
            </a:r>
            <a:r>
              <a:rPr lang="en-GB" sz="1050" b="1" spc="-80" dirty="0">
                <a:latin typeface="Arial Black" panose="020B0A04020102020204" pitchFamily="34" charset="0"/>
                <a:cs typeface="Arial"/>
              </a:rPr>
              <a:t>Rodriguez </a:t>
            </a:r>
            <a:r>
              <a:rPr lang="en-GB" sz="1050" b="1" spc="-45" dirty="0">
                <a:latin typeface="Arial Black" panose="020B0A04020102020204" pitchFamily="34" charset="0"/>
                <a:cs typeface="Arial"/>
              </a:rPr>
              <a:t>of </a:t>
            </a:r>
            <a:r>
              <a:rPr lang="en-GB" sz="1050" b="1" spc="-65" dirty="0">
                <a:latin typeface="Arial Black" panose="020B0A04020102020204" pitchFamily="34" charset="0"/>
                <a:cs typeface="Arial"/>
              </a:rPr>
              <a:t>Silliman </a:t>
            </a:r>
            <a:r>
              <a:rPr lang="en-GB" sz="1050" b="1" spc="-55" dirty="0">
                <a:latin typeface="Arial Black" panose="020B0A04020102020204" pitchFamily="34" charset="0"/>
                <a:cs typeface="Arial"/>
              </a:rPr>
              <a:t>University </a:t>
            </a:r>
            <a:r>
              <a:rPr lang="en-GB" sz="1050" b="1" spc="-65" dirty="0">
                <a:latin typeface="Arial Black" panose="020B0A04020102020204" pitchFamily="34" charset="0"/>
                <a:cs typeface="Arial"/>
              </a:rPr>
              <a:t>and </a:t>
            </a:r>
            <a:r>
              <a:rPr lang="en-GB" sz="1050" b="1" spc="-45" dirty="0">
                <a:latin typeface="Arial Black" panose="020B0A04020102020204" pitchFamily="34" charset="0"/>
                <a:cs typeface="Arial"/>
              </a:rPr>
              <a:t>former </a:t>
            </a:r>
            <a:r>
              <a:rPr lang="en-GB" sz="1050" b="1" spc="-65" dirty="0">
                <a:latin typeface="Arial Black" panose="020B0A04020102020204" pitchFamily="34" charset="0"/>
                <a:cs typeface="Arial"/>
              </a:rPr>
              <a:t>President </a:t>
            </a:r>
            <a:r>
              <a:rPr lang="en-GB" sz="1050" b="1" spc="-90" dirty="0">
                <a:latin typeface="Arial Black" panose="020B0A04020102020204" pitchFamily="34" charset="0"/>
                <a:cs typeface="Arial"/>
              </a:rPr>
              <a:t>Ely </a:t>
            </a:r>
            <a:r>
              <a:rPr lang="en-GB" sz="1050" b="1" spc="-50" dirty="0" err="1">
                <a:latin typeface="Arial Black" panose="020B0A04020102020204" pitchFamily="34" charset="0"/>
                <a:cs typeface="Arial"/>
              </a:rPr>
              <a:t>Mapanao</a:t>
            </a:r>
            <a:r>
              <a:rPr lang="en-GB" sz="1050" b="1" spc="-50" dirty="0">
                <a:latin typeface="Arial Black" panose="020B0A04020102020204" pitchFamily="34" charset="0"/>
                <a:cs typeface="Arial"/>
              </a:rPr>
              <a:t> </a:t>
            </a:r>
            <a:r>
              <a:rPr lang="en-GB" sz="1050" b="1" spc="-45" dirty="0">
                <a:latin typeface="Arial Black" panose="020B0A04020102020204" pitchFamily="34" charset="0"/>
                <a:cs typeface="Arial"/>
              </a:rPr>
              <a:t>of </a:t>
            </a:r>
            <a:r>
              <a:rPr lang="en-GB" sz="1050" b="1" spc="-70" dirty="0">
                <a:latin typeface="Arial Black" panose="020B0A04020102020204" pitchFamily="34" charset="0"/>
                <a:cs typeface="Arial"/>
              </a:rPr>
              <a:t>Southern  Christian </a:t>
            </a:r>
            <a:r>
              <a:rPr lang="en-GB" sz="1050" b="1" spc="-80" dirty="0">
                <a:latin typeface="Arial Black" panose="020B0A04020102020204" pitchFamily="34" charset="0"/>
                <a:cs typeface="Arial"/>
              </a:rPr>
              <a:t>College </a:t>
            </a:r>
            <a:r>
              <a:rPr lang="en-GB" sz="1050" b="1" spc="-55" dirty="0">
                <a:latin typeface="Arial Black" panose="020B0A04020102020204" pitchFamily="34" charset="0"/>
                <a:cs typeface="Arial"/>
              </a:rPr>
              <a:t>in </a:t>
            </a:r>
            <a:r>
              <a:rPr lang="en-GB" sz="1050" b="1" spc="-55" dirty="0" err="1">
                <a:latin typeface="Arial Black" panose="020B0A04020102020204" pitchFamily="34" charset="0"/>
                <a:cs typeface="Arial"/>
              </a:rPr>
              <a:t>Midsayap</a:t>
            </a:r>
            <a:r>
              <a:rPr lang="en-GB" sz="1050" b="1" spc="-55" dirty="0">
                <a:latin typeface="Arial Black" panose="020B0A04020102020204" pitchFamily="34" charset="0"/>
                <a:cs typeface="Arial"/>
              </a:rPr>
              <a:t>, Cotabato. </a:t>
            </a:r>
            <a:r>
              <a:rPr lang="en-GB" sz="1050" b="1" spc="-75" dirty="0">
                <a:latin typeface="Arial Black" panose="020B0A04020102020204" pitchFamily="34" charset="0"/>
                <a:cs typeface="Arial"/>
              </a:rPr>
              <a:t>Frank </a:t>
            </a:r>
            <a:r>
              <a:rPr lang="en-GB" sz="1050" b="1" spc="-55" dirty="0">
                <a:latin typeface="Arial Black" panose="020B0A04020102020204" pitchFamily="34" charset="0"/>
                <a:cs typeface="Arial"/>
              </a:rPr>
              <a:t>worked </a:t>
            </a:r>
            <a:r>
              <a:rPr lang="en-GB" sz="1050" b="1" spc="-40" dirty="0">
                <a:latin typeface="Arial Black" panose="020B0A04020102020204" pitchFamily="34" charset="0"/>
                <a:cs typeface="Arial"/>
              </a:rPr>
              <a:t>for </a:t>
            </a:r>
            <a:r>
              <a:rPr lang="en-GB" sz="1050" b="1" spc="-50" dirty="0">
                <a:latin typeface="Arial Black" panose="020B0A04020102020204" pitchFamily="34" charset="0"/>
                <a:cs typeface="Arial"/>
              </a:rPr>
              <a:t>UN, World </a:t>
            </a:r>
            <a:r>
              <a:rPr lang="en-GB" sz="1050" b="1" spc="-75" dirty="0">
                <a:latin typeface="Arial Black" panose="020B0A04020102020204" pitchFamily="34" charset="0"/>
                <a:cs typeface="Arial"/>
              </a:rPr>
              <a:t>Bank, </a:t>
            </a:r>
            <a:r>
              <a:rPr lang="en-GB" sz="1050" b="1" spc="-80" dirty="0">
                <a:latin typeface="Arial Black" panose="020B0A04020102020204" pitchFamily="34" charset="0"/>
                <a:cs typeface="Arial"/>
              </a:rPr>
              <a:t>UNFAO, USAID, </a:t>
            </a:r>
            <a:r>
              <a:rPr lang="en-GB" sz="1050" b="1" spc="-65" dirty="0">
                <a:latin typeface="Arial Black" panose="020B0A04020102020204" pitchFamily="34" charset="0"/>
                <a:cs typeface="Arial"/>
              </a:rPr>
              <a:t>and </a:t>
            </a:r>
            <a:r>
              <a:rPr lang="en-GB" sz="1050" b="1" spc="-45" dirty="0">
                <a:latin typeface="Arial Black" panose="020B0A04020102020204" pitchFamily="34" charset="0"/>
                <a:cs typeface="Arial"/>
              </a:rPr>
              <a:t>United </a:t>
            </a:r>
            <a:r>
              <a:rPr lang="en-GB" sz="1050" b="1" spc="-40" dirty="0">
                <a:latin typeface="Arial Black" panose="020B0A04020102020204" pitchFamily="34" charset="0"/>
                <a:cs typeface="Arial"/>
              </a:rPr>
              <a:t>Methodist </a:t>
            </a:r>
            <a:r>
              <a:rPr lang="en-GB" sz="1050" b="1" spc="-90" dirty="0">
                <a:latin typeface="Arial Black" panose="020B0A04020102020204" pitchFamily="34" charset="0"/>
                <a:cs typeface="Arial"/>
              </a:rPr>
              <a:t>Church </a:t>
            </a:r>
            <a:r>
              <a:rPr lang="en-GB" sz="1050" b="1" spc="-55" dirty="0">
                <a:latin typeface="Arial Black" panose="020B0A04020102020204" pitchFamily="34" charset="0"/>
                <a:cs typeface="Arial"/>
              </a:rPr>
              <a:t>in  </a:t>
            </a:r>
            <a:r>
              <a:rPr lang="en-GB" sz="1050" b="1" spc="-80" dirty="0">
                <a:latin typeface="Arial Black" panose="020B0A04020102020204" pitchFamily="34" charset="0"/>
                <a:cs typeface="Arial"/>
              </a:rPr>
              <a:t>consultancy </a:t>
            </a:r>
            <a:r>
              <a:rPr lang="en-GB" sz="1050" b="1" spc="-40" dirty="0">
                <a:latin typeface="Arial Black" panose="020B0A04020102020204" pitchFamily="34" charset="0"/>
                <a:cs typeface="Arial"/>
              </a:rPr>
              <a:t>for </a:t>
            </a:r>
            <a:r>
              <a:rPr lang="en-GB" sz="1050" b="1" spc="-45" dirty="0">
                <a:latin typeface="Arial Black" panose="020B0A04020102020204" pitchFamily="34" charset="0"/>
                <a:cs typeface="Arial"/>
              </a:rPr>
              <a:t>45 </a:t>
            </a:r>
            <a:r>
              <a:rPr lang="en-GB" sz="1050" b="1" spc="-70" dirty="0">
                <a:latin typeface="Arial Black" panose="020B0A04020102020204" pitchFamily="34" charset="0"/>
                <a:cs typeface="Arial"/>
              </a:rPr>
              <a:t>years </a:t>
            </a:r>
            <a:r>
              <a:rPr lang="en-GB" sz="1050" b="1" spc="-55" dirty="0">
                <a:latin typeface="Arial Black" panose="020B0A04020102020204" pitchFamily="34" charset="0"/>
                <a:cs typeface="Arial"/>
              </a:rPr>
              <a:t>in </a:t>
            </a:r>
            <a:r>
              <a:rPr lang="en-GB" sz="1050" b="1" spc="-45" dirty="0">
                <a:latin typeface="Arial Black" panose="020B0A04020102020204" pitchFamily="34" charset="0"/>
                <a:cs typeface="Arial"/>
              </a:rPr>
              <a:t>16</a:t>
            </a:r>
            <a:r>
              <a:rPr lang="en-GB" sz="1050" b="1" spc="-5" dirty="0">
                <a:latin typeface="Arial Black" panose="020B0A04020102020204" pitchFamily="34" charset="0"/>
                <a:cs typeface="Arial"/>
              </a:rPr>
              <a:t> </a:t>
            </a:r>
            <a:r>
              <a:rPr lang="en-GB" sz="1050" b="1" spc="-60" dirty="0">
                <a:latin typeface="Arial Black" panose="020B0A04020102020204" pitchFamily="34" charset="0"/>
                <a:cs typeface="Arial"/>
              </a:rPr>
              <a:t>countries.</a:t>
            </a:r>
            <a:endParaRPr lang="en-GB" sz="1050" dirty="0">
              <a:latin typeface="Arial Black" panose="020B0A04020102020204" pitchFamily="34" charset="0"/>
              <a:cs typeface="Arial"/>
            </a:endParaRPr>
          </a:p>
          <a:p>
            <a:pPr>
              <a:lnSpc>
                <a:spcPct val="100000"/>
              </a:lnSpc>
              <a:spcBef>
                <a:spcPts val="20"/>
              </a:spcBef>
            </a:pPr>
            <a:endParaRPr lang="en-GB" sz="1050" dirty="0">
              <a:latin typeface="Arial Black" panose="020B0A04020102020204" pitchFamily="34" charset="0"/>
              <a:cs typeface="Times New Roman"/>
            </a:endParaRPr>
          </a:p>
          <a:p>
            <a:pPr marL="12700">
              <a:lnSpc>
                <a:spcPct val="100000"/>
              </a:lnSpc>
            </a:pPr>
            <a:r>
              <a:rPr lang="en-GB" sz="1050" b="1" spc="-80" dirty="0">
                <a:latin typeface="Arial Black" panose="020B0A04020102020204" pitchFamily="34" charset="0"/>
                <a:cs typeface="Arial"/>
              </a:rPr>
              <a:t>Femme</a:t>
            </a:r>
            <a:endParaRPr lang="en-GB" sz="1050" dirty="0">
              <a:latin typeface="Arial Black" panose="020B0A04020102020204" pitchFamily="34" charset="0"/>
              <a:cs typeface="Arial"/>
            </a:endParaRPr>
          </a:p>
          <a:p>
            <a:pPr marL="12700" marR="6350" algn="just">
              <a:lnSpc>
                <a:spcPct val="101899"/>
              </a:lnSpc>
              <a:spcBef>
                <a:spcPts val="5"/>
              </a:spcBef>
            </a:pPr>
            <a:r>
              <a:rPr lang="en-PH" sz="1050" b="1" spc="-60" dirty="0">
                <a:latin typeface="Arial Black" panose="020B0A04020102020204" pitchFamily="34" charset="0"/>
                <a:cs typeface="Arial"/>
              </a:rPr>
              <a:t>-----------------------------------------------------------------------------</a:t>
            </a:r>
          </a:p>
          <a:p>
            <a:pPr marL="12700" marR="6350" algn="just">
              <a:lnSpc>
                <a:spcPct val="101899"/>
              </a:lnSpc>
              <a:spcBef>
                <a:spcPts val="5"/>
              </a:spcBef>
            </a:pPr>
            <a:endParaRPr lang="en-PH" sz="1050" b="1" spc="-60" dirty="0">
              <a:latin typeface="Arial Black" panose="020B0A04020102020204" pitchFamily="34" charset="0"/>
              <a:cs typeface="Arial"/>
            </a:endParaRPr>
          </a:p>
          <a:p>
            <a:pPr marL="12700" marR="6350" algn="just">
              <a:lnSpc>
                <a:spcPct val="101899"/>
              </a:lnSpc>
              <a:spcBef>
                <a:spcPts val="5"/>
              </a:spcBef>
            </a:pPr>
            <a:r>
              <a:rPr sz="1050" b="1" spc="-60" dirty="0">
                <a:latin typeface="Arial Black" panose="020B0A04020102020204" pitchFamily="34" charset="0"/>
                <a:cs typeface="Arial"/>
              </a:rPr>
              <a:t>Dear </a:t>
            </a:r>
            <a:r>
              <a:rPr sz="1050" b="1" spc="-75" dirty="0">
                <a:latin typeface="Arial Black" panose="020B0A04020102020204" pitchFamily="34" charset="0"/>
                <a:cs typeface="Arial"/>
              </a:rPr>
              <a:t>Leslie, </a:t>
            </a:r>
            <a:endParaRPr lang="en-PH" sz="1050" b="1" spc="-75" dirty="0">
              <a:latin typeface="Arial Black" panose="020B0A04020102020204" pitchFamily="34" charset="0"/>
              <a:cs typeface="Arial"/>
            </a:endParaRPr>
          </a:p>
          <a:p>
            <a:pPr marL="12700" marR="6350" algn="just">
              <a:lnSpc>
                <a:spcPct val="101899"/>
              </a:lnSpc>
              <a:spcBef>
                <a:spcPts val="5"/>
              </a:spcBef>
            </a:pPr>
            <a:endParaRPr lang="en-PH" sz="1050" b="1" spc="-75" dirty="0">
              <a:latin typeface="Arial Black" panose="020B0A04020102020204" pitchFamily="34" charset="0"/>
              <a:cs typeface="Arial"/>
            </a:endParaRPr>
          </a:p>
          <a:p>
            <a:pPr marL="12700" marR="6350" algn="just">
              <a:lnSpc>
                <a:spcPct val="101899"/>
              </a:lnSpc>
              <a:spcBef>
                <a:spcPts val="5"/>
              </a:spcBef>
            </a:pPr>
            <a:r>
              <a:rPr sz="1050" b="1" spc="-80" dirty="0">
                <a:latin typeface="Arial Black" panose="020B0A04020102020204" pitchFamily="34" charset="0"/>
                <a:cs typeface="Arial"/>
              </a:rPr>
              <a:t>"Those </a:t>
            </a:r>
            <a:r>
              <a:rPr sz="1050" b="1" spc="-60" dirty="0">
                <a:latin typeface="Arial Black" panose="020B0A04020102020204" pitchFamily="34" charset="0"/>
                <a:cs typeface="Arial"/>
              </a:rPr>
              <a:t>who </a:t>
            </a:r>
            <a:r>
              <a:rPr sz="1050" b="1" spc="-45" dirty="0">
                <a:latin typeface="Arial Black" panose="020B0A04020102020204" pitchFamily="34" charset="0"/>
                <a:cs typeface="Arial"/>
              </a:rPr>
              <a:t>are </a:t>
            </a:r>
            <a:r>
              <a:rPr sz="1050" b="1" spc="-70" dirty="0">
                <a:latin typeface="Arial Black" panose="020B0A04020102020204" pitchFamily="34" charset="0"/>
                <a:cs typeface="Arial"/>
              </a:rPr>
              <a:t>given </a:t>
            </a:r>
            <a:r>
              <a:rPr sz="1050" b="1" spc="-75" dirty="0">
                <a:latin typeface="Arial Black" panose="020B0A04020102020204" pitchFamily="34" charset="0"/>
                <a:cs typeface="Arial"/>
              </a:rPr>
              <a:t>much, </a:t>
            </a:r>
            <a:r>
              <a:rPr sz="1050" b="1" spc="-85" dirty="0">
                <a:latin typeface="Arial Black" panose="020B0A04020102020204" pitchFamily="34" charset="0"/>
                <a:cs typeface="Arial"/>
              </a:rPr>
              <a:t>much </a:t>
            </a:r>
            <a:r>
              <a:rPr sz="1050" b="1" spc="-90" dirty="0">
                <a:latin typeface="Arial Black" panose="020B0A04020102020204" pitchFamily="34" charset="0"/>
                <a:cs typeface="Arial"/>
              </a:rPr>
              <a:t>is </a:t>
            </a:r>
            <a:r>
              <a:rPr sz="1050" b="1" spc="-55" dirty="0">
                <a:latin typeface="Arial Black" panose="020B0A04020102020204" pitchFamily="34" charset="0"/>
                <a:cs typeface="Arial"/>
              </a:rPr>
              <a:t>expected,"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you </a:t>
            </a:r>
            <a:r>
              <a:rPr sz="1050" b="1" spc="-45" dirty="0">
                <a:latin typeface="Arial Black" panose="020B0A04020102020204" pitchFamily="34" charset="0"/>
                <a:cs typeface="Arial"/>
              </a:rPr>
              <a:t>are </a:t>
            </a:r>
            <a:r>
              <a:rPr sz="1050" b="1" spc="-70" dirty="0">
                <a:latin typeface="Arial Black" panose="020B0A04020102020204" pitchFamily="34" charset="0"/>
                <a:cs typeface="Arial"/>
              </a:rPr>
              <a:t>surely </a:t>
            </a:r>
            <a:r>
              <a:rPr sz="1050" b="1" spc="-30" dirty="0">
                <a:latin typeface="Arial Black" panose="020B0A04020102020204" pitchFamily="34" charset="0"/>
                <a:cs typeface="Arial"/>
              </a:rPr>
              <a:t>that </a:t>
            </a:r>
            <a:r>
              <a:rPr sz="1050" b="1" spc="-50" dirty="0">
                <a:latin typeface="Arial Black" panose="020B0A04020102020204" pitchFamily="34" charset="0"/>
                <a:cs typeface="Arial"/>
              </a:rPr>
              <a:t>in </a:t>
            </a:r>
            <a:r>
              <a:rPr sz="1050" b="1" spc="-70" dirty="0">
                <a:latin typeface="Arial Black" panose="020B0A04020102020204" pitchFamily="34" charset="0"/>
                <a:cs typeface="Arial"/>
              </a:rPr>
              <a:t>academe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especially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and </a:t>
            </a:r>
            <a:r>
              <a:rPr sz="1050" b="1" spc="-80" dirty="0">
                <a:latin typeface="Arial Black" panose="020B0A04020102020204" pitchFamily="34" charset="0"/>
                <a:cs typeface="Arial"/>
              </a:rPr>
              <a:t>among  </a:t>
            </a:r>
            <a:r>
              <a:rPr sz="1050" b="1" spc="-40" dirty="0">
                <a:latin typeface="Arial Black" panose="020B0A04020102020204" pitchFamily="34" charset="0"/>
                <a:cs typeface="Arial"/>
              </a:rPr>
              <a:t>the</a:t>
            </a:r>
            <a:r>
              <a:rPr sz="1050" b="1" spc="-75" dirty="0">
                <a:latin typeface="Arial Black" panose="020B0A04020102020204" pitchFamily="34" charset="0"/>
                <a:cs typeface="Arial"/>
              </a:rPr>
              <a:t> </a:t>
            </a:r>
            <a:r>
              <a:rPr sz="1050" b="1" spc="-65" dirty="0">
                <a:latin typeface="Arial Black" panose="020B0A04020102020204" pitchFamily="34" charset="0"/>
                <a:cs typeface="Arial"/>
              </a:rPr>
              <a:t>marginalized</a:t>
            </a:r>
            <a:r>
              <a:rPr sz="1050" b="1" spc="-75" dirty="0">
                <a:latin typeface="Arial Black" panose="020B0A04020102020204" pitchFamily="34" charset="0"/>
                <a:cs typeface="Arial"/>
              </a:rPr>
              <a:t> </a:t>
            </a:r>
            <a:r>
              <a:rPr sz="1050" b="1" spc="-55" dirty="0">
                <a:latin typeface="Arial Black" panose="020B0A04020102020204" pitchFamily="34" charset="0"/>
                <a:cs typeface="Arial"/>
              </a:rPr>
              <a:t>ethnic</a:t>
            </a:r>
            <a:r>
              <a:rPr sz="1050" b="1" spc="-85" dirty="0">
                <a:latin typeface="Arial Black" panose="020B0A04020102020204" pitchFamily="34" charset="0"/>
                <a:cs typeface="Arial"/>
              </a:rPr>
              <a:t> groups</a:t>
            </a:r>
            <a:r>
              <a:rPr sz="1050" b="1" spc="-75" dirty="0">
                <a:latin typeface="Arial Black" panose="020B0A04020102020204" pitchFamily="34" charset="0"/>
                <a:cs typeface="Arial"/>
              </a:rPr>
              <a:t> </a:t>
            </a:r>
            <a:r>
              <a:rPr sz="1050" b="1" spc="-50" dirty="0">
                <a:latin typeface="Arial Black" panose="020B0A04020102020204" pitchFamily="34" charset="0"/>
                <a:cs typeface="Arial"/>
              </a:rPr>
              <a:t>in</a:t>
            </a:r>
            <a:r>
              <a:rPr sz="1050" b="1" spc="-80" dirty="0">
                <a:latin typeface="Arial Black" panose="020B0A04020102020204" pitchFamily="34" charset="0"/>
                <a:cs typeface="Arial"/>
              </a:rPr>
              <a:t> </a:t>
            </a:r>
            <a:r>
              <a:rPr sz="1050" b="1" spc="-60" dirty="0">
                <a:latin typeface="Arial Black" panose="020B0A04020102020204" pitchFamily="34" charset="0"/>
                <a:cs typeface="Arial"/>
              </a:rPr>
              <a:t>our</a:t>
            </a:r>
            <a:r>
              <a:rPr sz="1050" b="1" spc="-70" dirty="0">
                <a:latin typeface="Arial Black" panose="020B0A04020102020204" pitchFamily="34" charset="0"/>
                <a:cs typeface="Arial"/>
              </a:rPr>
              <a:t> </a:t>
            </a:r>
            <a:r>
              <a:rPr sz="1050" b="1" spc="-55" dirty="0">
                <a:latin typeface="Arial Black" panose="020B0A04020102020204" pitchFamily="34" charset="0"/>
                <a:cs typeface="Arial"/>
              </a:rPr>
              <a:t>country.</a:t>
            </a:r>
            <a:r>
              <a:rPr sz="1050" b="1" spc="-45" dirty="0">
                <a:latin typeface="Arial Black" panose="020B0A04020102020204" pitchFamily="34" charset="0"/>
                <a:cs typeface="Arial"/>
              </a:rPr>
              <a:t> </a:t>
            </a:r>
            <a:r>
              <a:rPr sz="1050" b="1" spc="-80" dirty="0">
                <a:latin typeface="Arial Black" panose="020B0A04020102020204" pitchFamily="34" charset="0"/>
                <a:cs typeface="Arial"/>
              </a:rPr>
              <a:t>Your</a:t>
            </a:r>
            <a:r>
              <a:rPr sz="1050" b="1" spc="-70" dirty="0">
                <a:latin typeface="Arial Black" panose="020B0A04020102020204" pitchFamily="34" charset="0"/>
                <a:cs typeface="Arial"/>
              </a:rPr>
              <a:t> </a:t>
            </a:r>
            <a:r>
              <a:rPr sz="1050" b="1" spc="-45" dirty="0">
                <a:latin typeface="Arial Black" panose="020B0A04020102020204" pitchFamily="34" charset="0"/>
                <a:cs typeface="Arial"/>
              </a:rPr>
              <a:t>efforts</a:t>
            </a:r>
            <a:r>
              <a:rPr sz="1050" b="1" spc="-80" dirty="0">
                <a:latin typeface="Arial Black" panose="020B0A04020102020204" pitchFamily="34" charset="0"/>
                <a:cs typeface="Arial"/>
              </a:rPr>
              <a:t> </a:t>
            </a:r>
            <a:r>
              <a:rPr sz="1050" b="1" spc="-45" dirty="0">
                <a:latin typeface="Arial Black" panose="020B0A04020102020204" pitchFamily="34" charset="0"/>
                <a:cs typeface="Arial"/>
              </a:rPr>
              <a:t>are</a:t>
            </a:r>
            <a:r>
              <a:rPr sz="1050" b="1" spc="-70" dirty="0">
                <a:latin typeface="Arial Black" panose="020B0A04020102020204" pitchFamily="34" charset="0"/>
                <a:cs typeface="Arial"/>
              </a:rPr>
              <a:t> </a:t>
            </a:r>
            <a:r>
              <a:rPr sz="1050" b="1" spc="-60" dirty="0">
                <a:latin typeface="Arial Black" panose="020B0A04020102020204" pitchFamily="34" charset="0"/>
                <a:cs typeface="Arial"/>
              </a:rPr>
              <a:t>laudable</a:t>
            </a:r>
            <a:r>
              <a:rPr sz="1050" b="1" spc="-75" dirty="0">
                <a:latin typeface="Arial Black" panose="020B0A04020102020204" pitchFamily="34" charset="0"/>
                <a:cs typeface="Arial"/>
              </a:rPr>
              <a:t> </a:t>
            </a:r>
            <a:r>
              <a:rPr sz="1050" b="1" spc="-65" dirty="0">
                <a:latin typeface="Arial Black" panose="020B0A04020102020204" pitchFamily="34" charset="0"/>
                <a:cs typeface="Arial"/>
              </a:rPr>
              <a:t>and</a:t>
            </a:r>
            <a:r>
              <a:rPr sz="1050" b="1" spc="-75" dirty="0">
                <a:latin typeface="Arial Black" panose="020B0A04020102020204" pitchFamily="34" charset="0"/>
                <a:cs typeface="Arial"/>
              </a:rPr>
              <a:t> </a:t>
            </a:r>
            <a:r>
              <a:rPr sz="1050" b="1" spc="-45" dirty="0">
                <a:latin typeface="Arial Black" panose="020B0A04020102020204" pitchFamily="34" charset="0"/>
                <a:cs typeface="Arial"/>
              </a:rPr>
              <a:t>definitely</a:t>
            </a:r>
            <a:r>
              <a:rPr sz="1050" b="1" spc="-75" dirty="0">
                <a:latin typeface="Arial Black" panose="020B0A04020102020204" pitchFamily="34" charset="0"/>
                <a:cs typeface="Arial"/>
              </a:rPr>
              <a:t> </a:t>
            </a:r>
            <a:r>
              <a:rPr sz="1050" b="1" spc="-80" dirty="0">
                <a:latin typeface="Arial Black" panose="020B0A04020102020204" pitchFamily="34" charset="0"/>
                <a:cs typeface="Arial"/>
              </a:rPr>
              <a:t>makes</a:t>
            </a:r>
            <a:r>
              <a:rPr sz="1050" b="1" spc="-75" dirty="0">
                <a:latin typeface="Arial Black" panose="020B0A04020102020204" pitchFamily="34" charset="0"/>
                <a:cs typeface="Arial"/>
              </a:rPr>
              <a:t> you </a:t>
            </a:r>
            <a:r>
              <a:rPr sz="1050" b="1" spc="-60" dirty="0">
                <a:latin typeface="Arial Black" panose="020B0A04020102020204" pitchFamily="34" charset="0"/>
                <a:cs typeface="Arial"/>
              </a:rPr>
              <a:t>a</a:t>
            </a:r>
            <a:r>
              <a:rPr sz="1050" b="1" spc="-80" dirty="0">
                <a:latin typeface="Arial Black" panose="020B0A04020102020204" pitchFamily="34" charset="0"/>
                <a:cs typeface="Arial"/>
              </a:rPr>
              <a:t> </a:t>
            </a:r>
            <a:r>
              <a:rPr sz="1050" b="1" spc="-50" dirty="0">
                <a:latin typeface="Arial Black" panose="020B0A04020102020204" pitchFamily="34" charset="0"/>
                <a:cs typeface="Arial"/>
              </a:rPr>
              <a:t>role</a:t>
            </a:r>
            <a:r>
              <a:rPr sz="1050" b="1" spc="-70" dirty="0">
                <a:latin typeface="Arial Black" panose="020B0A04020102020204" pitchFamily="34" charset="0"/>
                <a:cs typeface="Arial"/>
              </a:rPr>
              <a:t> </a:t>
            </a:r>
            <a:r>
              <a:rPr sz="1050" b="1" spc="-60" dirty="0">
                <a:latin typeface="Arial Black" panose="020B0A04020102020204" pitchFamily="34" charset="0"/>
                <a:cs typeface="Arial"/>
              </a:rPr>
              <a:t>model</a:t>
            </a:r>
            <a:r>
              <a:rPr sz="1050" b="1" spc="-85" dirty="0">
                <a:latin typeface="Arial Black" panose="020B0A04020102020204" pitchFamily="34" charset="0"/>
                <a:cs typeface="Arial"/>
              </a:rPr>
              <a:t> </a:t>
            </a:r>
            <a:r>
              <a:rPr sz="1050" b="1" spc="-30" dirty="0">
                <a:latin typeface="Arial Black" panose="020B0A04020102020204" pitchFamily="34" charset="0"/>
                <a:cs typeface="Arial"/>
              </a:rPr>
              <a:t>to</a:t>
            </a:r>
            <a:r>
              <a:rPr sz="1050" b="1" spc="-80" dirty="0">
                <a:latin typeface="Arial Black" panose="020B0A04020102020204" pitchFamily="34" charset="0"/>
                <a:cs typeface="Arial"/>
              </a:rPr>
              <a:t> </a:t>
            </a:r>
            <a:r>
              <a:rPr sz="1050" b="1" spc="-45" dirty="0">
                <a:latin typeface="Arial Black" panose="020B0A04020102020204" pitchFamily="34" charset="0"/>
                <a:cs typeface="Arial"/>
              </a:rPr>
              <a:t>retirees.</a:t>
            </a:r>
            <a:r>
              <a:rPr sz="1050" b="1" spc="-15" dirty="0">
                <a:latin typeface="Arial Black" panose="020B0A04020102020204" pitchFamily="34" charset="0"/>
                <a:cs typeface="Arial"/>
              </a:rPr>
              <a:t> </a:t>
            </a:r>
            <a:r>
              <a:rPr sz="1050" b="1" spc="-95" dirty="0">
                <a:latin typeface="Arial Black" panose="020B0A04020102020204" pitchFamily="34" charset="0"/>
                <a:cs typeface="Arial"/>
              </a:rPr>
              <a:t>You  </a:t>
            </a:r>
            <a:r>
              <a:rPr sz="1050" b="1" spc="-65" dirty="0">
                <a:latin typeface="Arial Black" panose="020B0A04020102020204" pitchFamily="34" charset="0"/>
                <a:cs typeface="Arial"/>
              </a:rPr>
              <a:t>and </a:t>
            </a:r>
            <a:r>
              <a:rPr sz="1050" b="1" spc="-45" dirty="0">
                <a:latin typeface="Arial Black" panose="020B0A04020102020204" pitchFamily="34" charset="0"/>
                <a:cs typeface="Arial"/>
              </a:rPr>
              <a:t>Dr.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Gorrez, </a:t>
            </a:r>
            <a:r>
              <a:rPr sz="1050" b="1" spc="-45" dirty="0">
                <a:latin typeface="Arial Black" panose="020B0A04020102020204" pitchFamily="34" charset="0"/>
                <a:cs typeface="Arial"/>
              </a:rPr>
              <a:t>international </a:t>
            </a:r>
            <a:r>
              <a:rPr sz="1050" b="1" spc="-70" dirty="0">
                <a:latin typeface="Arial Black" panose="020B0A04020102020204" pitchFamily="34" charset="0"/>
                <a:cs typeface="Arial"/>
              </a:rPr>
              <a:t>agronomist </a:t>
            </a:r>
            <a:r>
              <a:rPr sz="1050" b="1" spc="-50" dirty="0">
                <a:latin typeface="Arial Black" panose="020B0A04020102020204" pitchFamily="34" charset="0"/>
                <a:cs typeface="Arial"/>
              </a:rPr>
              <a:t>volunteer </a:t>
            </a:r>
            <a:r>
              <a:rPr sz="1050" b="1" spc="-60" dirty="0">
                <a:latin typeface="Arial Black" panose="020B0A04020102020204" pitchFamily="34" charset="0"/>
                <a:cs typeface="Arial"/>
              </a:rPr>
              <a:t>consultant </a:t>
            </a:r>
            <a:r>
              <a:rPr sz="1050" b="1" spc="-25" dirty="0">
                <a:latin typeface="Arial Black" panose="020B0A04020102020204" pitchFamily="34" charset="0"/>
                <a:cs typeface="Arial"/>
              </a:rPr>
              <a:t>at </a:t>
            </a:r>
            <a:r>
              <a:rPr sz="1050" b="1" spc="-80" dirty="0">
                <a:latin typeface="Arial Black" panose="020B0A04020102020204" pitchFamily="34" charset="0"/>
                <a:cs typeface="Arial"/>
              </a:rPr>
              <a:t>Shalom </a:t>
            </a:r>
            <a:r>
              <a:rPr sz="1050" b="1" spc="-90" dirty="0">
                <a:latin typeface="Arial Black" panose="020B0A04020102020204" pitchFamily="34" charset="0"/>
                <a:cs typeface="Arial"/>
              </a:rPr>
              <a:t>Science </a:t>
            </a:r>
            <a:r>
              <a:rPr sz="1050" b="1" spc="-40" dirty="0">
                <a:latin typeface="Arial Black" panose="020B0A04020102020204" pitchFamily="34" charset="0"/>
                <a:cs typeface="Arial"/>
              </a:rPr>
              <a:t>Institute </a:t>
            </a:r>
            <a:r>
              <a:rPr sz="1050" b="1" spc="-45" dirty="0">
                <a:latin typeface="Arial Black" panose="020B0A04020102020204" pitchFamily="34" charset="0"/>
                <a:cs typeface="Arial"/>
              </a:rPr>
              <a:t>are of </a:t>
            </a:r>
            <a:r>
              <a:rPr sz="1050" b="1" spc="-60" dirty="0">
                <a:latin typeface="Arial Black" panose="020B0A04020102020204" pitchFamily="34" charset="0"/>
                <a:cs typeface="Arial"/>
              </a:rPr>
              <a:t>a </a:t>
            </a:r>
            <a:r>
              <a:rPr sz="1050" b="1" spc="-40" dirty="0">
                <a:latin typeface="Arial Black" panose="020B0A04020102020204" pitchFamily="34" charset="0"/>
                <a:cs typeface="Arial"/>
              </a:rPr>
              <a:t>different </a:t>
            </a:r>
            <a:r>
              <a:rPr sz="1050" b="1" spc="-55" dirty="0">
                <a:latin typeface="Arial Black" panose="020B0A04020102020204" pitchFamily="34" charset="0"/>
                <a:cs typeface="Arial"/>
              </a:rPr>
              <a:t>breed </a:t>
            </a:r>
            <a:r>
              <a:rPr sz="1050" b="1" spc="-45" dirty="0">
                <a:latin typeface="Arial Black" panose="020B0A04020102020204" pitchFamily="34" charset="0"/>
                <a:cs typeface="Arial"/>
              </a:rPr>
              <a:t>of  </a:t>
            </a:r>
            <a:r>
              <a:rPr sz="1050" b="1" spc="-50" dirty="0">
                <a:latin typeface="Arial Black" panose="020B0A04020102020204" pitchFamily="34" charset="0"/>
                <a:cs typeface="Arial"/>
              </a:rPr>
              <a:t>intellectuals.</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5080" algn="just">
              <a:lnSpc>
                <a:spcPct val="101699"/>
              </a:lnSpc>
              <a:spcBef>
                <a:spcPts val="5"/>
              </a:spcBef>
            </a:pPr>
            <a:r>
              <a:rPr sz="1050" b="1" spc="-75" dirty="0">
                <a:latin typeface="Arial Black" panose="020B0A04020102020204" pitchFamily="34" charset="0"/>
                <a:cs typeface="Arial"/>
              </a:rPr>
              <a:t>Frank </a:t>
            </a:r>
            <a:r>
              <a:rPr sz="1050" b="1" spc="-80" dirty="0">
                <a:latin typeface="Arial Black" panose="020B0A04020102020204" pitchFamily="34" charset="0"/>
                <a:cs typeface="Arial"/>
              </a:rPr>
              <a:t>was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"missionary" agronomist </a:t>
            </a:r>
            <a:r>
              <a:rPr sz="1050" b="1" spc="-65" dirty="0">
                <a:latin typeface="Arial Black" panose="020B0A04020102020204" pitchFamily="34" charset="0"/>
                <a:cs typeface="Arial"/>
              </a:rPr>
              <a:t>consultant </a:t>
            </a:r>
            <a:r>
              <a:rPr sz="1050" b="1" spc="-45" dirty="0">
                <a:latin typeface="Arial Black" panose="020B0A04020102020204" pitchFamily="34" charset="0"/>
                <a:cs typeface="Arial"/>
              </a:rPr>
              <a:t>of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United Methodist </a:t>
            </a:r>
            <a:r>
              <a:rPr sz="1050" b="1" spc="-80" dirty="0">
                <a:latin typeface="Arial Black" panose="020B0A04020102020204" pitchFamily="34" charset="0"/>
                <a:cs typeface="Arial"/>
              </a:rPr>
              <a:t>Church, </a:t>
            </a:r>
            <a:r>
              <a:rPr sz="1050" b="1" spc="-45" dirty="0">
                <a:latin typeface="Arial Black" panose="020B0A04020102020204" pitchFamily="34" charset="0"/>
                <a:cs typeface="Arial"/>
              </a:rPr>
              <a:t>475 </a:t>
            </a:r>
            <a:r>
              <a:rPr sz="1050" b="1" spc="-70" dirty="0">
                <a:latin typeface="Arial Black" panose="020B0A04020102020204" pitchFamily="34" charset="0"/>
                <a:cs typeface="Arial"/>
              </a:rPr>
              <a:t>Riverside </a:t>
            </a:r>
            <a:r>
              <a:rPr sz="1050" b="1" spc="-40" dirty="0">
                <a:latin typeface="Arial Black" panose="020B0A04020102020204" pitchFamily="34" charset="0"/>
                <a:cs typeface="Arial"/>
              </a:rPr>
              <a:t>Dr., </a:t>
            </a:r>
            <a:r>
              <a:rPr sz="1050" b="1" spc="-80" dirty="0">
                <a:latin typeface="Arial Black" panose="020B0A04020102020204" pitchFamily="34" charset="0"/>
                <a:cs typeface="Arial"/>
              </a:rPr>
              <a:t>NYCity </a:t>
            </a:r>
            <a:r>
              <a:rPr sz="1050" b="1" spc="-30" dirty="0">
                <a:latin typeface="Arial Black" panose="020B0A04020102020204" pitchFamily="34" charset="0"/>
                <a:cs typeface="Arial"/>
              </a:rPr>
              <a:t>to </a:t>
            </a:r>
            <a:r>
              <a:rPr sz="1050" b="1" spc="-100" dirty="0">
                <a:latin typeface="Arial Black" panose="020B0A04020102020204" pitchFamily="34" charset="0"/>
                <a:cs typeface="Arial"/>
              </a:rPr>
              <a:t>as </a:t>
            </a:r>
            <a:r>
              <a:rPr sz="1050" b="1" spc="-35" dirty="0">
                <a:latin typeface="Arial Black" panose="020B0A04020102020204" pitchFamily="34" charset="0"/>
                <a:cs typeface="Arial"/>
              </a:rPr>
              <a:t>far </a:t>
            </a:r>
            <a:r>
              <a:rPr sz="1050" b="1" spc="-100" dirty="0">
                <a:latin typeface="Arial Black" panose="020B0A04020102020204" pitchFamily="34" charset="0"/>
                <a:cs typeface="Arial"/>
              </a:rPr>
              <a:t>as  </a:t>
            </a:r>
            <a:r>
              <a:rPr sz="1050" b="1" spc="-65" dirty="0">
                <a:latin typeface="Arial Black" panose="020B0A04020102020204" pitchFamily="34" charset="0"/>
                <a:cs typeface="Arial"/>
              </a:rPr>
              <a:t>Sumatra, Indonesia </a:t>
            </a:r>
            <a:r>
              <a:rPr sz="1050" b="1" spc="-30" dirty="0">
                <a:latin typeface="Arial Black" panose="020B0A04020102020204" pitchFamily="34" charset="0"/>
                <a:cs typeface="Arial"/>
              </a:rPr>
              <a:t>with </a:t>
            </a:r>
            <a:r>
              <a:rPr sz="1050" b="1" spc="-65" dirty="0">
                <a:latin typeface="Arial Black" panose="020B0A04020102020204" pitchFamily="34" charset="0"/>
                <a:cs typeface="Arial"/>
              </a:rPr>
              <a:t>Islam </a:t>
            </a:r>
            <a:r>
              <a:rPr sz="1050" b="1" spc="-55" dirty="0">
                <a:latin typeface="Arial Black" panose="020B0A04020102020204" pitchFamily="34" charset="0"/>
                <a:cs typeface="Arial"/>
              </a:rPr>
              <a:t>University. </a:t>
            </a:r>
            <a:r>
              <a:rPr sz="1050" b="1" spc="-90" dirty="0">
                <a:latin typeface="Arial Black" panose="020B0A04020102020204" pitchFamily="34" charset="0"/>
                <a:cs typeface="Arial"/>
              </a:rPr>
              <a:t>His </a:t>
            </a:r>
            <a:r>
              <a:rPr sz="1050" b="1" spc="-85" dirty="0">
                <a:latin typeface="Arial Black" panose="020B0A04020102020204" pitchFamily="34" charset="0"/>
                <a:cs typeface="Arial"/>
              </a:rPr>
              <a:t>coming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Balabagan, </a:t>
            </a:r>
            <a:r>
              <a:rPr sz="1050" b="1" spc="-85" dirty="0">
                <a:latin typeface="Arial Black" panose="020B0A04020102020204" pitchFamily="34" charset="0"/>
                <a:cs typeface="Arial"/>
              </a:rPr>
              <a:t>Lanao </a:t>
            </a:r>
            <a:r>
              <a:rPr sz="1050" b="1" spc="-50" dirty="0">
                <a:latin typeface="Arial Black" panose="020B0A04020102020204" pitchFamily="34" charset="0"/>
                <a:cs typeface="Arial"/>
              </a:rPr>
              <a:t>del </a:t>
            </a:r>
            <a:r>
              <a:rPr sz="1050" b="1" spc="-100" dirty="0">
                <a:latin typeface="Arial Black" panose="020B0A04020102020204" pitchFamily="34" charset="0"/>
                <a:cs typeface="Arial"/>
              </a:rPr>
              <a:t>Sur </a:t>
            </a:r>
            <a:r>
              <a:rPr sz="1050" b="1" spc="-90" dirty="0">
                <a:latin typeface="Arial Black" panose="020B0A04020102020204" pitchFamily="34" charset="0"/>
                <a:cs typeface="Arial"/>
              </a:rPr>
              <a:t>is </a:t>
            </a:r>
            <a:r>
              <a:rPr sz="1050" b="1" spc="-45" dirty="0">
                <a:latin typeface="Arial Black" panose="020B0A04020102020204" pitchFamily="34" charset="0"/>
                <a:cs typeface="Arial"/>
              </a:rPr>
              <a:t>not </a:t>
            </a:r>
            <a:r>
              <a:rPr sz="1050" b="1" spc="-80" dirty="0">
                <a:latin typeface="Arial Black" panose="020B0A04020102020204" pitchFamily="34" charset="0"/>
                <a:cs typeface="Arial"/>
              </a:rPr>
              <a:t>his </a:t>
            </a:r>
            <a:r>
              <a:rPr sz="1050" b="1" spc="-45" dirty="0">
                <a:latin typeface="Arial Black" panose="020B0A04020102020204" pitchFamily="34" charset="0"/>
                <a:cs typeface="Arial"/>
              </a:rPr>
              <a:t>first </a:t>
            </a:r>
            <a:r>
              <a:rPr sz="1050" b="1" spc="-60" dirty="0">
                <a:latin typeface="Arial Black" panose="020B0A04020102020204" pitchFamily="34" charset="0"/>
                <a:cs typeface="Arial"/>
              </a:rPr>
              <a:t>encounter </a:t>
            </a:r>
            <a:r>
              <a:rPr sz="1050" b="1" spc="-35" dirty="0">
                <a:latin typeface="Arial Black" panose="020B0A04020102020204" pitchFamily="34" charset="0"/>
                <a:cs typeface="Arial"/>
              </a:rPr>
              <a:t>with </a:t>
            </a:r>
            <a:r>
              <a:rPr sz="1050" b="1" spc="-60" dirty="0">
                <a:latin typeface="Arial Black" panose="020B0A04020102020204" pitchFamily="34" charset="0"/>
                <a:cs typeface="Arial"/>
              </a:rPr>
              <a:t>Muslims.</a:t>
            </a:r>
            <a:r>
              <a:rPr sz="1050" b="1" spc="130" dirty="0">
                <a:latin typeface="Arial Black" panose="020B0A04020102020204" pitchFamily="34" charset="0"/>
                <a:cs typeface="Arial"/>
              </a:rPr>
              <a:t> </a:t>
            </a:r>
            <a:r>
              <a:rPr sz="1050" b="1" spc="-40" dirty="0">
                <a:latin typeface="Arial Black" panose="020B0A04020102020204" pitchFamily="34" charset="0"/>
                <a:cs typeface="Arial"/>
              </a:rPr>
              <a:t>In  </a:t>
            </a:r>
            <a:r>
              <a:rPr sz="1050" b="1" spc="-65" dirty="0">
                <a:latin typeface="Arial Black" panose="020B0A04020102020204" pitchFamily="34" charset="0"/>
                <a:cs typeface="Arial"/>
              </a:rPr>
              <a:t>your </a:t>
            </a:r>
            <a:r>
              <a:rPr sz="1050" b="1" spc="-55" dirty="0">
                <a:latin typeface="Arial Black" panose="020B0A04020102020204" pitchFamily="34" charset="0"/>
                <a:cs typeface="Arial"/>
              </a:rPr>
              <a:t>inspirational </a:t>
            </a:r>
            <a:r>
              <a:rPr sz="1050" b="1" spc="-85" dirty="0">
                <a:latin typeface="Arial Black" panose="020B0A04020102020204" pitchFamily="34" charset="0"/>
                <a:cs typeface="Arial"/>
              </a:rPr>
              <a:t>message, </a:t>
            </a:r>
            <a:r>
              <a:rPr sz="1050" b="1" spc="-75" dirty="0">
                <a:latin typeface="Arial Black" panose="020B0A04020102020204" pitchFamily="34" charset="0"/>
                <a:cs typeface="Arial"/>
              </a:rPr>
              <a:t>you </a:t>
            </a:r>
            <a:r>
              <a:rPr sz="1050" b="1" spc="-55" dirty="0">
                <a:latin typeface="Arial Black" panose="020B0A04020102020204" pitchFamily="34" charset="0"/>
                <a:cs typeface="Arial"/>
              </a:rPr>
              <a:t>mentioned </a:t>
            </a:r>
            <a:r>
              <a:rPr sz="1050" b="1" spc="-60" dirty="0">
                <a:latin typeface="Arial Black" panose="020B0A04020102020204" pitchFamily="34" charset="0"/>
                <a:cs typeface="Arial"/>
              </a:rPr>
              <a:t>Filipino Muslims. </a:t>
            </a:r>
            <a:r>
              <a:rPr sz="1050" b="1" spc="-75" dirty="0">
                <a:latin typeface="Arial Black" panose="020B0A04020102020204" pitchFamily="34" charset="0"/>
                <a:cs typeface="Arial"/>
              </a:rPr>
              <a:t>Balabagan </a:t>
            </a:r>
            <a:r>
              <a:rPr sz="1050" b="1" spc="-90" dirty="0">
                <a:latin typeface="Arial Black" panose="020B0A04020102020204" pitchFamily="34" charset="0"/>
                <a:cs typeface="Arial"/>
              </a:rPr>
              <a:t>is </a:t>
            </a:r>
            <a:r>
              <a:rPr sz="1050" b="1" spc="-80" dirty="0">
                <a:latin typeface="Arial Black" panose="020B0A04020102020204" pitchFamily="34" charset="0"/>
                <a:cs typeface="Arial"/>
              </a:rPr>
              <a:t>40% </a:t>
            </a:r>
            <a:r>
              <a:rPr sz="1050" b="1" spc="-75" dirty="0">
                <a:latin typeface="Arial Black" panose="020B0A04020102020204" pitchFamily="34" charset="0"/>
                <a:cs typeface="Arial"/>
              </a:rPr>
              <a:t>Christians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60% </a:t>
            </a:r>
            <a:r>
              <a:rPr sz="1050" b="1" spc="-60" dirty="0">
                <a:latin typeface="Arial Black" panose="020B0A04020102020204" pitchFamily="34" charset="0"/>
                <a:cs typeface="Arial"/>
              </a:rPr>
              <a:t>Muslims.</a:t>
            </a:r>
            <a:r>
              <a:rPr sz="1050" b="1" spc="130" dirty="0">
                <a:latin typeface="Arial Black" panose="020B0A04020102020204" pitchFamily="34" charset="0"/>
                <a:cs typeface="Arial"/>
              </a:rPr>
              <a:t> </a:t>
            </a:r>
            <a:r>
              <a:rPr sz="1050" b="1" spc="-75" dirty="0">
                <a:latin typeface="Arial Black" panose="020B0A04020102020204" pitchFamily="34" charset="0"/>
                <a:cs typeface="Arial"/>
              </a:rPr>
              <a:t>Frank </a:t>
            </a:r>
            <a:r>
              <a:rPr sz="1050" b="1" spc="-45" dirty="0">
                <a:latin typeface="Arial Black" panose="020B0A04020102020204" pitchFamily="34" charset="0"/>
                <a:cs typeface="Arial"/>
              </a:rPr>
              <a:t>fits </a:t>
            </a:r>
            <a:r>
              <a:rPr sz="1050" b="1" spc="-60" dirty="0">
                <a:latin typeface="Arial Black" panose="020B0A04020102020204" pitchFamily="34" charset="0"/>
                <a:cs typeface="Arial"/>
              </a:rPr>
              <a:t>very  </a:t>
            </a:r>
            <a:r>
              <a:rPr sz="1050" b="1" spc="-40" dirty="0">
                <a:latin typeface="Arial Black" panose="020B0A04020102020204" pitchFamily="34" charset="0"/>
                <a:cs typeface="Arial"/>
              </a:rPr>
              <a:t>well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community and </a:t>
            </a:r>
            <a:r>
              <a:rPr sz="1050" b="1" spc="-90" dirty="0">
                <a:latin typeface="Arial Black" panose="020B0A04020102020204" pitchFamily="34" charset="0"/>
                <a:cs typeface="Arial"/>
              </a:rPr>
              <a:t>has </a:t>
            </a:r>
            <a:r>
              <a:rPr sz="1050" b="1" spc="-55" dirty="0">
                <a:latin typeface="Arial Black" panose="020B0A04020102020204" pitchFamily="34" charset="0"/>
                <a:cs typeface="Arial"/>
              </a:rPr>
              <a:t>endeared </a:t>
            </a:r>
            <a:r>
              <a:rPr sz="1050" b="1" spc="-65" dirty="0">
                <a:latin typeface="Arial Black" panose="020B0A04020102020204" pitchFamily="34" charset="0"/>
                <a:cs typeface="Arial"/>
              </a:rPr>
              <a:t>himself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our </a:t>
            </a:r>
            <a:r>
              <a:rPr sz="1050" b="1" spc="-55" dirty="0">
                <a:latin typeface="Arial Black" panose="020B0A04020102020204" pitchFamily="34" charset="0"/>
                <a:cs typeface="Arial"/>
              </a:rPr>
              <a:t>Muslim </a:t>
            </a:r>
            <a:r>
              <a:rPr sz="1050" b="1" spc="-60" dirty="0">
                <a:latin typeface="Arial Black" panose="020B0A04020102020204" pitchFamily="34" charset="0"/>
                <a:cs typeface="Arial"/>
              </a:rPr>
              <a:t>brothers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sisters </a:t>
            </a:r>
            <a:r>
              <a:rPr sz="1050" b="1" spc="-65" dirty="0">
                <a:latin typeface="Arial Black" panose="020B0A04020102020204" pitchFamily="34" charset="0"/>
                <a:cs typeface="Arial"/>
              </a:rPr>
              <a:t>through </a:t>
            </a:r>
            <a:r>
              <a:rPr sz="1050" b="1" spc="-85" dirty="0">
                <a:latin typeface="Arial Black" panose="020B0A04020102020204" pitchFamily="34" charset="0"/>
                <a:cs typeface="Arial"/>
              </a:rPr>
              <a:t>his </a:t>
            </a:r>
            <a:r>
              <a:rPr sz="1050" b="1" spc="-45" dirty="0">
                <a:latin typeface="Arial Black" panose="020B0A04020102020204" pitchFamily="34" charset="0"/>
                <a:cs typeface="Arial"/>
              </a:rPr>
              <a:t>work. </a:t>
            </a:r>
            <a:r>
              <a:rPr sz="1050" b="1" spc="-70" dirty="0">
                <a:latin typeface="Arial Black" panose="020B0A04020102020204" pitchFamily="34" charset="0"/>
                <a:cs typeface="Arial"/>
              </a:rPr>
              <a:t>He </a:t>
            </a:r>
            <a:r>
              <a:rPr sz="1050" b="1" spc="-80" dirty="0">
                <a:latin typeface="Arial Black" panose="020B0A04020102020204" pitchFamily="34" charset="0"/>
                <a:cs typeface="Arial"/>
              </a:rPr>
              <a:t>was </a:t>
            </a:r>
            <a:r>
              <a:rPr sz="1050" b="1" spc="-55" dirty="0">
                <a:latin typeface="Arial Black" panose="020B0A04020102020204" pitchFamily="34" charset="0"/>
                <a:cs typeface="Arial"/>
              </a:rPr>
              <a:t>in </a:t>
            </a:r>
            <a:r>
              <a:rPr sz="1050" b="1" spc="-80" dirty="0">
                <a:latin typeface="Arial Black" panose="020B0A04020102020204" pitchFamily="34" charset="0"/>
                <a:cs typeface="Arial"/>
              </a:rPr>
              <a:t>consultancy  </a:t>
            </a:r>
            <a:r>
              <a:rPr sz="1050" b="1" spc="-35" dirty="0">
                <a:latin typeface="Arial Black" panose="020B0A04020102020204" pitchFamily="34" charset="0"/>
                <a:cs typeface="Arial"/>
              </a:rPr>
              <a:t>with </a:t>
            </a:r>
            <a:r>
              <a:rPr sz="1050" b="1" spc="-50" dirty="0">
                <a:latin typeface="Arial Black" panose="020B0A04020102020204" pitchFamily="34" charset="0"/>
                <a:cs typeface="Arial"/>
              </a:rPr>
              <a:t>World </a:t>
            </a:r>
            <a:r>
              <a:rPr sz="1050" b="1" spc="-70" dirty="0">
                <a:latin typeface="Arial Black" panose="020B0A04020102020204" pitchFamily="34" charset="0"/>
                <a:cs typeface="Arial"/>
              </a:rPr>
              <a:t>Bank, </a:t>
            </a:r>
            <a:r>
              <a:rPr sz="1050" b="1" spc="-85" dirty="0">
                <a:latin typeface="Arial Black" panose="020B0A04020102020204" pitchFamily="34" charset="0"/>
                <a:cs typeface="Arial"/>
              </a:rPr>
              <a:t>UNFAO, </a:t>
            </a:r>
            <a:r>
              <a:rPr sz="1050" b="1" spc="-80" dirty="0">
                <a:latin typeface="Arial Black" panose="020B0A04020102020204" pitchFamily="34" charset="0"/>
                <a:cs typeface="Arial"/>
              </a:rPr>
              <a:t>USAID, </a:t>
            </a:r>
            <a:r>
              <a:rPr sz="1050" b="1" spc="-45" dirty="0">
                <a:latin typeface="Arial Black" panose="020B0A04020102020204" pitchFamily="34" charset="0"/>
                <a:cs typeface="Arial"/>
              </a:rPr>
              <a:t>United Methodist </a:t>
            </a:r>
            <a:r>
              <a:rPr sz="1050" b="1" spc="-95" dirty="0">
                <a:latin typeface="Arial Black" panose="020B0A04020102020204" pitchFamily="34" charset="0"/>
                <a:cs typeface="Arial"/>
              </a:rPr>
              <a:t>Church </a:t>
            </a:r>
            <a:r>
              <a:rPr sz="1050" b="1" spc="-40" dirty="0">
                <a:latin typeface="Arial Black" panose="020B0A04020102020204" pitchFamily="34" charset="0"/>
                <a:cs typeface="Arial"/>
              </a:rPr>
              <a:t>for </a:t>
            </a:r>
            <a:r>
              <a:rPr sz="1050" b="1" spc="-45" dirty="0">
                <a:latin typeface="Arial Black" panose="020B0A04020102020204" pitchFamily="34" charset="0"/>
                <a:cs typeface="Arial"/>
              </a:rPr>
              <a:t>45 </a:t>
            </a:r>
            <a:r>
              <a:rPr sz="1050" b="1" spc="-70" dirty="0">
                <a:latin typeface="Arial Black" panose="020B0A04020102020204" pitchFamily="34" charset="0"/>
                <a:cs typeface="Arial"/>
              </a:rPr>
              <a:t>years </a:t>
            </a:r>
            <a:r>
              <a:rPr sz="1050" b="1" spc="-55" dirty="0">
                <a:latin typeface="Arial Black" panose="020B0A04020102020204" pitchFamily="34" charset="0"/>
                <a:cs typeface="Arial"/>
              </a:rPr>
              <a:t>in </a:t>
            </a:r>
            <a:r>
              <a:rPr sz="1050" b="1" spc="-45" dirty="0">
                <a:latin typeface="Arial Black" panose="020B0A04020102020204" pitchFamily="34" charset="0"/>
                <a:cs typeface="Arial"/>
              </a:rPr>
              <a:t>16 </a:t>
            </a:r>
            <a:r>
              <a:rPr sz="1050" b="1" spc="-60" dirty="0">
                <a:latin typeface="Arial Black" panose="020B0A04020102020204" pitchFamily="34" charset="0"/>
                <a:cs typeface="Arial"/>
              </a:rPr>
              <a:t>countries. </a:t>
            </a:r>
            <a:r>
              <a:rPr sz="1050" b="1" spc="-40" dirty="0">
                <a:latin typeface="Arial Black" panose="020B0A04020102020204" pitchFamily="34" charset="0"/>
                <a:cs typeface="Arial"/>
              </a:rPr>
              <a:t>What </a:t>
            </a:r>
            <a:r>
              <a:rPr sz="1050" b="1" spc="-45" dirty="0">
                <a:latin typeface="Arial Black" panose="020B0A04020102020204" pitchFamily="34" charset="0"/>
                <a:cs typeface="Arial"/>
              </a:rPr>
              <a:t>we are </a:t>
            </a:r>
            <a:r>
              <a:rPr sz="1050" b="1" spc="-75" dirty="0">
                <a:latin typeface="Arial Black" panose="020B0A04020102020204" pitchFamily="34" charset="0"/>
                <a:cs typeface="Arial"/>
              </a:rPr>
              <a:t>doing </a:t>
            </a:r>
            <a:r>
              <a:rPr sz="1050" b="1" spc="-90" dirty="0">
                <a:latin typeface="Arial Black" panose="020B0A04020102020204" pitchFamily="34" charset="0"/>
                <a:cs typeface="Arial"/>
              </a:rPr>
              <a:t>is </a:t>
            </a:r>
            <a:r>
              <a:rPr sz="1050" b="1" spc="-70" dirty="0">
                <a:latin typeface="Arial Black" panose="020B0A04020102020204" pitchFamily="34" charset="0"/>
                <a:cs typeface="Arial"/>
              </a:rPr>
              <a:t>spread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word  about </a:t>
            </a:r>
            <a:r>
              <a:rPr sz="1050" b="1" spc="-80" dirty="0">
                <a:latin typeface="Arial Black" panose="020B0A04020102020204" pitchFamily="34" charset="0"/>
                <a:cs typeface="Arial"/>
              </a:rPr>
              <a:t>Shalom </a:t>
            </a:r>
            <a:r>
              <a:rPr sz="1050" b="1" spc="-90" dirty="0">
                <a:latin typeface="Arial Black" panose="020B0A04020102020204" pitchFamily="34" charset="0"/>
                <a:cs typeface="Arial"/>
              </a:rPr>
              <a:t>Science </a:t>
            </a:r>
            <a:r>
              <a:rPr sz="1050" b="1" spc="-45" dirty="0">
                <a:latin typeface="Arial Black" panose="020B0A04020102020204" pitchFamily="34" charset="0"/>
                <a:cs typeface="Arial"/>
              </a:rPr>
              <a:t>Institute's </a:t>
            </a:r>
            <a:r>
              <a:rPr sz="1050" b="1" spc="-85" dirty="0">
                <a:latin typeface="Arial Black" panose="020B0A04020102020204" pitchFamily="34" charset="0"/>
                <a:cs typeface="Arial"/>
              </a:rPr>
              <a:t>"3TS" </a:t>
            </a:r>
            <a:r>
              <a:rPr sz="1050" b="1" spc="-90" dirty="0">
                <a:latin typeface="Arial Black" panose="020B0A04020102020204" pitchFamily="34" charset="0"/>
                <a:cs typeface="Arial"/>
              </a:rPr>
              <a:t>Rice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Garden program </a:t>
            </a:r>
            <a:r>
              <a:rPr sz="1050" b="1" spc="-105" dirty="0">
                <a:latin typeface="Arial Black" panose="020B0A04020102020204" pitchFamily="34" charset="0"/>
                <a:cs typeface="Arial"/>
              </a:rPr>
              <a:t>so </a:t>
            </a:r>
            <a:r>
              <a:rPr sz="1050" b="1" spc="-30" dirty="0">
                <a:latin typeface="Arial Black" panose="020B0A04020102020204" pitchFamily="34" charset="0"/>
                <a:cs typeface="Arial"/>
              </a:rPr>
              <a:t>that </a:t>
            </a:r>
            <a:r>
              <a:rPr sz="1050" b="1" spc="-60" dirty="0">
                <a:latin typeface="Arial Black" panose="020B0A04020102020204" pitchFamily="34" charset="0"/>
                <a:cs typeface="Arial"/>
              </a:rPr>
              <a:t>others </a:t>
            </a:r>
            <a:r>
              <a:rPr sz="1050" b="1" spc="-70" dirty="0">
                <a:latin typeface="Arial Black" panose="020B0A04020102020204" pitchFamily="34" charset="0"/>
                <a:cs typeface="Arial"/>
              </a:rPr>
              <a:t>may </a:t>
            </a:r>
            <a:r>
              <a:rPr sz="1050" b="1" spc="-50" dirty="0">
                <a:latin typeface="Arial Black" panose="020B0A04020102020204" pitchFamily="34" charset="0"/>
                <a:cs typeface="Arial"/>
              </a:rPr>
              <a:t>find </a:t>
            </a:r>
            <a:r>
              <a:rPr sz="1050" b="1" spc="-60" dirty="0">
                <a:latin typeface="Arial Black" panose="020B0A04020102020204" pitchFamily="34" charset="0"/>
                <a:cs typeface="Arial"/>
              </a:rPr>
              <a:t>a way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avail </a:t>
            </a:r>
            <a:r>
              <a:rPr sz="1050" b="1" spc="-45" dirty="0">
                <a:latin typeface="Arial Black" panose="020B0A04020102020204" pitchFamily="34" charset="0"/>
                <a:cs typeface="Arial"/>
              </a:rPr>
              <a:t>of </a:t>
            </a:r>
            <a:r>
              <a:rPr sz="1050" b="1" spc="-105" dirty="0">
                <a:latin typeface="Arial Black" panose="020B0A04020102020204" pitchFamily="34" charset="0"/>
                <a:cs typeface="Arial"/>
              </a:rPr>
              <a:t>such </a:t>
            </a:r>
            <a:r>
              <a:rPr sz="1050" b="1" spc="-60" dirty="0">
                <a:latin typeface="Arial Black" panose="020B0A04020102020204" pitchFamily="34" charset="0"/>
                <a:cs typeface="Arial"/>
              </a:rPr>
              <a:t>valuable  teaching, thus, </a:t>
            </a:r>
            <a:r>
              <a:rPr sz="1050" b="1" spc="-40" dirty="0">
                <a:latin typeface="Arial Black" panose="020B0A04020102020204" pitchFamily="34" charset="0"/>
                <a:cs typeface="Arial"/>
              </a:rPr>
              <a:t>the </a:t>
            </a:r>
            <a:r>
              <a:rPr sz="1050" b="1" spc="-35" dirty="0">
                <a:latin typeface="Arial Black" panose="020B0A04020102020204" pitchFamily="34" charset="0"/>
                <a:cs typeface="Arial"/>
              </a:rPr>
              <a:t>4-Month </a:t>
            </a:r>
            <a:r>
              <a:rPr sz="1050" b="1" spc="-55" dirty="0">
                <a:latin typeface="Arial Black" panose="020B0A04020102020204" pitchFamily="34" charset="0"/>
                <a:cs typeface="Arial"/>
              </a:rPr>
              <a:t>Pictorial </a:t>
            </a:r>
            <a:r>
              <a:rPr sz="1050" b="1" spc="-60" dirty="0">
                <a:latin typeface="Arial Black" panose="020B0A04020102020204" pitchFamily="34" charset="0"/>
                <a:cs typeface="Arial"/>
              </a:rPr>
              <a:t>Report </a:t>
            </a:r>
            <a:r>
              <a:rPr sz="1050" b="1" spc="-30" dirty="0">
                <a:latin typeface="Arial Black" panose="020B0A04020102020204" pitchFamily="34" charset="0"/>
                <a:cs typeface="Arial"/>
              </a:rPr>
              <a:t>that </a:t>
            </a:r>
            <a:r>
              <a:rPr sz="1050" b="1" spc="-45" dirty="0">
                <a:latin typeface="Arial Black" panose="020B0A04020102020204" pitchFamily="34" charset="0"/>
                <a:cs typeface="Arial"/>
              </a:rPr>
              <a:t>we </a:t>
            </a:r>
            <a:r>
              <a:rPr sz="1050" b="1" spc="-70" dirty="0">
                <a:latin typeface="Arial Black" panose="020B0A04020102020204" pitchFamily="34" charset="0"/>
                <a:cs typeface="Arial"/>
              </a:rPr>
              <a:t>shared </a:t>
            </a:r>
            <a:r>
              <a:rPr sz="1050" b="1" spc="-35" dirty="0">
                <a:latin typeface="Arial Black" panose="020B0A04020102020204" pitchFamily="34" charset="0"/>
                <a:cs typeface="Arial"/>
              </a:rPr>
              <a:t>with</a:t>
            </a:r>
            <a:r>
              <a:rPr sz="1050" b="1" spc="-40" dirty="0">
                <a:latin typeface="Arial Black" panose="020B0A04020102020204" pitchFamily="34" charset="0"/>
                <a:cs typeface="Arial"/>
              </a:rPr>
              <a:t> </a:t>
            </a:r>
            <a:r>
              <a:rPr sz="1050" b="1" spc="-60" dirty="0">
                <a:latin typeface="Arial Black" panose="020B0A04020102020204" pitchFamily="34" charset="0"/>
                <a:cs typeface="Arial"/>
              </a:rPr>
              <a:t>you.</a:t>
            </a:r>
            <a:endParaRPr sz="1050" dirty="0">
              <a:latin typeface="Arial Black" panose="020B0A04020102020204" pitchFamily="34" charset="0"/>
              <a:cs typeface="Arial"/>
            </a:endParaRPr>
          </a:p>
          <a:p>
            <a:pPr>
              <a:lnSpc>
                <a:spcPct val="100000"/>
              </a:lnSpc>
              <a:spcBef>
                <a:spcPts val="15"/>
              </a:spcBef>
            </a:pPr>
            <a:endParaRPr sz="1050" dirty="0">
              <a:latin typeface="Arial Black" panose="020B0A04020102020204" pitchFamily="34" charset="0"/>
              <a:cs typeface="Times New Roman"/>
            </a:endParaRPr>
          </a:p>
          <a:p>
            <a:pPr marL="12700" marR="5715" algn="just">
              <a:lnSpc>
                <a:spcPct val="101699"/>
              </a:lnSpc>
              <a:spcBef>
                <a:spcPts val="5"/>
              </a:spcBef>
            </a:pPr>
            <a:r>
              <a:rPr sz="1050" b="1" spc="-95" dirty="0">
                <a:latin typeface="Arial Black" panose="020B0A04020102020204" pitchFamily="34" charset="0"/>
                <a:cs typeface="Arial"/>
              </a:rPr>
              <a:t>You </a:t>
            </a:r>
            <a:r>
              <a:rPr sz="1050" b="1" spc="-55" dirty="0">
                <a:latin typeface="Arial Black" panose="020B0A04020102020204" pitchFamily="34" charset="0"/>
                <a:cs typeface="Arial"/>
              </a:rPr>
              <a:t>mentioned </a:t>
            </a:r>
            <a:r>
              <a:rPr sz="1050" b="1" spc="-95" dirty="0">
                <a:latin typeface="Arial Black" panose="020B0A04020102020204" pitchFamily="34" charset="0"/>
                <a:cs typeface="Arial"/>
              </a:rPr>
              <a:t>Camp </a:t>
            </a:r>
            <a:r>
              <a:rPr sz="1050" b="1" spc="-70" dirty="0">
                <a:latin typeface="Arial Black" panose="020B0A04020102020204" pitchFamily="34" charset="0"/>
                <a:cs typeface="Arial"/>
              </a:rPr>
              <a:t>Abubacar. </a:t>
            </a:r>
            <a:r>
              <a:rPr sz="1050" b="1" spc="-15" dirty="0">
                <a:latin typeface="Arial Black" panose="020B0A04020102020204" pitchFamily="34" charset="0"/>
                <a:cs typeface="Arial"/>
              </a:rPr>
              <a:t>I </a:t>
            </a:r>
            <a:r>
              <a:rPr sz="1050" b="1" spc="-50" dirty="0">
                <a:latin typeface="Arial Black" panose="020B0A04020102020204" pitchFamily="34" charset="0"/>
                <a:cs typeface="Arial"/>
              </a:rPr>
              <a:t>started </a:t>
            </a:r>
            <a:r>
              <a:rPr sz="1050" b="1" spc="-55" dirty="0">
                <a:latin typeface="Arial Black" panose="020B0A04020102020204" pitchFamily="34" charset="0"/>
                <a:cs typeface="Arial"/>
              </a:rPr>
              <a:t>in </a:t>
            </a:r>
            <a:r>
              <a:rPr sz="1050" b="1" spc="-80" dirty="0">
                <a:latin typeface="Arial Black" panose="020B0A04020102020204" pitchFamily="34" charset="0"/>
                <a:cs typeface="Arial"/>
              </a:rPr>
              <a:t>Shalom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day </a:t>
            </a:r>
            <a:r>
              <a:rPr sz="1050" b="1" spc="-15" dirty="0">
                <a:latin typeface="Arial Black" panose="020B0A04020102020204" pitchFamily="34" charset="0"/>
                <a:cs typeface="Arial"/>
              </a:rPr>
              <a:t>it </a:t>
            </a:r>
            <a:r>
              <a:rPr sz="1050" b="1" spc="-80" dirty="0">
                <a:latin typeface="Arial Black" panose="020B0A04020102020204" pitchFamily="34" charset="0"/>
                <a:cs typeface="Arial"/>
              </a:rPr>
              <a:t>was </a:t>
            </a:r>
            <a:r>
              <a:rPr sz="1050" b="1" spc="-70" dirty="0">
                <a:latin typeface="Arial Black" panose="020B0A04020102020204" pitchFamily="34" charset="0"/>
                <a:cs typeface="Arial"/>
              </a:rPr>
              <a:t>bombed </a:t>
            </a:r>
            <a:r>
              <a:rPr sz="1050" b="1" spc="-55" dirty="0">
                <a:latin typeface="Arial Black" panose="020B0A04020102020204" pitchFamily="34" charset="0"/>
                <a:cs typeface="Arial"/>
              </a:rPr>
              <a:t>in </a:t>
            </a:r>
            <a:r>
              <a:rPr sz="1050" b="1" spc="-100" dirty="0">
                <a:latin typeface="Arial Black" panose="020B0A04020102020204" pitchFamily="34" charset="0"/>
                <a:cs typeface="Arial"/>
              </a:rPr>
              <a:t>July </a:t>
            </a:r>
            <a:r>
              <a:rPr sz="1050" b="1" spc="-40" dirty="0">
                <a:latin typeface="Arial Black" panose="020B0A04020102020204" pitchFamily="34" charset="0"/>
                <a:cs typeface="Arial"/>
              </a:rPr>
              <a:t>2000. </a:t>
            </a:r>
            <a:r>
              <a:rPr sz="1050" b="1" spc="-85" dirty="0">
                <a:latin typeface="Arial Black" panose="020B0A04020102020204" pitchFamily="34" charset="0"/>
                <a:cs typeface="Arial"/>
              </a:rPr>
              <a:t>Yes, </a:t>
            </a:r>
            <a:r>
              <a:rPr sz="1050" b="1" spc="-15" dirty="0">
                <a:latin typeface="Arial Black" panose="020B0A04020102020204" pitchFamily="34" charset="0"/>
                <a:cs typeface="Arial"/>
              </a:rPr>
              <a:t>I </a:t>
            </a:r>
            <a:r>
              <a:rPr sz="1050" b="1" spc="-60" dirty="0">
                <a:latin typeface="Arial Black" panose="020B0A04020102020204" pitchFamily="34" charset="0"/>
                <a:cs typeface="Arial"/>
              </a:rPr>
              <a:t>recall </a:t>
            </a:r>
            <a:r>
              <a:rPr sz="1050" b="1" spc="-40" dirty="0">
                <a:latin typeface="Arial Black" panose="020B0A04020102020204" pitchFamily="34" charset="0"/>
                <a:cs typeface="Arial"/>
              </a:rPr>
              <a:t>the </a:t>
            </a:r>
            <a:r>
              <a:rPr sz="1050" b="1" spc="-60" dirty="0">
                <a:latin typeface="Arial Black" panose="020B0A04020102020204" pitchFamily="34" charset="0"/>
                <a:cs typeface="Arial"/>
              </a:rPr>
              <a:t>insensitivity </a:t>
            </a:r>
            <a:r>
              <a:rPr sz="1050" b="1" spc="-45" dirty="0">
                <a:latin typeface="Arial Black" panose="020B0A04020102020204" pitchFamily="34" charset="0"/>
                <a:cs typeface="Arial"/>
              </a:rPr>
              <a:t>of  </a:t>
            </a:r>
            <a:r>
              <a:rPr sz="1050" b="1" spc="-55" dirty="0">
                <a:latin typeface="Arial Black" panose="020B0A04020102020204" pitchFamily="34" charset="0"/>
                <a:cs typeface="Arial"/>
              </a:rPr>
              <a:t>people. </a:t>
            </a:r>
            <a:r>
              <a:rPr sz="1050" b="1" spc="-70" dirty="0">
                <a:latin typeface="Arial Black" panose="020B0A04020102020204" pitchFamily="34" charset="0"/>
                <a:cs typeface="Arial"/>
              </a:rPr>
              <a:t>Throughout </a:t>
            </a:r>
            <a:r>
              <a:rPr sz="1050" b="1" spc="-105" dirty="0">
                <a:latin typeface="Arial Black" panose="020B0A04020102020204" pitchFamily="34" charset="0"/>
                <a:cs typeface="Arial"/>
              </a:rPr>
              <a:t>SSI's </a:t>
            </a:r>
            <a:r>
              <a:rPr sz="1050" b="1" spc="-45" dirty="0">
                <a:latin typeface="Arial Black" panose="020B0A04020102020204" pitchFamily="34" charset="0"/>
                <a:cs typeface="Arial"/>
              </a:rPr>
              <a:t>21 </a:t>
            </a:r>
            <a:r>
              <a:rPr sz="1050" b="1" spc="-75" dirty="0">
                <a:latin typeface="Arial Black" panose="020B0A04020102020204" pitchFamily="34" charset="0"/>
                <a:cs typeface="Arial"/>
              </a:rPr>
              <a:t>years </a:t>
            </a:r>
            <a:r>
              <a:rPr sz="1050" b="1" spc="-70" dirty="0">
                <a:latin typeface="Arial Black" panose="020B0A04020102020204" pitchFamily="34" charset="0"/>
                <a:cs typeface="Arial"/>
              </a:rPr>
              <a:t>existence </a:t>
            </a:r>
            <a:r>
              <a:rPr sz="1050" b="1" spc="-50" dirty="0">
                <a:latin typeface="Arial Black" panose="020B0A04020102020204" pitchFamily="34" charset="0"/>
                <a:cs typeface="Arial"/>
              </a:rPr>
              <a:t>from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small </a:t>
            </a:r>
            <a:r>
              <a:rPr sz="1050" b="1" spc="-50" dirty="0">
                <a:latin typeface="Arial Black" panose="020B0A04020102020204" pitchFamily="34" charset="0"/>
                <a:cs typeface="Arial"/>
              </a:rPr>
              <a:t>elementary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now </a:t>
            </a:r>
            <a:r>
              <a:rPr sz="1050" b="1" spc="-30" dirty="0">
                <a:latin typeface="Arial Black" panose="020B0A04020102020204" pitchFamily="34" charset="0"/>
                <a:cs typeface="Arial"/>
              </a:rPr>
              <a:t>with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junior </a:t>
            </a:r>
            <a:r>
              <a:rPr sz="1050" b="1" spc="-75" dirty="0">
                <a:latin typeface="Arial Black" panose="020B0A04020102020204" pitchFamily="34" charset="0"/>
                <a:cs typeface="Arial"/>
              </a:rPr>
              <a:t>high </a:t>
            </a:r>
            <a:r>
              <a:rPr sz="1050" b="1" spc="-80" dirty="0">
                <a:latin typeface="Arial Black" panose="020B0A04020102020204" pitchFamily="34" charset="0"/>
                <a:cs typeface="Arial"/>
              </a:rPr>
              <a:t>school, </a:t>
            </a:r>
            <a:r>
              <a:rPr sz="1050" b="1" spc="-55" dirty="0">
                <a:latin typeface="Arial Black" panose="020B0A04020102020204" pitchFamily="34" charset="0"/>
                <a:cs typeface="Arial"/>
              </a:rPr>
              <a:t>its </a:t>
            </a:r>
            <a:r>
              <a:rPr sz="1050" b="1" spc="-85" dirty="0">
                <a:latin typeface="Arial Black" panose="020B0A04020102020204" pitchFamily="34" charset="0"/>
                <a:cs typeface="Arial"/>
              </a:rPr>
              <a:t>mission </a:t>
            </a:r>
            <a:r>
              <a:rPr sz="1050" b="1" spc="-90" dirty="0">
                <a:latin typeface="Arial Black" panose="020B0A04020102020204" pitchFamily="34" charset="0"/>
                <a:cs typeface="Arial"/>
              </a:rPr>
              <a:t>is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bridge  </a:t>
            </a:r>
            <a:r>
              <a:rPr sz="1050" b="1" spc="-40" dirty="0">
                <a:latin typeface="Arial Black" panose="020B0A04020102020204" pitchFamily="34" charset="0"/>
                <a:cs typeface="Arial"/>
              </a:rPr>
              <a:t>the </a:t>
            </a:r>
            <a:r>
              <a:rPr sz="1050" b="1" spc="-85" dirty="0">
                <a:latin typeface="Arial Black" panose="020B0A04020102020204" pitchFamily="34" charset="0"/>
                <a:cs typeface="Arial"/>
              </a:rPr>
              <a:t>gap </a:t>
            </a:r>
            <a:r>
              <a:rPr sz="1050" b="1" spc="-45" dirty="0">
                <a:latin typeface="Arial Black" panose="020B0A04020102020204" pitchFamily="34" charset="0"/>
                <a:cs typeface="Arial"/>
              </a:rPr>
              <a:t>between </a:t>
            </a:r>
            <a:r>
              <a:rPr sz="1050" b="1" spc="-40" dirty="0">
                <a:latin typeface="Arial Black" panose="020B0A04020102020204" pitchFamily="34" charset="0"/>
                <a:cs typeface="Arial"/>
              </a:rPr>
              <a:t>the </a:t>
            </a:r>
            <a:r>
              <a:rPr sz="1050" b="1" spc="-30" dirty="0">
                <a:latin typeface="Arial Black" panose="020B0A04020102020204" pitchFamily="34" charset="0"/>
                <a:cs typeface="Arial"/>
              </a:rPr>
              <a:t>two </a:t>
            </a:r>
            <a:r>
              <a:rPr sz="1050" b="1" spc="-65" dirty="0">
                <a:latin typeface="Arial Black" panose="020B0A04020102020204" pitchFamily="34" charset="0"/>
                <a:cs typeface="Arial"/>
              </a:rPr>
              <a:t>cultures through </a:t>
            </a:r>
            <a:r>
              <a:rPr sz="1050" b="1" spc="-60" dirty="0">
                <a:latin typeface="Arial Black" panose="020B0A04020102020204" pitchFamily="34" charset="0"/>
                <a:cs typeface="Arial"/>
              </a:rPr>
              <a:t>education.</a:t>
            </a:r>
            <a:r>
              <a:rPr sz="1050" b="1" spc="130" dirty="0">
                <a:latin typeface="Arial Black" panose="020B0A04020102020204" pitchFamily="34" charset="0"/>
                <a:cs typeface="Arial"/>
              </a:rPr>
              <a:t> </a:t>
            </a:r>
            <a:r>
              <a:rPr sz="1050" b="1" spc="-65" dirty="0">
                <a:latin typeface="Arial Black" panose="020B0A04020102020204" pitchFamily="34" charset="0"/>
                <a:cs typeface="Arial"/>
              </a:rPr>
              <a:t>Prayer </a:t>
            </a:r>
            <a:r>
              <a:rPr sz="1050" b="1" spc="-60" dirty="0">
                <a:latin typeface="Arial Black" panose="020B0A04020102020204" pitchFamily="34" charset="0"/>
                <a:cs typeface="Arial"/>
              </a:rPr>
              <a:t>starts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day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every </a:t>
            </a:r>
            <a:r>
              <a:rPr sz="1050" b="1" spc="-80" dirty="0">
                <a:latin typeface="Arial Black" panose="020B0A04020102020204" pitchFamily="34" charset="0"/>
                <a:cs typeface="Arial"/>
              </a:rPr>
              <a:t>classroom. </a:t>
            </a:r>
            <a:r>
              <a:rPr sz="1050" b="1" spc="-75" dirty="0">
                <a:latin typeface="Arial Black" panose="020B0A04020102020204" pitchFamily="34" charset="0"/>
                <a:cs typeface="Arial"/>
              </a:rPr>
              <a:t>Students </a:t>
            </a:r>
            <a:r>
              <a:rPr sz="1050" b="1" spc="-60" dirty="0">
                <a:latin typeface="Arial Black" panose="020B0A04020102020204" pitchFamily="34" charset="0"/>
                <a:cs typeface="Arial"/>
              </a:rPr>
              <a:t>pray </a:t>
            </a:r>
            <a:r>
              <a:rPr sz="1050" b="1" spc="-45" dirty="0">
                <a:latin typeface="Arial Black" panose="020B0A04020102020204" pitchFamily="34" charset="0"/>
                <a:cs typeface="Arial"/>
              </a:rPr>
              <a:t>together, </a:t>
            </a:r>
            <a:r>
              <a:rPr sz="1050" b="1" spc="-60" dirty="0">
                <a:latin typeface="Arial Black" panose="020B0A04020102020204" pitchFamily="34" charset="0"/>
                <a:cs typeface="Arial"/>
              </a:rPr>
              <a:t>play  </a:t>
            </a:r>
            <a:r>
              <a:rPr sz="1050" b="1" spc="-45" dirty="0">
                <a:latin typeface="Arial Black" panose="020B0A04020102020204" pitchFamily="34" charset="0"/>
                <a:cs typeface="Arial"/>
              </a:rPr>
              <a:t>together,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study </a:t>
            </a:r>
            <a:r>
              <a:rPr sz="1050" b="1" spc="-45" dirty="0">
                <a:latin typeface="Arial Black" panose="020B0A04020102020204" pitchFamily="34" charset="0"/>
                <a:cs typeface="Arial"/>
              </a:rPr>
              <a:t>together. </a:t>
            </a:r>
            <a:r>
              <a:rPr sz="1050" b="1" spc="-105" dirty="0">
                <a:latin typeface="Arial Black" panose="020B0A04020102020204" pitchFamily="34" charset="0"/>
                <a:cs typeface="Arial"/>
              </a:rPr>
              <a:t>A </a:t>
            </a:r>
            <a:r>
              <a:rPr sz="1050" b="1" spc="-75" dirty="0">
                <a:latin typeface="Arial Black" panose="020B0A04020102020204" pitchFamily="34" charset="0"/>
                <a:cs typeface="Arial"/>
              </a:rPr>
              <a:t>Board </a:t>
            </a:r>
            <a:r>
              <a:rPr sz="1050" b="1" spc="-40" dirty="0">
                <a:latin typeface="Arial Black" panose="020B0A04020102020204" pitchFamily="34" charset="0"/>
                <a:cs typeface="Arial"/>
              </a:rPr>
              <a:t>Member </a:t>
            </a:r>
            <a:r>
              <a:rPr sz="1050" b="1" spc="-80" dirty="0">
                <a:latin typeface="Arial Black" panose="020B0A04020102020204" pitchFamily="34" charset="0"/>
                <a:cs typeface="Arial"/>
              </a:rPr>
              <a:t>once </a:t>
            </a:r>
            <a:r>
              <a:rPr sz="1050" b="1" spc="-70" dirty="0">
                <a:latin typeface="Arial Black" panose="020B0A04020102020204" pitchFamily="34" charset="0"/>
                <a:cs typeface="Arial"/>
              </a:rPr>
              <a:t>said, </a:t>
            </a:r>
            <a:r>
              <a:rPr sz="1050" b="1" spc="-45" dirty="0">
                <a:latin typeface="Arial Black" panose="020B0A04020102020204" pitchFamily="34" charset="0"/>
                <a:cs typeface="Arial"/>
              </a:rPr>
              <a:t>"We </a:t>
            </a:r>
            <a:r>
              <a:rPr sz="1050" b="1" spc="-65" dirty="0">
                <a:latin typeface="Arial Black" panose="020B0A04020102020204" pitchFamily="34" charset="0"/>
                <a:cs typeface="Arial"/>
              </a:rPr>
              <a:t>cannot </a:t>
            </a:r>
            <a:r>
              <a:rPr sz="1050" b="1" spc="-85" dirty="0">
                <a:latin typeface="Arial Black" panose="020B0A04020102020204" pitchFamily="34" charset="0"/>
                <a:cs typeface="Arial"/>
              </a:rPr>
              <a:t>change </a:t>
            </a:r>
            <a:r>
              <a:rPr sz="1050" b="1" spc="-45" dirty="0">
                <a:latin typeface="Arial Black" panose="020B0A04020102020204" pitchFamily="34" charset="0"/>
                <a:cs typeface="Arial"/>
              </a:rPr>
              <a:t>attitudes of </a:t>
            </a:r>
            <a:r>
              <a:rPr sz="1050" b="1" spc="-55" dirty="0">
                <a:latin typeface="Arial Black" panose="020B0A04020102020204" pitchFamily="34" charset="0"/>
                <a:cs typeface="Arial"/>
              </a:rPr>
              <a:t>people"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which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responded,  </a:t>
            </a:r>
            <a:r>
              <a:rPr sz="1050" b="1" spc="-50" dirty="0">
                <a:latin typeface="Arial Black" panose="020B0A04020102020204" pitchFamily="34" charset="0"/>
                <a:cs typeface="Arial"/>
              </a:rPr>
              <a:t>"Start </a:t>
            </a:r>
            <a:r>
              <a:rPr sz="1050" b="1" spc="-35" dirty="0">
                <a:latin typeface="Arial Black" panose="020B0A04020102020204" pitchFamily="34" charset="0"/>
                <a:cs typeface="Arial"/>
              </a:rPr>
              <a:t>with </a:t>
            </a:r>
            <a:r>
              <a:rPr sz="1050" b="1" spc="-55" dirty="0">
                <a:latin typeface="Arial Black" panose="020B0A04020102020204" pitchFamily="34" charset="0"/>
                <a:cs typeface="Arial"/>
              </a:rPr>
              <a:t>children. </a:t>
            </a:r>
            <a:r>
              <a:rPr sz="1050" b="1" spc="-45" dirty="0">
                <a:latin typeface="Arial Black" panose="020B0A04020102020204" pitchFamily="34" charset="0"/>
                <a:cs typeface="Arial"/>
              </a:rPr>
              <a:t>We </a:t>
            </a:r>
            <a:r>
              <a:rPr sz="1050" b="1" spc="-70" dirty="0">
                <a:latin typeface="Arial Black" panose="020B0A04020102020204" pitchFamily="34" charset="0"/>
                <a:cs typeface="Arial"/>
              </a:rPr>
              <a:t>may </a:t>
            </a:r>
            <a:r>
              <a:rPr sz="1050" b="1" spc="-45" dirty="0">
                <a:latin typeface="Arial Black" panose="020B0A04020102020204" pitchFamily="34" charset="0"/>
                <a:cs typeface="Arial"/>
              </a:rPr>
              <a:t>not </a:t>
            </a:r>
            <a:r>
              <a:rPr sz="1050" b="1" spc="-80" dirty="0">
                <a:latin typeface="Arial Black" panose="020B0A04020102020204" pitchFamily="34" charset="0"/>
                <a:cs typeface="Arial"/>
              </a:rPr>
              <a:t>see </a:t>
            </a:r>
            <a:r>
              <a:rPr sz="1050" b="1" spc="-85" dirty="0">
                <a:latin typeface="Arial Black" panose="020B0A04020102020204" pitchFamily="34" charset="0"/>
                <a:cs typeface="Arial"/>
              </a:rPr>
              <a:t>change </a:t>
            </a:r>
            <a:r>
              <a:rPr sz="1050" b="1" spc="-50" dirty="0">
                <a:latin typeface="Arial Black" panose="020B0A04020102020204" pitchFamily="34" charset="0"/>
                <a:cs typeface="Arial"/>
              </a:rPr>
              <a:t>in </a:t>
            </a:r>
            <a:r>
              <a:rPr sz="1050" b="1" spc="-55" dirty="0">
                <a:latin typeface="Arial Black" panose="020B0A04020102020204" pitchFamily="34" charset="0"/>
                <a:cs typeface="Arial"/>
              </a:rPr>
              <a:t>our </a:t>
            </a:r>
            <a:r>
              <a:rPr sz="1050" b="1" spc="-35" dirty="0">
                <a:latin typeface="Arial Black" panose="020B0A04020102020204" pitchFamily="34" charset="0"/>
                <a:cs typeface="Arial"/>
              </a:rPr>
              <a:t>lifetime, </a:t>
            </a:r>
            <a:r>
              <a:rPr sz="1050" b="1" spc="-45" dirty="0">
                <a:latin typeface="Arial Black" panose="020B0A04020102020204" pitchFamily="34" charset="0"/>
                <a:cs typeface="Arial"/>
              </a:rPr>
              <a:t>but </a:t>
            </a:r>
            <a:r>
              <a:rPr sz="1050" b="1" spc="-60" dirty="0">
                <a:latin typeface="Arial Black" panose="020B0A04020102020204" pitchFamily="34" charset="0"/>
                <a:cs typeface="Arial"/>
              </a:rPr>
              <a:t>this </a:t>
            </a:r>
            <a:r>
              <a:rPr sz="1050" b="1" spc="-55" dirty="0">
                <a:latin typeface="Arial Black" panose="020B0A04020102020204" pitchFamily="34" charset="0"/>
                <a:cs typeface="Arial"/>
              </a:rPr>
              <a:t>generation </a:t>
            </a:r>
            <a:r>
              <a:rPr sz="1050" b="1" spc="-90" dirty="0">
                <a:latin typeface="Arial Black" panose="020B0A04020102020204" pitchFamily="34" charset="0"/>
                <a:cs typeface="Arial"/>
              </a:rPr>
              <a:t>is </a:t>
            </a:r>
            <a:r>
              <a:rPr sz="1050" b="1" spc="-70" dirty="0">
                <a:latin typeface="Arial Black" panose="020B0A04020102020204" pitchFamily="34" charset="0"/>
                <a:cs typeface="Arial"/>
              </a:rPr>
              <a:t>given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opportunity </a:t>
            </a:r>
            <a:r>
              <a:rPr sz="1050" b="1" spc="-30" dirty="0">
                <a:latin typeface="Arial Black" panose="020B0A04020102020204" pitchFamily="34" charset="0"/>
                <a:cs typeface="Arial"/>
              </a:rPr>
              <a:t>to </a:t>
            </a:r>
            <a:r>
              <a:rPr sz="1050" b="1" spc="-85" dirty="0">
                <a:latin typeface="Arial Black" panose="020B0A04020102020204" pitchFamily="34" charset="0"/>
                <a:cs typeface="Arial"/>
              </a:rPr>
              <a:t>change </a:t>
            </a:r>
            <a:r>
              <a:rPr sz="1050" b="1" spc="-30" dirty="0">
                <a:latin typeface="Arial Black" panose="020B0A04020102020204" pitchFamily="34" charset="0"/>
                <a:cs typeface="Arial"/>
              </a:rPr>
              <a:t>with  </a:t>
            </a:r>
            <a:r>
              <a:rPr sz="1050" b="1" spc="-70" dirty="0">
                <a:latin typeface="Arial Black" panose="020B0A04020102020204" pitchFamily="34" charset="0"/>
                <a:cs typeface="Arial"/>
              </a:rPr>
              <a:t>teaching </a:t>
            </a:r>
            <a:r>
              <a:rPr sz="1050" b="1" spc="-45" dirty="0">
                <a:latin typeface="Arial Black" panose="020B0A04020102020204" pitchFamily="34" charset="0"/>
                <a:cs typeface="Arial"/>
              </a:rPr>
              <a:t>of </a:t>
            </a:r>
            <a:r>
              <a:rPr sz="1050" b="1" spc="-70" dirty="0">
                <a:latin typeface="Arial Black" panose="020B0A04020102020204" pitchFamily="34" charset="0"/>
                <a:cs typeface="Arial"/>
              </a:rPr>
              <a:t>core </a:t>
            </a:r>
            <a:r>
              <a:rPr sz="1050" b="1" spc="-60" dirty="0">
                <a:latin typeface="Arial Black" panose="020B0A04020102020204" pitchFamily="34" charset="0"/>
                <a:cs typeface="Arial"/>
              </a:rPr>
              <a:t>values."</a:t>
            </a:r>
            <a:r>
              <a:rPr sz="1050" b="1" spc="130" dirty="0">
                <a:latin typeface="Arial Black" panose="020B0A04020102020204" pitchFamily="34" charset="0"/>
                <a:cs typeface="Arial"/>
              </a:rPr>
              <a:t> </a:t>
            </a:r>
            <a:r>
              <a:rPr sz="1050" b="1" spc="-130" dirty="0">
                <a:latin typeface="Arial Black" panose="020B0A04020102020204" pitchFamily="34" charset="0"/>
                <a:cs typeface="Arial"/>
              </a:rPr>
              <a:t>SSI </a:t>
            </a:r>
            <a:r>
              <a:rPr sz="1050" b="1" spc="-90" dirty="0">
                <a:latin typeface="Arial Black" panose="020B0A04020102020204" pitchFamily="34" charset="0"/>
                <a:cs typeface="Arial"/>
              </a:rPr>
              <a:t>has </a:t>
            </a:r>
            <a:r>
              <a:rPr sz="1050" b="1" spc="-65" dirty="0">
                <a:latin typeface="Arial Black" panose="020B0A04020102020204" pitchFamily="34" charset="0"/>
                <a:cs typeface="Arial"/>
              </a:rPr>
              <a:t>made </a:t>
            </a:r>
            <a:r>
              <a:rPr sz="1050" b="1" spc="-70" dirty="0">
                <a:latin typeface="Arial Black" panose="020B0A04020102020204" pitchFamily="34" charset="0"/>
                <a:cs typeface="Arial"/>
              </a:rPr>
              <a:t>inroads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promoting </a:t>
            </a:r>
            <a:r>
              <a:rPr sz="1050" b="1" spc="-65" dirty="0">
                <a:latin typeface="Arial Black" panose="020B0A04020102020204" pitchFamily="34" charset="0"/>
                <a:cs typeface="Arial"/>
              </a:rPr>
              <a:t>peace, understanding, </a:t>
            </a:r>
            <a:r>
              <a:rPr sz="1050" b="1" spc="-50" dirty="0">
                <a:latin typeface="Arial Black" panose="020B0A04020102020204" pitchFamily="34" charset="0"/>
                <a:cs typeface="Arial"/>
              </a:rPr>
              <a:t>tolerance,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acceptance </a:t>
            </a:r>
            <a:r>
              <a:rPr sz="1050" b="1" spc="-45" dirty="0">
                <a:latin typeface="Arial Black" panose="020B0A04020102020204" pitchFamily="34" charset="0"/>
                <a:cs typeface="Arial"/>
              </a:rPr>
              <a:t>of </a:t>
            </a:r>
            <a:r>
              <a:rPr sz="1050" b="1" spc="-55" dirty="0">
                <a:latin typeface="Arial Black" panose="020B0A04020102020204" pitchFamily="34" charset="0"/>
                <a:cs typeface="Arial"/>
              </a:rPr>
              <a:t>differences.  </a:t>
            </a:r>
            <a:r>
              <a:rPr sz="1050" b="1"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a </a:t>
            </a:r>
            <a:r>
              <a:rPr sz="1050" b="1" spc="-80" dirty="0">
                <a:latin typeface="Arial Black" panose="020B0A04020102020204" pitchFamily="34" charset="0"/>
                <a:cs typeface="Arial"/>
              </a:rPr>
              <a:t>choice </a:t>
            </a:r>
            <a:r>
              <a:rPr sz="1050" b="1" spc="-85" dirty="0">
                <a:latin typeface="Arial Black" panose="020B0A04020102020204" pitchFamily="34" charset="0"/>
                <a:cs typeface="Arial"/>
              </a:rPr>
              <a:t>school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many </a:t>
            </a:r>
            <a:r>
              <a:rPr sz="1050" b="1" spc="-55" dirty="0">
                <a:latin typeface="Arial Black" panose="020B0A04020102020204" pitchFamily="34" charset="0"/>
                <a:cs typeface="Arial"/>
              </a:rPr>
              <a:t>Muslim</a:t>
            </a:r>
            <a:r>
              <a:rPr sz="1050" b="1" spc="55" dirty="0">
                <a:latin typeface="Arial Black" panose="020B0A04020102020204" pitchFamily="34" charset="0"/>
                <a:cs typeface="Arial"/>
              </a:rPr>
              <a:t> </a:t>
            </a:r>
            <a:r>
              <a:rPr sz="1050" b="1" spc="-55" dirty="0">
                <a:latin typeface="Arial Black" panose="020B0A04020102020204" pitchFamily="34" charset="0"/>
                <a:cs typeface="Arial"/>
              </a:rPr>
              <a:t>parents.</a:t>
            </a:r>
            <a:endParaRPr sz="1050" dirty="0">
              <a:latin typeface="Arial Black" panose="020B0A04020102020204" pitchFamily="34" charset="0"/>
              <a:cs typeface="Arial"/>
            </a:endParaRPr>
          </a:p>
          <a:p>
            <a:pPr>
              <a:lnSpc>
                <a:spcPct val="100000"/>
              </a:lnSpc>
              <a:spcBef>
                <a:spcPts val="55"/>
              </a:spcBef>
            </a:pPr>
            <a:endParaRPr sz="1050" dirty="0">
              <a:latin typeface="Arial Black" panose="020B0A04020102020204" pitchFamily="34" charset="0"/>
              <a:cs typeface="Times New Roman"/>
            </a:endParaRPr>
          </a:p>
          <a:p>
            <a:pPr marL="12700" marR="5080">
              <a:lnSpc>
                <a:spcPct val="102200"/>
              </a:lnSpc>
            </a:pPr>
            <a:r>
              <a:rPr sz="1050" b="1" spc="-80" dirty="0">
                <a:latin typeface="Arial Black" panose="020B0A04020102020204" pitchFamily="34" charset="0"/>
                <a:cs typeface="Arial"/>
              </a:rPr>
              <a:t>Thank </a:t>
            </a:r>
            <a:r>
              <a:rPr sz="1050" b="1" spc="-75" dirty="0">
                <a:latin typeface="Arial Black" panose="020B0A04020102020204" pitchFamily="34" charset="0"/>
                <a:cs typeface="Arial"/>
              </a:rPr>
              <a:t>you </a:t>
            </a:r>
            <a:r>
              <a:rPr sz="1050" b="1" spc="-105" dirty="0">
                <a:latin typeface="Arial Black" panose="020B0A04020102020204" pitchFamily="34" charset="0"/>
                <a:cs typeface="Arial"/>
              </a:rPr>
              <a:t>so </a:t>
            </a:r>
            <a:r>
              <a:rPr sz="1050" b="1" spc="-85" dirty="0">
                <a:latin typeface="Arial Black" panose="020B0A04020102020204" pitchFamily="34" charset="0"/>
                <a:cs typeface="Arial"/>
              </a:rPr>
              <a:t>much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very </a:t>
            </a:r>
            <a:r>
              <a:rPr sz="1050" b="1" spc="-55" dirty="0">
                <a:latin typeface="Arial Black" panose="020B0A04020102020204" pitchFamily="34" charset="0"/>
                <a:cs typeface="Arial"/>
              </a:rPr>
              <a:t>eloquent inspirational </a:t>
            </a:r>
            <a:r>
              <a:rPr sz="1050" b="1" spc="-90" dirty="0">
                <a:latin typeface="Arial Black" panose="020B0A04020102020204" pitchFamily="34" charset="0"/>
                <a:cs typeface="Arial"/>
              </a:rPr>
              <a:t>message </a:t>
            </a:r>
            <a:r>
              <a:rPr sz="1050" b="1" spc="-50" dirty="0">
                <a:latin typeface="Arial Black" panose="020B0A04020102020204" pitchFamily="34" charset="0"/>
                <a:cs typeface="Arial"/>
              </a:rPr>
              <a:t>in </a:t>
            </a:r>
            <a:r>
              <a:rPr sz="1050" b="1" spc="-40" dirty="0">
                <a:latin typeface="Arial Black" panose="020B0A04020102020204" pitchFamily="34" charset="0"/>
                <a:cs typeface="Arial"/>
              </a:rPr>
              <a:t>Tawitawi! </a:t>
            </a:r>
            <a:r>
              <a:rPr sz="1050" b="1" spc="-45" dirty="0">
                <a:latin typeface="Arial Black" panose="020B0A04020102020204" pitchFamily="34" charset="0"/>
                <a:cs typeface="Arial"/>
              </a:rPr>
              <a:t>We </a:t>
            </a:r>
            <a:r>
              <a:rPr sz="1050" b="1" spc="-85" dirty="0">
                <a:latin typeface="Arial Black" panose="020B0A04020102020204" pitchFamily="34" charset="0"/>
                <a:cs typeface="Arial"/>
              </a:rPr>
              <a:t>used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resident in </a:t>
            </a:r>
            <a:r>
              <a:rPr sz="1050" b="1" spc="-45" dirty="0">
                <a:latin typeface="Arial Black" panose="020B0A04020102020204" pitchFamily="34" charset="0"/>
                <a:cs typeface="Arial"/>
              </a:rPr>
              <a:t>Oriental </a:t>
            </a:r>
            <a:r>
              <a:rPr sz="1050" b="1" spc="-50" dirty="0">
                <a:latin typeface="Arial Black" panose="020B0A04020102020204" pitchFamily="34" charset="0"/>
                <a:cs typeface="Arial"/>
              </a:rPr>
              <a:t>Hall from  </a:t>
            </a:r>
            <a:r>
              <a:rPr sz="1050" b="1" spc="-80" dirty="0">
                <a:latin typeface="Arial Black" panose="020B0A04020102020204" pitchFamily="34" charset="0"/>
                <a:cs typeface="Arial"/>
              </a:rPr>
              <a:t>Bongao, </a:t>
            </a:r>
            <a:r>
              <a:rPr sz="1050" b="1" spc="-60" dirty="0">
                <a:latin typeface="Arial Black" panose="020B0A04020102020204" pitchFamily="34" charset="0"/>
                <a:cs typeface="Arial"/>
              </a:rPr>
              <a:t>a very </a:t>
            </a:r>
            <a:r>
              <a:rPr sz="1050" b="1" spc="-55" dirty="0">
                <a:latin typeface="Arial Black" panose="020B0A04020102020204" pitchFamily="34" charset="0"/>
                <a:cs typeface="Arial"/>
              </a:rPr>
              <a:t>amiable Muslim</a:t>
            </a:r>
            <a:r>
              <a:rPr sz="1050" b="1" spc="5" dirty="0">
                <a:latin typeface="Arial Black" panose="020B0A04020102020204" pitchFamily="34" charset="0"/>
                <a:cs typeface="Arial"/>
              </a:rPr>
              <a:t> </a:t>
            </a:r>
            <a:r>
              <a:rPr sz="1050" b="1" spc="-50" dirty="0">
                <a:latin typeface="Arial Black" panose="020B0A04020102020204" pitchFamily="34" charset="0"/>
                <a:cs typeface="Arial"/>
              </a:rPr>
              <a:t>lady.</a:t>
            </a:r>
            <a:endParaRPr sz="1050" dirty="0">
              <a:latin typeface="Arial Black" panose="020B0A04020102020204" pitchFamily="34" charset="0"/>
              <a:cs typeface="Arial"/>
            </a:endParaRPr>
          </a:p>
          <a:p>
            <a:pPr marL="12700" marR="4365625">
              <a:lnSpc>
                <a:spcPts val="2200"/>
              </a:lnSpc>
              <a:spcBef>
                <a:spcPts val="254"/>
              </a:spcBef>
            </a:pPr>
            <a:r>
              <a:rPr sz="1050" b="1" spc="-30" dirty="0">
                <a:latin typeface="Arial Black" panose="020B0A04020102020204" pitchFamily="34" charset="0"/>
                <a:cs typeface="Arial"/>
              </a:rPr>
              <a:t>More </a:t>
            </a:r>
            <a:r>
              <a:rPr sz="1050" b="1" spc="-55" dirty="0">
                <a:latin typeface="Arial Black" panose="020B0A04020102020204" pitchFamily="34" charset="0"/>
                <a:cs typeface="Arial"/>
              </a:rPr>
              <a:t>power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you </a:t>
            </a:r>
            <a:r>
              <a:rPr sz="1050" b="1" spc="-55" dirty="0">
                <a:latin typeface="Arial Black" panose="020B0A04020102020204" pitchFamily="34" charset="0"/>
                <a:cs typeface="Arial"/>
              </a:rPr>
              <a:t>in </a:t>
            </a:r>
            <a:r>
              <a:rPr sz="1050" b="1" spc="-65" dirty="0">
                <a:latin typeface="Arial Black" panose="020B0A04020102020204" pitchFamily="34" charset="0"/>
                <a:cs typeface="Arial"/>
              </a:rPr>
              <a:t>your </a:t>
            </a:r>
            <a:r>
              <a:rPr sz="1050" b="1" spc="-50" dirty="0">
                <a:latin typeface="Arial Black" panose="020B0A04020102020204" pitchFamily="34" charset="0"/>
                <a:cs typeface="Arial"/>
              </a:rPr>
              <a:t>work!  </a:t>
            </a:r>
            <a:endParaRPr lang="en-PH" sz="1050" b="1" spc="-50" dirty="0">
              <a:latin typeface="Arial Black" panose="020B0A04020102020204" pitchFamily="34" charset="0"/>
              <a:cs typeface="Arial"/>
            </a:endParaRPr>
          </a:p>
          <a:p>
            <a:pPr marL="12700" marR="4365625">
              <a:lnSpc>
                <a:spcPts val="2200"/>
              </a:lnSpc>
              <a:spcBef>
                <a:spcPts val="254"/>
              </a:spcBef>
            </a:pPr>
            <a:r>
              <a:rPr sz="1050" b="1" spc="-80" dirty="0">
                <a:latin typeface="Arial Black" panose="020B0A04020102020204" pitchFamily="34" charset="0"/>
                <a:cs typeface="Arial"/>
              </a:rPr>
              <a:t>Femme</a:t>
            </a:r>
            <a:r>
              <a:rPr sz="1050" b="1" spc="-50" dirty="0">
                <a:latin typeface="Arial Black" panose="020B0A04020102020204" pitchFamily="34" charset="0"/>
                <a:cs typeface="Arial"/>
              </a:rPr>
              <a:t> </a:t>
            </a:r>
            <a:r>
              <a:rPr sz="1050" b="1" spc="-45" dirty="0">
                <a:latin typeface="Arial Black" panose="020B0A04020102020204" pitchFamily="34" charset="0"/>
                <a:cs typeface="Arial"/>
              </a:rPr>
              <a:t>Munn</a:t>
            </a:r>
            <a:endParaRPr sz="1050" dirty="0">
              <a:latin typeface="Arial Black" panose="020B0A04020102020204" pitchFamily="34" charset="0"/>
              <a:cs typeface="Arial"/>
            </a:endParaRPr>
          </a:p>
          <a:p>
            <a:pPr marL="12700" algn="just">
              <a:lnSpc>
                <a:spcPts val="830"/>
              </a:lnSpc>
            </a:pPr>
            <a:r>
              <a:rPr sz="1050" b="1" spc="-40" dirty="0">
                <a:latin typeface="Arial Black" panose="020B0A04020102020204" pitchFamily="34" charset="0"/>
                <a:cs typeface="Arial"/>
              </a:rPr>
              <a:t>In </a:t>
            </a:r>
            <a:r>
              <a:rPr sz="1050" b="1" spc="-50" dirty="0">
                <a:latin typeface="Arial Black" panose="020B0A04020102020204" pitchFamily="34" charset="0"/>
                <a:cs typeface="Arial"/>
              </a:rPr>
              <a:t>Medical</a:t>
            </a:r>
            <a:r>
              <a:rPr sz="1050" b="1" spc="-70" dirty="0">
                <a:latin typeface="Arial Black" panose="020B0A04020102020204" pitchFamily="34" charset="0"/>
                <a:cs typeface="Arial"/>
              </a:rPr>
              <a:t> </a:t>
            </a:r>
            <a:r>
              <a:rPr sz="1050" b="1" spc="-90" dirty="0">
                <a:latin typeface="Arial Black" panose="020B0A04020102020204" pitchFamily="34" charset="0"/>
                <a:cs typeface="Arial"/>
              </a:rPr>
              <a:t>Lake</a:t>
            </a:r>
            <a:endParaRPr sz="1050" dirty="0">
              <a:latin typeface="Arial Black" panose="020B0A04020102020204" pitchFamily="34" charset="0"/>
              <a:cs typeface="Arial"/>
            </a:endParaRPr>
          </a:p>
          <a:p>
            <a:pPr marL="12700" algn="just">
              <a:lnSpc>
                <a:spcPct val="100000"/>
              </a:lnSpc>
              <a:spcBef>
                <a:spcPts val="25"/>
              </a:spcBef>
            </a:pPr>
            <a:r>
              <a:rPr sz="1050" b="1" spc="-25" dirty="0">
                <a:latin typeface="Arial Black" panose="020B0A04020102020204" pitchFamily="34" charset="0"/>
                <a:cs typeface="Arial"/>
              </a:rPr>
              <a:t>---------------------------------------------</a:t>
            </a:r>
            <a:endParaRPr sz="1050" dirty="0">
              <a:latin typeface="Arial Black" panose="020B0A04020102020204" pitchFamily="34" charset="0"/>
              <a:cs typeface="Arial"/>
            </a:endParaRPr>
          </a:p>
          <a:p>
            <a:pPr>
              <a:lnSpc>
                <a:spcPct val="100000"/>
              </a:lnSpc>
              <a:spcBef>
                <a:spcPts val="25"/>
              </a:spcBef>
            </a:pPr>
            <a:endParaRPr sz="1050" b="1" dirty="0">
              <a:latin typeface="Arial Black" panose="020B0A04020102020204" pitchFamily="34" charset="0"/>
              <a:cs typeface="Times New Roman"/>
            </a:endParaRPr>
          </a:p>
          <a:p>
            <a:pPr marL="12700" algn="just">
              <a:lnSpc>
                <a:spcPct val="100000"/>
              </a:lnSpc>
            </a:pPr>
            <a:r>
              <a:rPr sz="1050" b="1" spc="-80" dirty="0">
                <a:latin typeface="Arial Black" panose="020B0A04020102020204" pitchFamily="34" charset="0"/>
                <a:cs typeface="Arial"/>
              </a:rPr>
              <a:t>Brod </a:t>
            </a:r>
            <a:r>
              <a:rPr sz="1050" b="1" spc="-75" dirty="0">
                <a:latin typeface="Arial Black" panose="020B0A04020102020204" pitchFamily="34" charset="0"/>
                <a:cs typeface="Arial"/>
              </a:rPr>
              <a:t>Frank</a:t>
            </a:r>
            <a:r>
              <a:rPr sz="1050" b="1" spc="-25" dirty="0">
                <a:latin typeface="Arial Black" panose="020B0A04020102020204" pitchFamily="34" charset="0"/>
                <a:cs typeface="Arial"/>
              </a:rPr>
              <a:t> </a:t>
            </a:r>
            <a:r>
              <a:rPr sz="1050" b="1" spc="-70" dirty="0">
                <a:latin typeface="Arial Black" panose="020B0A04020102020204" pitchFamily="34" charset="0"/>
                <a:cs typeface="Arial"/>
              </a:rPr>
              <a:t>Gorrez</a:t>
            </a:r>
            <a:r>
              <a:rPr lang="en-PH" sz="1050" b="1" spc="-70" dirty="0">
                <a:latin typeface="Arial Black" panose="020B0A04020102020204" pitchFamily="34" charset="0"/>
                <a:cs typeface="Arial"/>
              </a:rPr>
              <a:t>,</a:t>
            </a:r>
          </a:p>
          <a:p>
            <a:pPr marL="12700" algn="just">
              <a:lnSpc>
                <a:spcPct val="100000"/>
              </a:lnSpc>
            </a:pPr>
            <a:endParaRPr lang="en-PH" sz="1050" b="1" spc="-70" dirty="0">
              <a:latin typeface="Arial Black" panose="020B0A04020102020204" pitchFamily="34" charset="0"/>
              <a:cs typeface="Arial"/>
            </a:endParaRPr>
          </a:p>
          <a:p>
            <a:pPr marL="12700">
              <a:lnSpc>
                <a:spcPct val="100000"/>
              </a:lnSpc>
              <a:spcBef>
                <a:spcPts val="100"/>
              </a:spcBef>
            </a:pPr>
            <a:r>
              <a:rPr lang="en-GB" sz="1050" b="1" spc="-50" dirty="0">
                <a:latin typeface="Arial Black" panose="020B0A04020102020204" pitchFamily="34" charset="0"/>
                <a:cs typeface="Arial"/>
              </a:rPr>
              <a:t>Great </a:t>
            </a:r>
            <a:r>
              <a:rPr lang="en-GB" sz="1050" b="1" spc="-45" dirty="0">
                <a:latin typeface="Arial Black" panose="020B0A04020102020204" pitchFamily="34" charset="0"/>
                <a:cs typeface="Arial"/>
              </a:rPr>
              <a:t>work, </a:t>
            </a:r>
            <a:r>
              <a:rPr lang="en-GB" sz="1050" b="1" spc="-65" dirty="0">
                <a:latin typeface="Arial Black" panose="020B0A04020102020204" pitchFamily="34" charset="0"/>
                <a:cs typeface="Arial"/>
              </a:rPr>
              <a:t>Brod! </a:t>
            </a:r>
            <a:r>
              <a:rPr lang="en-GB" sz="1050" b="1" spc="-80" dirty="0">
                <a:latin typeface="Arial Black" panose="020B0A04020102020204" pitchFamily="34" charset="0"/>
                <a:cs typeface="Arial"/>
              </a:rPr>
              <a:t>Service </a:t>
            </a:r>
            <a:r>
              <a:rPr lang="en-GB" sz="1050" b="1" spc="-65" dirty="0">
                <a:latin typeface="Arial Black" panose="020B0A04020102020204" pitchFamily="34" charset="0"/>
                <a:cs typeface="Arial"/>
              </a:rPr>
              <a:t>and </a:t>
            </a:r>
            <a:r>
              <a:rPr lang="en-GB" sz="1050" b="1" spc="-70" dirty="0">
                <a:latin typeface="Arial Black" panose="020B0A04020102020204" pitchFamily="34" charset="0"/>
                <a:cs typeface="Arial"/>
              </a:rPr>
              <a:t>sacrifice; you </a:t>
            </a:r>
            <a:r>
              <a:rPr lang="en-GB" sz="1050" b="1" spc="-75" dirty="0">
                <a:latin typeface="Arial Black" panose="020B0A04020102020204" pitchFamily="34" charset="0"/>
                <a:cs typeface="Arial"/>
              </a:rPr>
              <a:t>should </a:t>
            </a:r>
            <a:r>
              <a:rPr lang="en-GB" sz="1050" b="1" spc="-60" dirty="0">
                <a:latin typeface="Arial Black" panose="020B0A04020102020204" pitchFamily="34" charset="0"/>
                <a:cs typeface="Arial"/>
              </a:rPr>
              <a:t>be </a:t>
            </a:r>
            <a:r>
              <a:rPr lang="en-GB" sz="1050" b="1" spc="-50" dirty="0">
                <a:latin typeface="Arial Black" panose="020B0A04020102020204" pitchFamily="34" charset="0"/>
                <a:cs typeface="Arial"/>
              </a:rPr>
              <a:t>emulated </a:t>
            </a:r>
            <a:r>
              <a:rPr lang="en-GB" sz="1050" b="1" spc="-75" dirty="0">
                <a:latin typeface="Arial Black" panose="020B0A04020102020204" pitchFamily="34" charset="0"/>
                <a:cs typeface="Arial"/>
              </a:rPr>
              <a:t>by</a:t>
            </a:r>
            <a:r>
              <a:rPr lang="en-GB" sz="1050" b="1" spc="-55" dirty="0">
                <a:latin typeface="Arial Black" panose="020B0A04020102020204" pitchFamily="34" charset="0"/>
                <a:cs typeface="Arial"/>
              </a:rPr>
              <a:t> </a:t>
            </a:r>
            <a:r>
              <a:rPr lang="en-GB" sz="1050" b="1" spc="-70" dirty="0" err="1">
                <a:latin typeface="Arial Black" panose="020B0A04020102020204" pitchFamily="34" charset="0"/>
                <a:cs typeface="Arial"/>
              </a:rPr>
              <a:t>Betans</a:t>
            </a:r>
            <a:r>
              <a:rPr lang="en-GB" sz="1050" b="1" spc="-70" dirty="0">
                <a:latin typeface="Arial Black" panose="020B0A04020102020204" pitchFamily="34" charset="0"/>
                <a:cs typeface="Arial"/>
              </a:rPr>
              <a:t>.</a:t>
            </a:r>
            <a:endParaRPr lang="en-GB" sz="1050" b="1" dirty="0">
              <a:latin typeface="Arial Black" panose="020B0A04020102020204" pitchFamily="34" charset="0"/>
              <a:cs typeface="Arial"/>
            </a:endParaRPr>
          </a:p>
          <a:p>
            <a:pPr>
              <a:lnSpc>
                <a:spcPct val="100000"/>
              </a:lnSpc>
              <a:spcBef>
                <a:spcPts val="55"/>
              </a:spcBef>
            </a:pPr>
            <a:endParaRPr lang="en-GB" sz="1050" b="1" dirty="0">
              <a:latin typeface="Arial Black" panose="020B0A04020102020204" pitchFamily="34" charset="0"/>
              <a:cs typeface="Times New Roman"/>
            </a:endParaRPr>
          </a:p>
          <a:p>
            <a:pPr marL="12700" marR="5026025">
              <a:lnSpc>
                <a:spcPct val="102200"/>
              </a:lnSpc>
            </a:pPr>
            <a:r>
              <a:rPr lang="en-GB" sz="1050" b="1" spc="-80" dirty="0">
                <a:latin typeface="Arial Black" panose="020B0A04020102020204" pitchFamily="34" charset="0"/>
                <a:cs typeface="Arial"/>
              </a:rPr>
              <a:t>Brod </a:t>
            </a:r>
            <a:r>
              <a:rPr lang="en-GB" sz="1050" b="1" spc="-70" dirty="0">
                <a:latin typeface="Arial Black" panose="020B0A04020102020204" pitchFamily="34" charset="0"/>
                <a:cs typeface="Arial"/>
              </a:rPr>
              <a:t>Chito </a:t>
            </a:r>
            <a:r>
              <a:rPr lang="en-GB" sz="1050" b="1" spc="-65" dirty="0" err="1">
                <a:latin typeface="Arial Black" panose="020B0A04020102020204" pitchFamily="34" charset="0"/>
                <a:cs typeface="Arial"/>
              </a:rPr>
              <a:t>Protacio</a:t>
            </a:r>
            <a:r>
              <a:rPr lang="en-GB" sz="1050" b="1" spc="-65" dirty="0">
                <a:latin typeface="Arial Black" panose="020B0A04020102020204" pitchFamily="34" charset="0"/>
                <a:cs typeface="Arial"/>
              </a:rPr>
              <a:t>  </a:t>
            </a:r>
            <a:endParaRPr lang="en-GB" sz="1050" b="1" dirty="0">
              <a:latin typeface="Arial Black" panose="020B0A04020102020204" pitchFamily="34" charset="0"/>
              <a:cs typeface="Arial"/>
            </a:endParaRPr>
          </a:p>
          <a:p>
            <a:pPr marL="12700" marR="4320540">
              <a:lnSpc>
                <a:spcPts val="1100"/>
              </a:lnSpc>
              <a:spcBef>
                <a:spcPts val="35"/>
              </a:spcBef>
            </a:pPr>
            <a:r>
              <a:rPr lang="en-GB" sz="1050" b="1" spc="-70" dirty="0">
                <a:latin typeface="Arial Black" panose="020B0A04020102020204" pitchFamily="34" charset="0"/>
                <a:cs typeface="Arial"/>
              </a:rPr>
              <a:t>Former  Director of the Philippines </a:t>
            </a:r>
            <a:r>
              <a:rPr lang="en-GB" sz="1050" b="1" spc="-90" dirty="0">
                <a:latin typeface="Arial Black" panose="020B0A04020102020204" pitchFamily="34" charset="0"/>
                <a:cs typeface="Arial"/>
              </a:rPr>
              <a:t>Rice </a:t>
            </a:r>
            <a:r>
              <a:rPr lang="en-GB" sz="1050" b="1" spc="-85" dirty="0">
                <a:latin typeface="Arial Black" panose="020B0A04020102020204" pitchFamily="34" charset="0"/>
                <a:cs typeface="Arial"/>
              </a:rPr>
              <a:t>Research </a:t>
            </a:r>
            <a:r>
              <a:rPr lang="en-GB" sz="1050" b="1" spc="-40" dirty="0">
                <a:latin typeface="Arial Black" panose="020B0A04020102020204" pitchFamily="34" charset="0"/>
                <a:cs typeface="Arial"/>
              </a:rPr>
              <a:t>Institute  </a:t>
            </a:r>
            <a:r>
              <a:rPr lang="en-GB" sz="1050" b="1" spc="-65" dirty="0">
                <a:latin typeface="Arial Black" panose="020B0A04020102020204" pitchFamily="34" charset="0"/>
                <a:cs typeface="Arial"/>
              </a:rPr>
              <a:t>Nueva</a:t>
            </a:r>
            <a:r>
              <a:rPr lang="en-GB" sz="1050" b="1" spc="-55" dirty="0">
                <a:latin typeface="Arial Black" panose="020B0A04020102020204" pitchFamily="34" charset="0"/>
                <a:cs typeface="Arial"/>
              </a:rPr>
              <a:t> </a:t>
            </a:r>
            <a:r>
              <a:rPr lang="en-GB" sz="1050" b="1" spc="-85" dirty="0">
                <a:latin typeface="Arial Black" panose="020B0A04020102020204" pitchFamily="34" charset="0"/>
                <a:cs typeface="Arial"/>
              </a:rPr>
              <a:t>Ecija</a:t>
            </a:r>
            <a:endParaRPr lang="en-GB" sz="1050" b="1" dirty="0">
              <a:latin typeface="Arial Black" panose="020B0A04020102020204" pitchFamily="34" charset="0"/>
              <a:cs typeface="Arial"/>
            </a:endParaRPr>
          </a:p>
          <a:p>
            <a:pPr marL="12700">
              <a:lnSpc>
                <a:spcPts val="1055"/>
              </a:lnSpc>
            </a:pPr>
            <a:endParaRPr lang="en-GB" sz="1050" dirty="0">
              <a:latin typeface="Arial"/>
              <a:cs typeface="Arial"/>
            </a:endParaRPr>
          </a:p>
          <a:p>
            <a:pPr marL="12700" algn="just">
              <a:lnSpc>
                <a:spcPct val="100000"/>
              </a:lnSpc>
            </a:pPr>
            <a:endParaRPr sz="1050" dirty="0">
              <a:latin typeface="Arial Black" panose="020B0A04020102020204" pitchFamily="34" charset="0"/>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152400"/>
            <a:ext cx="7467600" cy="10469469"/>
          </a:xfrm>
          <a:prstGeom prst="rect">
            <a:avLst/>
          </a:prstGeom>
        </p:spPr>
        <p:txBody>
          <a:bodyPr vert="horz" wrap="square" lIns="0" tIns="12700" rIns="0" bIns="0" rtlCol="0">
            <a:spAutoFit/>
          </a:bodyPr>
          <a:lstStyle/>
          <a:p>
            <a:pPr marL="12700">
              <a:lnSpc>
                <a:spcPct val="100000"/>
              </a:lnSpc>
              <a:spcBef>
                <a:spcPts val="20"/>
              </a:spcBef>
            </a:pPr>
            <a:r>
              <a:rPr sz="1000" b="1" spc="-45" dirty="0">
                <a:latin typeface="Arial Black" panose="020B0A04020102020204" pitchFamily="34" charset="0"/>
                <a:cs typeface="Arial"/>
              </a:rPr>
              <a:t>Dr. </a:t>
            </a:r>
            <a:r>
              <a:rPr sz="1000" b="1" spc="-75" dirty="0">
                <a:latin typeface="Arial Black" panose="020B0A04020102020204" pitchFamily="34" charset="0"/>
                <a:cs typeface="Arial"/>
              </a:rPr>
              <a:t>Frank </a:t>
            </a:r>
            <a:r>
              <a:rPr sz="1000" b="1" spc="-50" dirty="0">
                <a:latin typeface="Arial Black" panose="020B0A04020102020204" pitchFamily="34" charset="0"/>
                <a:cs typeface="Arial"/>
              </a:rPr>
              <a:t>D.</a:t>
            </a:r>
            <a:r>
              <a:rPr sz="1000" b="1" spc="-35" dirty="0">
                <a:latin typeface="Arial Black" panose="020B0A04020102020204" pitchFamily="34" charset="0"/>
                <a:cs typeface="Arial"/>
              </a:rPr>
              <a:t> </a:t>
            </a:r>
            <a:r>
              <a:rPr sz="1000" b="1" spc="-70" dirty="0">
                <a:latin typeface="Arial Black" panose="020B0A04020102020204" pitchFamily="34" charset="0"/>
                <a:cs typeface="Arial"/>
              </a:rPr>
              <a:t>Gorrez</a:t>
            </a:r>
            <a:endParaRPr sz="1000" dirty="0">
              <a:latin typeface="Arial Black" panose="020B0A04020102020204" pitchFamily="34" charset="0"/>
              <a:cs typeface="Arial"/>
            </a:endParaRPr>
          </a:p>
          <a:p>
            <a:pPr marL="12700" marR="4704080">
              <a:lnSpc>
                <a:spcPct val="101699"/>
              </a:lnSpc>
              <a:spcBef>
                <a:spcPts val="5"/>
              </a:spcBef>
            </a:pPr>
            <a:r>
              <a:rPr sz="1000" b="1" spc="-45" dirty="0">
                <a:latin typeface="Arial Black" panose="020B0A04020102020204" pitchFamily="34" charset="0"/>
                <a:cs typeface="Arial"/>
              </a:rPr>
              <a:t>80 </a:t>
            </a:r>
            <a:r>
              <a:rPr sz="1000" b="1" spc="-70" dirty="0">
                <a:latin typeface="Arial Black" panose="020B0A04020102020204" pitchFamily="34" charset="0"/>
                <a:cs typeface="Arial"/>
              </a:rPr>
              <a:t>Celery </a:t>
            </a:r>
            <a:r>
              <a:rPr sz="1000" b="1" spc="-65" dirty="0">
                <a:latin typeface="Arial Black" panose="020B0A04020102020204" pitchFamily="34" charset="0"/>
                <a:cs typeface="Arial"/>
              </a:rPr>
              <a:t>St. </a:t>
            </a:r>
            <a:r>
              <a:rPr sz="1000" b="1" spc="-50" dirty="0">
                <a:latin typeface="Arial Black" panose="020B0A04020102020204" pitchFamily="34" charset="0"/>
                <a:cs typeface="Arial"/>
              </a:rPr>
              <a:t>Valle </a:t>
            </a:r>
            <a:r>
              <a:rPr sz="1000" b="1" spc="-55" dirty="0">
                <a:latin typeface="Arial Black" panose="020B0A04020102020204" pitchFamily="34" charset="0"/>
                <a:cs typeface="Arial"/>
              </a:rPr>
              <a:t>Verde </a:t>
            </a:r>
            <a:r>
              <a:rPr sz="1000" b="1" spc="-45" dirty="0">
                <a:latin typeface="Arial Black" panose="020B0A04020102020204" pitchFamily="34" charset="0"/>
                <a:cs typeface="Arial"/>
              </a:rPr>
              <a:t>5  </a:t>
            </a:r>
            <a:r>
              <a:rPr sz="1000" b="1" spc="-85" dirty="0">
                <a:latin typeface="Arial Black" panose="020B0A04020102020204" pitchFamily="34" charset="0"/>
                <a:cs typeface="Arial"/>
              </a:rPr>
              <a:t>Pasig, </a:t>
            </a:r>
            <a:r>
              <a:rPr sz="1000" b="1" spc="-20" dirty="0">
                <a:latin typeface="Arial Black" panose="020B0A04020102020204" pitchFamily="34" charset="0"/>
                <a:cs typeface="Arial"/>
              </a:rPr>
              <a:t>Metro </a:t>
            </a:r>
            <a:r>
              <a:rPr sz="1000" b="1" spc="-40" dirty="0">
                <a:latin typeface="Arial Black" panose="020B0A04020102020204" pitchFamily="34" charset="0"/>
                <a:cs typeface="Arial"/>
              </a:rPr>
              <a:t>Manila  </a:t>
            </a:r>
            <a:r>
              <a:rPr sz="1000" b="1" spc="-70" dirty="0">
                <a:latin typeface="Arial Black" panose="020B0A04020102020204" pitchFamily="34" charset="0"/>
                <a:cs typeface="Arial"/>
              </a:rPr>
              <a:t>Philippines</a:t>
            </a:r>
            <a:endParaRPr sz="1000" dirty="0">
              <a:latin typeface="Arial Black" panose="020B0A04020102020204" pitchFamily="34" charset="0"/>
              <a:cs typeface="Arial"/>
            </a:endParaRPr>
          </a:p>
          <a:p>
            <a:pPr>
              <a:lnSpc>
                <a:spcPct val="100000"/>
              </a:lnSpc>
              <a:spcBef>
                <a:spcPts val="30"/>
              </a:spcBef>
            </a:pPr>
            <a:endParaRPr sz="1000" dirty="0">
              <a:latin typeface="Arial Black" panose="020B0A04020102020204" pitchFamily="34" charset="0"/>
              <a:cs typeface="Times New Roman"/>
            </a:endParaRPr>
          </a:p>
          <a:p>
            <a:pPr marL="12700">
              <a:lnSpc>
                <a:spcPct val="100000"/>
              </a:lnSpc>
            </a:pPr>
            <a:r>
              <a:rPr sz="1000" b="1" spc="-60" dirty="0">
                <a:latin typeface="Arial Black" panose="020B0A04020102020204" pitchFamily="34" charset="0"/>
                <a:cs typeface="Arial"/>
              </a:rPr>
              <a:t>Dear</a:t>
            </a:r>
            <a:r>
              <a:rPr sz="1000" b="1" spc="-50" dirty="0">
                <a:latin typeface="Arial Black" panose="020B0A04020102020204" pitchFamily="34" charset="0"/>
                <a:cs typeface="Arial"/>
              </a:rPr>
              <a:t> </a:t>
            </a:r>
            <a:r>
              <a:rPr sz="1000" b="1" spc="-70" dirty="0">
                <a:latin typeface="Arial Black" panose="020B0A04020102020204" pitchFamily="34" charset="0"/>
                <a:cs typeface="Arial"/>
              </a:rPr>
              <a:t>Frank:</a:t>
            </a:r>
            <a:endParaRPr sz="1000" dirty="0">
              <a:latin typeface="Arial Black" panose="020B0A04020102020204" pitchFamily="34" charset="0"/>
              <a:cs typeface="Arial"/>
            </a:endParaRPr>
          </a:p>
          <a:p>
            <a:pPr>
              <a:lnSpc>
                <a:spcPct val="100000"/>
              </a:lnSpc>
              <a:spcBef>
                <a:spcPts val="5"/>
              </a:spcBef>
            </a:pPr>
            <a:endParaRPr sz="1000" dirty="0">
              <a:latin typeface="Arial Black" panose="020B0A04020102020204" pitchFamily="34" charset="0"/>
              <a:cs typeface="Times New Roman"/>
            </a:endParaRPr>
          </a:p>
          <a:p>
            <a:pPr marL="12700" marR="9525" algn="just">
              <a:lnSpc>
                <a:spcPct val="101699"/>
              </a:lnSpc>
            </a:pPr>
            <a:r>
              <a:rPr sz="1000" b="1" spc="-70" dirty="0">
                <a:latin typeface="Arial Black" panose="020B0A04020102020204" pitchFamily="34" charset="0"/>
                <a:cs typeface="Arial"/>
              </a:rPr>
              <a:t>Greetings </a:t>
            </a:r>
            <a:r>
              <a:rPr sz="1000" b="1" spc="-50" dirty="0">
                <a:latin typeface="Arial Black" panose="020B0A04020102020204" pitchFamily="34" charset="0"/>
                <a:cs typeface="Arial"/>
              </a:rPr>
              <a:t>from Medical </a:t>
            </a:r>
            <a:r>
              <a:rPr sz="1000" b="1" spc="-75" dirty="0">
                <a:latin typeface="Arial Black" panose="020B0A04020102020204" pitchFamily="34" charset="0"/>
                <a:cs typeface="Arial"/>
              </a:rPr>
              <a:t>Lake, </a:t>
            </a:r>
            <a:r>
              <a:rPr sz="1000" b="1" spc="-70" dirty="0">
                <a:latin typeface="Arial Black" panose="020B0A04020102020204" pitchFamily="34" charset="0"/>
                <a:cs typeface="Arial"/>
              </a:rPr>
              <a:t>Washington </a:t>
            </a:r>
            <a:r>
              <a:rPr sz="1000" b="1" spc="-45" dirty="0">
                <a:latin typeface="Arial Black" panose="020B0A04020102020204" pitchFamily="34" charset="0"/>
                <a:cs typeface="Arial"/>
              </a:rPr>
              <a:t>State! </a:t>
            </a:r>
            <a:r>
              <a:rPr sz="1000" b="1" dirty="0">
                <a:latin typeface="Arial Black" panose="020B0A04020102020204" pitchFamily="34" charset="0"/>
                <a:cs typeface="Arial"/>
              </a:rPr>
              <a:t>It </a:t>
            </a:r>
            <a:r>
              <a:rPr sz="1000" b="1" spc="-95" dirty="0">
                <a:latin typeface="Arial Black" panose="020B0A04020102020204" pitchFamily="34" charset="0"/>
                <a:cs typeface="Arial"/>
              </a:rPr>
              <a:t>is </a:t>
            </a:r>
            <a:r>
              <a:rPr sz="1000" b="1" spc="-60" dirty="0">
                <a:latin typeface="Arial Black" panose="020B0A04020102020204" pitchFamily="34" charset="0"/>
                <a:cs typeface="Arial"/>
              </a:rPr>
              <a:t>a </a:t>
            </a:r>
            <a:r>
              <a:rPr sz="1000" b="1" spc="-90" dirty="0">
                <a:latin typeface="Arial Black" panose="020B0A04020102020204" pitchFamily="34" charset="0"/>
                <a:cs typeface="Arial"/>
              </a:rPr>
              <a:t>sunny </a:t>
            </a:r>
            <a:r>
              <a:rPr sz="1000" b="1" spc="-65" dirty="0">
                <a:latin typeface="Arial Black" panose="020B0A04020102020204" pitchFamily="34" charset="0"/>
                <a:cs typeface="Arial"/>
              </a:rPr>
              <a:t>and </a:t>
            </a:r>
            <a:r>
              <a:rPr sz="1000" b="1" spc="-85" dirty="0">
                <a:latin typeface="Arial Black" panose="020B0A04020102020204" pitchFamily="34" charset="0"/>
                <a:cs typeface="Arial"/>
              </a:rPr>
              <a:t>gorgeous </a:t>
            </a:r>
            <a:r>
              <a:rPr sz="1000" b="1" spc="-70" dirty="0">
                <a:latin typeface="Arial Black" panose="020B0A04020102020204" pitchFamily="34" charset="0"/>
                <a:cs typeface="Arial"/>
              </a:rPr>
              <a:t>Fall day </a:t>
            </a:r>
            <a:r>
              <a:rPr sz="1000" b="1" spc="-25" dirty="0">
                <a:latin typeface="Arial Black" panose="020B0A04020102020204" pitchFamily="34" charset="0"/>
                <a:cs typeface="Arial"/>
              </a:rPr>
              <a:t>at </a:t>
            </a:r>
            <a:r>
              <a:rPr sz="1000" b="1" spc="-45" dirty="0">
                <a:latin typeface="Arial Black" panose="020B0A04020102020204" pitchFamily="34" charset="0"/>
                <a:cs typeface="Arial"/>
              </a:rPr>
              <a:t>62 </a:t>
            </a:r>
            <a:r>
              <a:rPr sz="1000" b="1" spc="-80" dirty="0">
                <a:latin typeface="Arial Black" panose="020B0A04020102020204" pitchFamily="34" charset="0"/>
                <a:cs typeface="Arial"/>
              </a:rPr>
              <a:t>degrees </a:t>
            </a:r>
            <a:r>
              <a:rPr sz="1000" b="1" spc="-85" dirty="0">
                <a:latin typeface="Arial Black" panose="020B0A04020102020204" pitchFamily="34" charset="0"/>
                <a:cs typeface="Arial"/>
              </a:rPr>
              <a:t>F, </a:t>
            </a:r>
            <a:r>
              <a:rPr sz="1000" b="1" spc="-60" dirty="0">
                <a:latin typeface="Arial Black" panose="020B0A04020102020204" pitchFamily="34" charset="0"/>
                <a:cs typeface="Arial"/>
              </a:rPr>
              <a:t>a </a:t>
            </a:r>
            <a:r>
              <a:rPr sz="1000" b="1" spc="-65" dirty="0">
                <a:latin typeface="Arial Black" panose="020B0A04020102020204" pitchFamily="34" charset="0"/>
                <a:cs typeface="Arial"/>
              </a:rPr>
              <a:t>welcome </a:t>
            </a:r>
            <a:r>
              <a:rPr sz="1000" b="1" spc="-55" dirty="0">
                <a:latin typeface="Arial Black" panose="020B0A04020102020204" pitchFamily="34" charset="0"/>
                <a:cs typeface="Arial"/>
              </a:rPr>
              <a:t>respite </a:t>
            </a:r>
            <a:r>
              <a:rPr sz="1000" b="1" spc="-50" dirty="0">
                <a:latin typeface="Arial Black" panose="020B0A04020102020204" pitchFamily="34" charset="0"/>
                <a:cs typeface="Arial"/>
              </a:rPr>
              <a:t>from  </a:t>
            </a:r>
            <a:r>
              <a:rPr sz="1000" b="1" spc="-55" dirty="0">
                <a:latin typeface="Arial Black" panose="020B0A04020102020204" pitchFamily="34" charset="0"/>
                <a:cs typeface="Arial"/>
              </a:rPr>
              <a:t>sweltering </a:t>
            </a:r>
            <a:r>
              <a:rPr sz="1000" b="1" spc="-45" dirty="0">
                <a:latin typeface="Arial Black" panose="020B0A04020102020204" pitchFamily="34" charset="0"/>
                <a:cs typeface="Arial"/>
              </a:rPr>
              <a:t>heat </a:t>
            </a:r>
            <a:r>
              <a:rPr sz="1000" b="1" spc="-65" dirty="0">
                <a:latin typeface="Arial Black" panose="020B0A04020102020204" pitchFamily="34" charset="0"/>
                <a:cs typeface="Arial"/>
              </a:rPr>
              <a:t>and </a:t>
            </a:r>
            <a:r>
              <a:rPr sz="1000" b="1" spc="-55" dirty="0">
                <a:latin typeface="Arial Black" panose="020B0A04020102020204" pitchFamily="34" charset="0"/>
                <a:cs typeface="Arial"/>
              </a:rPr>
              <a:t>humidity in </a:t>
            </a:r>
            <a:r>
              <a:rPr sz="1000" b="1" spc="-70" dirty="0">
                <a:latin typeface="Arial Black" panose="020B0A04020102020204" pitchFamily="34" charset="0"/>
                <a:cs typeface="Arial"/>
              </a:rPr>
              <a:t>Balabagan. </a:t>
            </a:r>
            <a:r>
              <a:rPr sz="1000" b="1" spc="-15" dirty="0">
                <a:latin typeface="Arial Black" panose="020B0A04020102020204" pitchFamily="34" charset="0"/>
                <a:cs typeface="Arial"/>
              </a:rPr>
              <a:t>I </a:t>
            </a:r>
            <a:r>
              <a:rPr sz="1000" b="1" spc="-60" dirty="0">
                <a:latin typeface="Arial Black" panose="020B0A04020102020204" pitchFamily="34" charset="0"/>
                <a:cs typeface="Arial"/>
              </a:rPr>
              <a:t>just </a:t>
            </a:r>
            <a:r>
              <a:rPr sz="1000" b="1" spc="-50" dirty="0">
                <a:latin typeface="Arial Black" panose="020B0A04020102020204" pitchFamily="34" charset="0"/>
                <a:cs typeface="Arial"/>
              </a:rPr>
              <a:t>walked </a:t>
            </a:r>
            <a:r>
              <a:rPr sz="1000" b="1" spc="-60" dirty="0">
                <a:latin typeface="Arial Black" panose="020B0A04020102020204" pitchFamily="34" charset="0"/>
                <a:cs typeface="Arial"/>
              </a:rPr>
              <a:t>a </a:t>
            </a:r>
            <a:r>
              <a:rPr sz="1000" b="1" spc="-45" dirty="0">
                <a:latin typeface="Arial Black" panose="020B0A04020102020204" pitchFamily="34" charset="0"/>
                <a:cs typeface="Arial"/>
              </a:rPr>
              <a:t>mile </a:t>
            </a:r>
            <a:r>
              <a:rPr sz="1000" b="1" spc="-75" dirty="0">
                <a:latin typeface="Arial Black" panose="020B0A04020102020204" pitchFamily="34" charset="0"/>
                <a:cs typeface="Arial"/>
              </a:rPr>
              <a:t>along </a:t>
            </a:r>
            <a:r>
              <a:rPr sz="1000" b="1" spc="-40" dirty="0">
                <a:latin typeface="Arial Black" panose="020B0A04020102020204" pitchFamily="34" charset="0"/>
                <a:cs typeface="Arial"/>
              </a:rPr>
              <a:t>the </a:t>
            </a:r>
            <a:r>
              <a:rPr sz="1000" b="1" spc="-45" dirty="0">
                <a:latin typeface="Arial Black" panose="020B0A04020102020204" pitchFamily="34" charset="0"/>
                <a:cs typeface="Arial"/>
              </a:rPr>
              <a:t>lake, but </a:t>
            </a:r>
            <a:r>
              <a:rPr sz="1000" b="1" spc="-70" dirty="0">
                <a:latin typeface="Arial Black" panose="020B0A04020102020204" pitchFamily="34" charset="0"/>
                <a:cs typeface="Arial"/>
              </a:rPr>
              <a:t>no </a:t>
            </a:r>
            <a:r>
              <a:rPr sz="1000" b="1" spc="-40" dirty="0">
                <a:latin typeface="Arial Black" panose="020B0A04020102020204" pitchFamily="34" charset="0"/>
                <a:cs typeface="Arial"/>
              </a:rPr>
              <a:t>sweat... </a:t>
            </a:r>
            <a:r>
              <a:rPr sz="1000" b="1" spc="-20" dirty="0">
                <a:latin typeface="Arial Black" panose="020B0A04020102020204" pitchFamily="34" charset="0"/>
                <a:cs typeface="Arial"/>
              </a:rPr>
              <a:t>that </a:t>
            </a:r>
            <a:r>
              <a:rPr sz="1000" b="1" spc="-15" dirty="0">
                <a:latin typeface="Arial Black" panose="020B0A04020102020204" pitchFamily="34" charset="0"/>
                <a:cs typeface="Arial"/>
              </a:rPr>
              <a:t>I </a:t>
            </a:r>
            <a:r>
              <a:rPr sz="1000" b="1" spc="-100" dirty="0">
                <a:latin typeface="Arial Black" panose="020B0A04020102020204" pitchFamily="34" charset="0"/>
                <a:cs typeface="Arial"/>
              </a:rPr>
              <a:t>miss </a:t>
            </a:r>
            <a:r>
              <a:rPr sz="1000" b="1" spc="-60" dirty="0">
                <a:latin typeface="Arial Black" panose="020B0A04020102020204" pitchFamily="34" charset="0"/>
                <a:cs typeface="Arial"/>
              </a:rPr>
              <a:t>very </a:t>
            </a:r>
            <a:r>
              <a:rPr sz="1000" b="1" spc="-90" dirty="0">
                <a:latin typeface="Arial Black" panose="020B0A04020102020204" pitchFamily="34" charset="0"/>
                <a:cs typeface="Arial"/>
              </a:rPr>
              <a:t>much </a:t>
            </a:r>
            <a:r>
              <a:rPr sz="1000" b="1" spc="-65" dirty="0">
                <a:latin typeface="Arial Black" panose="020B0A04020102020204" pitchFamily="34" charset="0"/>
                <a:cs typeface="Arial"/>
              </a:rPr>
              <a:t>and </a:t>
            </a:r>
            <a:r>
              <a:rPr sz="1000" b="1" spc="-55" dirty="0">
                <a:latin typeface="Arial Black" panose="020B0A04020102020204" pitchFamily="34" charset="0"/>
                <a:cs typeface="Arial"/>
              </a:rPr>
              <a:t>in  </a:t>
            </a:r>
            <a:r>
              <a:rPr sz="1000" b="1" spc="-45" dirty="0">
                <a:latin typeface="Arial Black" panose="020B0A04020102020204" pitchFamily="34" charset="0"/>
                <a:cs typeface="Arial"/>
              </a:rPr>
              <a:t>fact, </a:t>
            </a:r>
            <a:r>
              <a:rPr sz="1000" b="1" spc="-15" dirty="0">
                <a:latin typeface="Arial Black" panose="020B0A04020102020204" pitchFamily="34" charset="0"/>
                <a:cs typeface="Arial"/>
              </a:rPr>
              <a:t>I </a:t>
            </a:r>
            <a:r>
              <a:rPr sz="1000" b="1" spc="-65" dirty="0">
                <a:latin typeface="Arial Black" panose="020B0A04020102020204" pitchFamily="34" charset="0"/>
                <a:cs typeface="Arial"/>
              </a:rPr>
              <a:t>look </a:t>
            </a:r>
            <a:r>
              <a:rPr sz="1000" b="1" spc="-45" dirty="0">
                <a:latin typeface="Arial Black" panose="020B0A04020102020204" pitchFamily="34" charset="0"/>
                <a:cs typeface="Arial"/>
              </a:rPr>
              <a:t>forward </a:t>
            </a:r>
            <a:r>
              <a:rPr sz="1000" b="1" spc="-30" dirty="0">
                <a:latin typeface="Arial Black" panose="020B0A04020102020204" pitchFamily="34" charset="0"/>
                <a:cs typeface="Arial"/>
              </a:rPr>
              <a:t>to </a:t>
            </a:r>
            <a:r>
              <a:rPr sz="1000" b="1" spc="-55" dirty="0">
                <a:latin typeface="Arial Black" panose="020B0A04020102020204" pitchFamily="34" charset="0"/>
                <a:cs typeface="Arial"/>
              </a:rPr>
              <a:t>perspiration </a:t>
            </a:r>
            <a:r>
              <a:rPr sz="1000" b="1" spc="-65" dirty="0">
                <a:latin typeface="Arial Black" panose="020B0A04020102020204" pitchFamily="34" charset="0"/>
                <a:cs typeface="Arial"/>
              </a:rPr>
              <a:t>dripping </a:t>
            </a:r>
            <a:r>
              <a:rPr sz="1000" b="1" spc="-60" dirty="0">
                <a:latin typeface="Arial Black" panose="020B0A04020102020204" pitchFamily="34" charset="0"/>
                <a:cs typeface="Arial"/>
              </a:rPr>
              <a:t>down </a:t>
            </a:r>
            <a:r>
              <a:rPr sz="1000" b="1" spc="-75" dirty="0">
                <a:latin typeface="Arial Black" panose="020B0A04020102020204" pitchFamily="34" charset="0"/>
                <a:cs typeface="Arial"/>
              </a:rPr>
              <a:t>my </a:t>
            </a:r>
            <a:r>
              <a:rPr sz="1000" b="1" spc="-65" dirty="0">
                <a:latin typeface="Arial Black" panose="020B0A04020102020204" pitchFamily="34" charset="0"/>
                <a:cs typeface="Arial"/>
              </a:rPr>
              <a:t>face </a:t>
            </a:r>
            <a:r>
              <a:rPr sz="1000" b="1" spc="-100" dirty="0">
                <a:latin typeface="Arial Black" panose="020B0A04020102020204" pitchFamily="34" charset="0"/>
                <a:cs typeface="Arial"/>
              </a:rPr>
              <a:t>as </a:t>
            </a:r>
            <a:r>
              <a:rPr sz="1000" b="1" spc="-50" dirty="0">
                <a:latin typeface="Arial Black" panose="020B0A04020102020204" pitchFamily="34" charset="0"/>
                <a:cs typeface="Arial"/>
              </a:rPr>
              <a:t>early </a:t>
            </a:r>
            <a:r>
              <a:rPr sz="1000" b="1" spc="-100" dirty="0">
                <a:latin typeface="Arial Black" panose="020B0A04020102020204" pitchFamily="34" charset="0"/>
                <a:cs typeface="Arial"/>
              </a:rPr>
              <a:t>as </a:t>
            </a:r>
            <a:r>
              <a:rPr sz="1000" b="1" spc="-50" dirty="0">
                <a:latin typeface="Arial Black" panose="020B0A04020102020204" pitchFamily="34" charset="0"/>
                <a:cs typeface="Arial"/>
              </a:rPr>
              <a:t>8:00 </a:t>
            </a:r>
            <a:r>
              <a:rPr sz="1000" b="1" spc="-55" dirty="0">
                <a:latin typeface="Arial Black" panose="020B0A04020102020204" pitchFamily="34" charset="0"/>
                <a:cs typeface="Arial"/>
              </a:rPr>
              <a:t>in </a:t>
            </a:r>
            <a:r>
              <a:rPr sz="1000" b="1" spc="-40" dirty="0">
                <a:latin typeface="Arial Black" panose="020B0A04020102020204" pitchFamily="34" charset="0"/>
                <a:cs typeface="Arial"/>
              </a:rPr>
              <a:t>the </a:t>
            </a:r>
            <a:r>
              <a:rPr sz="1000" b="1" spc="-70" dirty="0">
                <a:latin typeface="Arial Black" panose="020B0A04020102020204" pitchFamily="34" charset="0"/>
                <a:cs typeface="Arial"/>
              </a:rPr>
              <a:t>morning </a:t>
            </a:r>
            <a:r>
              <a:rPr sz="1000" b="1" spc="-60" dirty="0">
                <a:latin typeface="Arial Black" panose="020B0A04020102020204" pitchFamily="34" charset="0"/>
                <a:cs typeface="Arial"/>
              </a:rPr>
              <a:t>when </a:t>
            </a:r>
            <a:r>
              <a:rPr sz="1000" b="1" spc="-15" dirty="0">
                <a:latin typeface="Arial Black" panose="020B0A04020102020204" pitchFamily="34" charset="0"/>
                <a:cs typeface="Arial"/>
              </a:rPr>
              <a:t>I</a:t>
            </a:r>
            <a:r>
              <a:rPr sz="1000" b="1" spc="-110" dirty="0">
                <a:latin typeface="Arial Black" panose="020B0A04020102020204" pitchFamily="34" charset="0"/>
                <a:cs typeface="Arial"/>
              </a:rPr>
              <a:t> </a:t>
            </a:r>
            <a:r>
              <a:rPr sz="1000" b="1" spc="-40" dirty="0">
                <a:latin typeface="Arial Black" panose="020B0A04020102020204" pitchFamily="34" charset="0"/>
                <a:cs typeface="Arial"/>
              </a:rPr>
              <a:t>return.</a:t>
            </a:r>
            <a:endParaRPr sz="1000" dirty="0">
              <a:latin typeface="Arial Black" panose="020B0A04020102020204" pitchFamily="34" charset="0"/>
              <a:cs typeface="Arial"/>
            </a:endParaRPr>
          </a:p>
          <a:p>
            <a:pPr>
              <a:lnSpc>
                <a:spcPct val="100000"/>
              </a:lnSpc>
            </a:pPr>
            <a:endParaRPr sz="1000" dirty="0">
              <a:latin typeface="Arial Black" panose="020B0A04020102020204" pitchFamily="34" charset="0"/>
              <a:cs typeface="Times New Roman"/>
            </a:endParaRPr>
          </a:p>
          <a:p>
            <a:pPr marL="12700" marR="5080" algn="just">
              <a:lnSpc>
                <a:spcPct val="101899"/>
              </a:lnSpc>
            </a:pPr>
            <a:r>
              <a:rPr sz="1000" b="1" spc="-15" dirty="0">
                <a:latin typeface="Arial Black" panose="020B0A04020102020204" pitchFamily="34" charset="0"/>
                <a:cs typeface="Arial"/>
              </a:rPr>
              <a:t>I </a:t>
            </a:r>
            <a:r>
              <a:rPr sz="1000" b="1" spc="-70" dirty="0">
                <a:latin typeface="Arial Black" panose="020B0A04020102020204" pitchFamily="34" charset="0"/>
                <a:cs typeface="Arial"/>
              </a:rPr>
              <a:t>do </a:t>
            </a:r>
            <a:r>
              <a:rPr sz="1000" b="1" spc="-45" dirty="0">
                <a:latin typeface="Arial Black" panose="020B0A04020102020204" pitchFamily="34" charset="0"/>
                <a:cs typeface="Arial"/>
              </a:rPr>
              <a:t>not </a:t>
            </a:r>
            <a:r>
              <a:rPr sz="1000" b="1" spc="-60" dirty="0">
                <a:latin typeface="Arial Black" panose="020B0A04020102020204" pitchFamily="34" charset="0"/>
                <a:cs typeface="Arial"/>
              </a:rPr>
              <a:t>know </a:t>
            </a:r>
            <a:r>
              <a:rPr sz="1000" b="1" spc="-50" dirty="0">
                <a:latin typeface="Arial Black" panose="020B0A04020102020204" pitchFamily="34" charset="0"/>
                <a:cs typeface="Arial"/>
              </a:rPr>
              <a:t>where </a:t>
            </a:r>
            <a:r>
              <a:rPr sz="1000" b="1" spc="-30" dirty="0">
                <a:latin typeface="Arial Black" panose="020B0A04020102020204" pitchFamily="34" charset="0"/>
                <a:cs typeface="Arial"/>
              </a:rPr>
              <a:t>to </a:t>
            </a:r>
            <a:r>
              <a:rPr sz="1000" b="1" spc="-70" dirty="0">
                <a:latin typeface="Arial Black" panose="020B0A04020102020204" pitchFamily="34" charset="0"/>
                <a:cs typeface="Arial"/>
              </a:rPr>
              <a:t>begin </a:t>
            </a:r>
            <a:r>
              <a:rPr sz="1000" b="1" spc="-55" dirty="0">
                <a:latin typeface="Arial Black" panose="020B0A04020102020204" pitchFamily="34" charset="0"/>
                <a:cs typeface="Arial"/>
              </a:rPr>
              <a:t>this </a:t>
            </a:r>
            <a:r>
              <a:rPr sz="1000" b="1" spc="-110" dirty="0">
                <a:latin typeface="Arial Black" panose="020B0A04020102020204" pitchFamily="34" charset="0"/>
                <a:cs typeface="Arial"/>
              </a:rPr>
              <a:t>THANK </a:t>
            </a:r>
            <a:r>
              <a:rPr sz="1000" b="1" spc="-100" dirty="0">
                <a:latin typeface="Arial Black" panose="020B0A04020102020204" pitchFamily="34" charset="0"/>
                <a:cs typeface="Arial"/>
              </a:rPr>
              <a:t>YOU </a:t>
            </a:r>
            <a:r>
              <a:rPr sz="1000" b="1" spc="-25" dirty="0">
                <a:latin typeface="Arial Black" panose="020B0A04020102020204" pitchFamily="34" charset="0"/>
                <a:cs typeface="Arial"/>
              </a:rPr>
              <a:t>letter, </a:t>
            </a:r>
            <a:r>
              <a:rPr sz="1000" b="1" spc="-45" dirty="0">
                <a:latin typeface="Arial Black" panose="020B0A04020102020204" pitchFamily="34" charset="0"/>
                <a:cs typeface="Arial"/>
              </a:rPr>
              <a:t>but </a:t>
            </a:r>
            <a:r>
              <a:rPr sz="1000" b="1" spc="-65" dirty="0">
                <a:latin typeface="Arial Black" panose="020B0A04020102020204" pitchFamily="34" charset="0"/>
                <a:cs typeface="Arial"/>
              </a:rPr>
              <a:t>suffice </a:t>
            </a:r>
            <a:r>
              <a:rPr sz="1000" b="1" spc="-10" dirty="0">
                <a:latin typeface="Arial Black" panose="020B0A04020102020204" pitchFamily="34" charset="0"/>
                <a:cs typeface="Arial"/>
              </a:rPr>
              <a:t>it </a:t>
            </a:r>
            <a:r>
              <a:rPr sz="1000" b="1" spc="-30" dirty="0">
                <a:latin typeface="Arial Black" panose="020B0A04020102020204" pitchFamily="34" charset="0"/>
                <a:cs typeface="Arial"/>
              </a:rPr>
              <a:t>to </a:t>
            </a:r>
            <a:r>
              <a:rPr sz="1000" b="1" spc="-95" dirty="0">
                <a:latin typeface="Arial Black" panose="020B0A04020102020204" pitchFamily="34" charset="0"/>
                <a:cs typeface="Arial"/>
              </a:rPr>
              <a:t>say </a:t>
            </a:r>
            <a:r>
              <a:rPr sz="1000" b="1" spc="-30" dirty="0">
                <a:latin typeface="Arial Black" panose="020B0A04020102020204" pitchFamily="34" charset="0"/>
                <a:cs typeface="Arial"/>
              </a:rPr>
              <a:t>that </a:t>
            </a:r>
            <a:r>
              <a:rPr sz="1000" b="1" spc="-40" dirty="0">
                <a:latin typeface="Arial Black" panose="020B0A04020102020204" pitchFamily="34" charset="0"/>
                <a:cs typeface="Arial"/>
              </a:rPr>
              <a:t>there </a:t>
            </a:r>
            <a:r>
              <a:rPr sz="1000" b="1" spc="-45" dirty="0">
                <a:latin typeface="Arial Black" panose="020B0A04020102020204" pitchFamily="34" charset="0"/>
                <a:cs typeface="Arial"/>
              </a:rPr>
              <a:t>are </a:t>
            </a:r>
            <a:r>
              <a:rPr sz="1000" b="1" spc="-55" dirty="0">
                <a:latin typeface="Arial Black" panose="020B0A04020102020204" pitchFamily="34" charset="0"/>
                <a:cs typeface="Arial"/>
              </a:rPr>
              <a:t>never </a:t>
            </a:r>
            <a:r>
              <a:rPr sz="1000" b="1" spc="-80" dirty="0">
                <a:latin typeface="Arial Black" panose="020B0A04020102020204" pitchFamily="34" charset="0"/>
                <a:cs typeface="Arial"/>
              </a:rPr>
              <a:t>enough </a:t>
            </a:r>
            <a:r>
              <a:rPr sz="1000" b="1" spc="-70" dirty="0">
                <a:latin typeface="Arial Black" panose="020B0A04020102020204" pitchFamily="34" charset="0"/>
                <a:cs typeface="Arial"/>
              </a:rPr>
              <a:t>words </a:t>
            </a:r>
            <a:r>
              <a:rPr sz="1000" b="1" spc="-30" dirty="0">
                <a:latin typeface="Arial Black" panose="020B0A04020102020204" pitchFamily="34" charset="0"/>
                <a:cs typeface="Arial"/>
              </a:rPr>
              <a:t>to </a:t>
            </a:r>
            <a:r>
              <a:rPr sz="1000" b="1" spc="-80" dirty="0">
                <a:latin typeface="Arial Black" panose="020B0A04020102020204" pitchFamily="34" charset="0"/>
                <a:cs typeface="Arial"/>
              </a:rPr>
              <a:t>convey Shalom  </a:t>
            </a:r>
            <a:r>
              <a:rPr sz="1000" b="1" spc="-95" dirty="0">
                <a:latin typeface="Arial Black" panose="020B0A04020102020204" pitchFamily="34" charset="0"/>
                <a:cs typeface="Arial"/>
              </a:rPr>
              <a:t>Science </a:t>
            </a:r>
            <a:r>
              <a:rPr sz="1000" b="1" spc="-45" dirty="0">
                <a:latin typeface="Arial Black" panose="020B0A04020102020204" pitchFamily="34" charset="0"/>
                <a:cs typeface="Arial"/>
              </a:rPr>
              <a:t>Institute's </a:t>
            </a:r>
            <a:r>
              <a:rPr sz="1000" b="1" spc="-85" dirty="0">
                <a:latin typeface="Arial Black" panose="020B0A04020102020204" pitchFamily="34" charset="0"/>
                <a:cs typeface="Arial"/>
              </a:rPr>
              <a:t>(SSI) </a:t>
            </a:r>
            <a:r>
              <a:rPr sz="1000" b="1" spc="-45" dirty="0">
                <a:latin typeface="Arial Black" panose="020B0A04020102020204" pitchFamily="34" charset="0"/>
                <a:cs typeface="Arial"/>
              </a:rPr>
              <a:t>gratitude </a:t>
            </a:r>
            <a:r>
              <a:rPr sz="1000" b="1" spc="-30" dirty="0">
                <a:latin typeface="Arial Black" panose="020B0A04020102020204" pitchFamily="34" charset="0"/>
                <a:cs typeface="Arial"/>
              </a:rPr>
              <a:t>to </a:t>
            </a:r>
            <a:r>
              <a:rPr sz="1000" b="1" spc="-60" dirty="0">
                <a:latin typeface="Arial Black" panose="020B0A04020102020204" pitchFamily="34" charset="0"/>
                <a:cs typeface="Arial"/>
              </a:rPr>
              <a:t>you. </a:t>
            </a:r>
            <a:r>
              <a:rPr sz="1000" b="1" spc="-45" dirty="0">
                <a:latin typeface="Arial Black" panose="020B0A04020102020204" pitchFamily="34" charset="0"/>
                <a:cs typeface="Arial"/>
              </a:rPr>
              <a:t>We </a:t>
            </a:r>
            <a:r>
              <a:rPr sz="1000" b="1" spc="-25" dirty="0">
                <a:latin typeface="Arial Black" panose="020B0A04020102020204" pitchFamily="34" charset="0"/>
                <a:cs typeface="Arial"/>
              </a:rPr>
              <a:t>at </a:t>
            </a:r>
            <a:r>
              <a:rPr sz="1000" b="1" spc="-85" dirty="0">
                <a:latin typeface="Arial Black" panose="020B0A04020102020204" pitchFamily="34" charset="0"/>
                <a:cs typeface="Arial"/>
              </a:rPr>
              <a:t>school </a:t>
            </a:r>
            <a:r>
              <a:rPr sz="1000" b="1" spc="-65" dirty="0">
                <a:latin typeface="Arial Black" panose="020B0A04020102020204" pitchFamily="34" charset="0"/>
                <a:cs typeface="Arial"/>
              </a:rPr>
              <a:t>have </a:t>
            </a:r>
            <a:r>
              <a:rPr sz="1000" b="1" spc="-60" dirty="0">
                <a:latin typeface="Arial Black" panose="020B0A04020102020204" pitchFamily="34" charset="0"/>
                <a:cs typeface="Arial"/>
              </a:rPr>
              <a:t>been </a:t>
            </a:r>
            <a:r>
              <a:rPr sz="1000" b="1" spc="-65" dirty="0">
                <a:latin typeface="Arial Black" panose="020B0A04020102020204" pitchFamily="34" charset="0"/>
                <a:cs typeface="Arial"/>
              </a:rPr>
              <a:t>complacent </a:t>
            </a:r>
            <a:r>
              <a:rPr sz="1000" b="1" spc="-40" dirty="0">
                <a:latin typeface="Arial Black" panose="020B0A04020102020204" pitchFamily="34" charset="0"/>
                <a:cs typeface="Arial"/>
              </a:rPr>
              <a:t>for </a:t>
            </a:r>
            <a:r>
              <a:rPr sz="1000" b="1" spc="-70" dirty="0">
                <a:latin typeface="Arial Black" panose="020B0A04020102020204" pitchFamily="34" charset="0"/>
                <a:cs typeface="Arial"/>
              </a:rPr>
              <a:t>many years </a:t>
            </a:r>
            <a:r>
              <a:rPr sz="1000" b="1" spc="-30" dirty="0">
                <a:latin typeface="Arial Black" panose="020B0A04020102020204" pitchFamily="34" charset="0"/>
                <a:cs typeface="Arial"/>
              </a:rPr>
              <a:t>that </a:t>
            </a:r>
            <a:r>
              <a:rPr sz="1000" b="1" spc="-10" dirty="0">
                <a:latin typeface="Arial Black" panose="020B0A04020102020204" pitchFamily="34" charset="0"/>
                <a:cs typeface="Arial"/>
              </a:rPr>
              <a:t>it </a:t>
            </a:r>
            <a:r>
              <a:rPr sz="1000" b="1" spc="-50" dirty="0">
                <a:latin typeface="Arial Black" panose="020B0A04020102020204" pitchFamily="34" charset="0"/>
                <a:cs typeface="Arial"/>
              </a:rPr>
              <a:t>took </a:t>
            </a:r>
            <a:r>
              <a:rPr sz="1000" b="1" spc="-60" dirty="0">
                <a:latin typeface="Arial Black" panose="020B0A04020102020204" pitchFamily="34" charset="0"/>
                <a:cs typeface="Arial"/>
              </a:rPr>
              <a:t>a mover </a:t>
            </a:r>
            <a:r>
              <a:rPr sz="1000" b="1" spc="-65" dirty="0">
                <a:latin typeface="Arial Black" panose="020B0A04020102020204" pitchFamily="34" charset="0"/>
                <a:cs typeface="Arial"/>
              </a:rPr>
              <a:t>and </a:t>
            </a:r>
            <a:r>
              <a:rPr sz="1000" b="1" spc="-60" dirty="0">
                <a:latin typeface="Arial Black" panose="020B0A04020102020204" pitchFamily="34" charset="0"/>
                <a:cs typeface="Arial"/>
              </a:rPr>
              <a:t>a </a:t>
            </a:r>
            <a:r>
              <a:rPr sz="1000" b="1" spc="-70" dirty="0">
                <a:latin typeface="Arial Black" panose="020B0A04020102020204" pitchFamily="34" charset="0"/>
                <a:cs typeface="Arial"/>
              </a:rPr>
              <a:t>shaker  </a:t>
            </a:r>
            <a:r>
              <a:rPr sz="1000" b="1" spc="-55" dirty="0">
                <a:latin typeface="Arial Black" panose="020B0A04020102020204" pitchFamily="34" charset="0"/>
                <a:cs typeface="Arial"/>
              </a:rPr>
              <a:t>(and</a:t>
            </a:r>
            <a:r>
              <a:rPr sz="1000" b="1" spc="-70" dirty="0">
                <a:latin typeface="Arial Black" panose="020B0A04020102020204" pitchFamily="34" charset="0"/>
                <a:cs typeface="Arial"/>
              </a:rPr>
              <a:t> </a:t>
            </a:r>
            <a:r>
              <a:rPr sz="1000" b="1" spc="-55" dirty="0">
                <a:latin typeface="Arial Black" panose="020B0A04020102020204" pitchFamily="34" charset="0"/>
                <a:cs typeface="Arial"/>
              </a:rPr>
              <a:t>oh,</a:t>
            </a:r>
            <a:r>
              <a:rPr sz="1000" b="1" spc="-70" dirty="0">
                <a:latin typeface="Arial Black" panose="020B0A04020102020204" pitchFamily="34" charset="0"/>
                <a:cs typeface="Arial"/>
              </a:rPr>
              <a:t> </a:t>
            </a:r>
            <a:r>
              <a:rPr sz="1000" b="1" spc="-60" dirty="0">
                <a:latin typeface="Arial Black" panose="020B0A04020102020204" pitchFamily="34" charset="0"/>
                <a:cs typeface="Arial"/>
              </a:rPr>
              <a:t>a</a:t>
            </a:r>
            <a:r>
              <a:rPr sz="1000" b="1" spc="-65" dirty="0">
                <a:latin typeface="Arial Black" panose="020B0A04020102020204" pitchFamily="34" charset="0"/>
                <a:cs typeface="Arial"/>
              </a:rPr>
              <a:t> </a:t>
            </a:r>
            <a:r>
              <a:rPr sz="1000" b="1" spc="-60" dirty="0">
                <a:latin typeface="Arial Black" panose="020B0A04020102020204" pitchFamily="34" charset="0"/>
                <a:cs typeface="Arial"/>
              </a:rPr>
              <a:t>preacher)</a:t>
            </a:r>
            <a:r>
              <a:rPr sz="1000" b="1" spc="-70" dirty="0">
                <a:latin typeface="Arial Black" panose="020B0A04020102020204" pitchFamily="34" charset="0"/>
                <a:cs typeface="Arial"/>
              </a:rPr>
              <a:t> </a:t>
            </a:r>
            <a:r>
              <a:rPr sz="1000" b="1" spc="-50" dirty="0">
                <a:latin typeface="Arial Black" panose="020B0A04020102020204" pitchFamily="34" charset="0"/>
                <a:cs typeface="Arial"/>
              </a:rPr>
              <a:t>like</a:t>
            </a:r>
            <a:r>
              <a:rPr sz="1000" b="1" spc="-60" dirty="0">
                <a:latin typeface="Arial Black" panose="020B0A04020102020204" pitchFamily="34" charset="0"/>
                <a:cs typeface="Arial"/>
              </a:rPr>
              <a:t> </a:t>
            </a:r>
            <a:r>
              <a:rPr sz="1000" b="1" spc="-75" dirty="0">
                <a:latin typeface="Arial Black" panose="020B0A04020102020204" pitchFamily="34" charset="0"/>
                <a:cs typeface="Arial"/>
              </a:rPr>
              <a:t>you</a:t>
            </a:r>
            <a:r>
              <a:rPr sz="1000" b="1" spc="-70" dirty="0">
                <a:latin typeface="Arial Black" panose="020B0A04020102020204" pitchFamily="34" charset="0"/>
                <a:cs typeface="Arial"/>
              </a:rPr>
              <a:t> </a:t>
            </a:r>
            <a:r>
              <a:rPr sz="1000" b="1" spc="-30" dirty="0">
                <a:latin typeface="Arial Black" panose="020B0A04020102020204" pitchFamily="34" charset="0"/>
                <a:cs typeface="Arial"/>
              </a:rPr>
              <a:t>to</a:t>
            </a:r>
            <a:r>
              <a:rPr sz="1000" b="1" spc="-60" dirty="0">
                <a:latin typeface="Arial Black" panose="020B0A04020102020204" pitchFamily="34" charset="0"/>
                <a:cs typeface="Arial"/>
              </a:rPr>
              <a:t> </a:t>
            </a:r>
            <a:r>
              <a:rPr sz="1000" b="1" spc="-80" dirty="0">
                <a:latin typeface="Arial Black" panose="020B0A04020102020204" pitchFamily="34" charset="0"/>
                <a:cs typeface="Arial"/>
              </a:rPr>
              <a:t>come</a:t>
            </a:r>
            <a:r>
              <a:rPr sz="1000" b="1" spc="-60" dirty="0">
                <a:latin typeface="Arial Black" panose="020B0A04020102020204" pitchFamily="34" charset="0"/>
                <a:cs typeface="Arial"/>
              </a:rPr>
              <a:t> </a:t>
            </a:r>
            <a:r>
              <a:rPr sz="1000" b="1" spc="-40" dirty="0">
                <a:latin typeface="Arial Black" panose="020B0A04020102020204" pitchFamily="34" charset="0"/>
                <a:cs typeface="Arial"/>
              </a:rPr>
              <a:t>into</a:t>
            </a:r>
            <a:r>
              <a:rPr sz="1000" b="1" spc="-70" dirty="0">
                <a:latin typeface="Arial Black" panose="020B0A04020102020204" pitchFamily="34" charset="0"/>
                <a:cs typeface="Arial"/>
              </a:rPr>
              <a:t> </a:t>
            </a:r>
            <a:r>
              <a:rPr sz="1000" b="1" spc="-55" dirty="0">
                <a:latin typeface="Arial Black" panose="020B0A04020102020204" pitchFamily="34" charset="0"/>
                <a:cs typeface="Arial"/>
              </a:rPr>
              <a:t>our</a:t>
            </a:r>
            <a:r>
              <a:rPr sz="1000" b="1" spc="-60" dirty="0">
                <a:latin typeface="Arial Black" panose="020B0A04020102020204" pitchFamily="34" charset="0"/>
                <a:cs typeface="Arial"/>
              </a:rPr>
              <a:t> </a:t>
            </a:r>
            <a:r>
              <a:rPr sz="1000" b="1" spc="-65" dirty="0">
                <a:latin typeface="Arial Black" panose="020B0A04020102020204" pitchFamily="34" charset="0"/>
                <a:cs typeface="Arial"/>
              </a:rPr>
              <a:t>midst </a:t>
            </a:r>
            <a:r>
              <a:rPr sz="1000" b="1" spc="-30" dirty="0">
                <a:latin typeface="Arial Black" panose="020B0A04020102020204" pitchFamily="34" charset="0"/>
                <a:cs typeface="Arial"/>
              </a:rPr>
              <a:t>to</a:t>
            </a:r>
            <a:r>
              <a:rPr sz="1000" b="1" spc="-65" dirty="0">
                <a:latin typeface="Arial Black" panose="020B0A04020102020204" pitchFamily="34" charset="0"/>
                <a:cs typeface="Arial"/>
              </a:rPr>
              <a:t> </a:t>
            </a:r>
            <a:r>
              <a:rPr sz="1000" b="1" spc="-80" dirty="0">
                <a:latin typeface="Arial Black" panose="020B0A04020102020204" pitchFamily="34" charset="0"/>
                <a:cs typeface="Arial"/>
              </a:rPr>
              <a:t>show</a:t>
            </a:r>
            <a:r>
              <a:rPr sz="1000" b="1" spc="-65" dirty="0">
                <a:latin typeface="Arial Black" panose="020B0A04020102020204" pitchFamily="34" charset="0"/>
                <a:cs typeface="Arial"/>
              </a:rPr>
              <a:t> </a:t>
            </a:r>
            <a:r>
              <a:rPr sz="1000" b="1" spc="-110" dirty="0">
                <a:latin typeface="Arial Black" panose="020B0A04020102020204" pitchFamily="34" charset="0"/>
                <a:cs typeface="Arial"/>
              </a:rPr>
              <a:t>us</a:t>
            </a:r>
            <a:r>
              <a:rPr sz="1000" b="1" spc="-60" dirty="0">
                <a:latin typeface="Arial Black" panose="020B0A04020102020204" pitchFamily="34" charset="0"/>
                <a:cs typeface="Arial"/>
              </a:rPr>
              <a:t> </a:t>
            </a:r>
            <a:r>
              <a:rPr sz="1000" b="1" spc="-25" dirty="0">
                <a:latin typeface="Arial Black" panose="020B0A04020102020204" pitchFamily="34" charset="0"/>
                <a:cs typeface="Arial"/>
              </a:rPr>
              <a:t>that,</a:t>
            </a:r>
            <a:r>
              <a:rPr sz="1000" b="1" spc="-75" dirty="0">
                <a:latin typeface="Arial Black" panose="020B0A04020102020204" pitchFamily="34" charset="0"/>
                <a:cs typeface="Arial"/>
              </a:rPr>
              <a:t> </a:t>
            </a:r>
            <a:r>
              <a:rPr sz="1000" b="1" spc="-25" dirty="0">
                <a:latin typeface="Arial Black" panose="020B0A04020102020204" pitchFamily="34" charset="0"/>
                <a:cs typeface="Arial"/>
              </a:rPr>
              <a:t>"If</a:t>
            </a:r>
            <a:r>
              <a:rPr sz="1000" b="1" spc="-65" dirty="0">
                <a:latin typeface="Arial Black" panose="020B0A04020102020204" pitchFamily="34" charset="0"/>
                <a:cs typeface="Arial"/>
              </a:rPr>
              <a:t> </a:t>
            </a:r>
            <a:r>
              <a:rPr sz="1000" b="1" spc="-75" dirty="0">
                <a:latin typeface="Arial Black" panose="020B0A04020102020204" pitchFamily="34" charset="0"/>
                <a:cs typeface="Arial"/>
              </a:rPr>
              <a:t>you</a:t>
            </a:r>
            <a:r>
              <a:rPr sz="1000" b="1" spc="-65" dirty="0">
                <a:latin typeface="Arial Black" panose="020B0A04020102020204" pitchFamily="34" charset="0"/>
                <a:cs typeface="Arial"/>
              </a:rPr>
              <a:t> </a:t>
            </a:r>
            <a:r>
              <a:rPr sz="1000" b="1" spc="-45" dirty="0">
                <a:latin typeface="Arial Black" panose="020B0A04020102020204" pitchFamily="34" charset="0"/>
                <a:cs typeface="Arial"/>
              </a:rPr>
              <a:t>plant</a:t>
            </a:r>
            <a:r>
              <a:rPr sz="1000" b="1" spc="-65" dirty="0">
                <a:latin typeface="Arial Black" panose="020B0A04020102020204" pitchFamily="34" charset="0"/>
                <a:cs typeface="Arial"/>
              </a:rPr>
              <a:t> </a:t>
            </a:r>
            <a:r>
              <a:rPr sz="1000" b="1" spc="-60" dirty="0">
                <a:latin typeface="Arial Black" panose="020B0A04020102020204" pitchFamily="34" charset="0"/>
                <a:cs typeface="Arial"/>
              </a:rPr>
              <a:t>a</a:t>
            </a:r>
            <a:r>
              <a:rPr sz="1000" b="1" spc="-65" dirty="0">
                <a:latin typeface="Arial Black" panose="020B0A04020102020204" pitchFamily="34" charset="0"/>
                <a:cs typeface="Arial"/>
              </a:rPr>
              <a:t> </a:t>
            </a:r>
            <a:r>
              <a:rPr sz="1000" b="1" spc="-70" dirty="0">
                <a:latin typeface="Arial Black" panose="020B0A04020102020204" pitchFamily="34" charset="0"/>
                <a:cs typeface="Arial"/>
              </a:rPr>
              <a:t>seed, something</a:t>
            </a:r>
            <a:r>
              <a:rPr sz="1000" b="1" spc="-65" dirty="0">
                <a:latin typeface="Arial Black" panose="020B0A04020102020204" pitchFamily="34" charset="0"/>
                <a:cs typeface="Arial"/>
              </a:rPr>
              <a:t> </a:t>
            </a:r>
            <a:r>
              <a:rPr sz="1000" b="1" spc="-35" dirty="0">
                <a:latin typeface="Arial Black" panose="020B0A04020102020204" pitchFamily="34" charset="0"/>
                <a:cs typeface="Arial"/>
              </a:rPr>
              <a:t>will</a:t>
            </a:r>
            <a:r>
              <a:rPr sz="1000" b="1" spc="-70" dirty="0">
                <a:latin typeface="Arial Black" panose="020B0A04020102020204" pitchFamily="34" charset="0"/>
                <a:cs typeface="Arial"/>
              </a:rPr>
              <a:t> </a:t>
            </a:r>
            <a:r>
              <a:rPr sz="1000" b="1" spc="-65" dirty="0">
                <a:latin typeface="Arial Black" panose="020B0A04020102020204" pitchFamily="34" charset="0"/>
                <a:cs typeface="Arial"/>
              </a:rPr>
              <a:t>grow; </a:t>
            </a:r>
            <a:r>
              <a:rPr sz="1000" b="1" spc="-30" dirty="0">
                <a:latin typeface="Arial Black" panose="020B0A04020102020204" pitchFamily="34" charset="0"/>
                <a:cs typeface="Arial"/>
              </a:rPr>
              <a:t>that</a:t>
            </a:r>
            <a:r>
              <a:rPr sz="1000" b="1" spc="-65" dirty="0">
                <a:latin typeface="Arial Black" panose="020B0A04020102020204" pitchFamily="34" charset="0"/>
                <a:cs typeface="Arial"/>
              </a:rPr>
              <a:t> </a:t>
            </a:r>
            <a:r>
              <a:rPr sz="1000" b="1" spc="-25" dirty="0">
                <a:latin typeface="Arial Black" panose="020B0A04020102020204" pitchFamily="34" charset="0"/>
                <a:cs typeface="Arial"/>
              </a:rPr>
              <a:t>if</a:t>
            </a:r>
            <a:r>
              <a:rPr sz="1000" b="1" spc="-65" dirty="0">
                <a:latin typeface="Arial Black" panose="020B0A04020102020204" pitchFamily="34" charset="0"/>
                <a:cs typeface="Arial"/>
              </a:rPr>
              <a:t> </a:t>
            </a:r>
            <a:r>
              <a:rPr sz="1000" b="1" spc="-75" dirty="0">
                <a:latin typeface="Arial Black" panose="020B0A04020102020204" pitchFamily="34" charset="0"/>
                <a:cs typeface="Arial"/>
              </a:rPr>
              <a:t>you</a:t>
            </a:r>
            <a:r>
              <a:rPr sz="1000" b="1" spc="-35" dirty="0">
                <a:latin typeface="Arial Black" panose="020B0A04020102020204" pitchFamily="34" charset="0"/>
                <a:cs typeface="Arial"/>
              </a:rPr>
              <a:t> </a:t>
            </a:r>
            <a:r>
              <a:rPr sz="1000" b="1" spc="-60" dirty="0">
                <a:latin typeface="Arial Black" panose="020B0A04020102020204" pitchFamily="34" charset="0"/>
                <a:cs typeface="Arial"/>
              </a:rPr>
              <a:t>give,  </a:t>
            </a:r>
            <a:r>
              <a:rPr sz="1000" b="1" spc="-15" dirty="0">
                <a:latin typeface="Arial Black" panose="020B0A04020102020204" pitchFamily="34" charset="0"/>
                <a:cs typeface="Arial"/>
              </a:rPr>
              <a:t>it </a:t>
            </a:r>
            <a:r>
              <a:rPr sz="1000" b="1" spc="-35" dirty="0">
                <a:latin typeface="Arial Black" panose="020B0A04020102020204" pitchFamily="34" charset="0"/>
                <a:cs typeface="Arial"/>
              </a:rPr>
              <a:t>will </a:t>
            </a:r>
            <a:r>
              <a:rPr sz="1000" b="1" spc="-85" dirty="0">
                <a:latin typeface="Arial Black" panose="020B0A04020102020204" pitchFamily="34" charset="0"/>
                <a:cs typeface="Arial"/>
              </a:rPr>
              <a:t>come </a:t>
            </a:r>
            <a:r>
              <a:rPr sz="1000" b="1" spc="-80" dirty="0">
                <a:latin typeface="Arial Black" panose="020B0A04020102020204" pitchFamily="34" charset="0"/>
                <a:cs typeface="Arial"/>
              </a:rPr>
              <a:t>back </a:t>
            </a:r>
            <a:r>
              <a:rPr sz="1000" b="1" spc="-30" dirty="0">
                <a:latin typeface="Arial Black" panose="020B0A04020102020204" pitchFamily="34" charset="0"/>
                <a:cs typeface="Arial"/>
              </a:rPr>
              <a:t>to</a:t>
            </a:r>
            <a:r>
              <a:rPr sz="1000" b="1" spc="-40" dirty="0">
                <a:latin typeface="Arial Black" panose="020B0A04020102020204" pitchFamily="34" charset="0"/>
                <a:cs typeface="Arial"/>
              </a:rPr>
              <a:t> </a:t>
            </a:r>
            <a:r>
              <a:rPr sz="1000" b="1" spc="-55" dirty="0">
                <a:latin typeface="Arial Black" panose="020B0A04020102020204" pitchFamily="34" charset="0"/>
                <a:cs typeface="Arial"/>
              </a:rPr>
              <a:t>you."</a:t>
            </a:r>
            <a:endParaRPr sz="1000" dirty="0">
              <a:latin typeface="Arial Black" panose="020B0A04020102020204" pitchFamily="34" charset="0"/>
              <a:cs typeface="Arial"/>
            </a:endParaRPr>
          </a:p>
          <a:p>
            <a:pPr>
              <a:lnSpc>
                <a:spcPct val="100000"/>
              </a:lnSpc>
              <a:spcBef>
                <a:spcPts val="5"/>
              </a:spcBef>
            </a:pPr>
            <a:endParaRPr sz="1000" dirty="0">
              <a:latin typeface="Arial Black" panose="020B0A04020102020204" pitchFamily="34" charset="0"/>
              <a:cs typeface="Times New Roman"/>
            </a:endParaRPr>
          </a:p>
          <a:p>
            <a:pPr marL="12700" marR="6350" algn="just">
              <a:lnSpc>
                <a:spcPct val="101699"/>
              </a:lnSpc>
              <a:spcBef>
                <a:spcPts val="5"/>
              </a:spcBef>
            </a:pPr>
            <a:r>
              <a:rPr sz="1000" b="1" spc="-80" dirty="0">
                <a:latin typeface="Arial Black" panose="020B0A04020102020204" pitchFamily="34" charset="0"/>
                <a:cs typeface="Arial"/>
              </a:rPr>
              <a:t>Your </a:t>
            </a:r>
            <a:r>
              <a:rPr sz="1000" b="1" spc="-50" dirty="0">
                <a:latin typeface="Arial Black" panose="020B0A04020102020204" pitchFamily="34" charset="0"/>
                <a:cs typeface="Arial"/>
              </a:rPr>
              <a:t>four </a:t>
            </a:r>
            <a:r>
              <a:rPr sz="1000" b="1" spc="-70" dirty="0">
                <a:latin typeface="Arial Black" panose="020B0A04020102020204" pitchFamily="34" charset="0"/>
                <a:cs typeface="Arial"/>
              </a:rPr>
              <a:t>months </a:t>
            </a:r>
            <a:r>
              <a:rPr sz="1000" b="1" spc="-30" dirty="0">
                <a:latin typeface="Arial Black" panose="020B0A04020102020204" pitchFamily="34" charset="0"/>
                <a:cs typeface="Arial"/>
              </a:rPr>
              <a:t>with </a:t>
            </a:r>
            <a:r>
              <a:rPr sz="1000" b="1" spc="-110" dirty="0">
                <a:latin typeface="Arial Black" panose="020B0A04020102020204" pitchFamily="34" charset="0"/>
                <a:cs typeface="Arial"/>
              </a:rPr>
              <a:t>us </a:t>
            </a:r>
            <a:r>
              <a:rPr sz="1000" b="1" spc="-55" dirty="0">
                <a:latin typeface="Arial Black" panose="020B0A04020102020204" pitchFamily="34" charset="0"/>
                <a:cs typeface="Arial"/>
              </a:rPr>
              <a:t>in </a:t>
            </a:r>
            <a:r>
              <a:rPr sz="1000" b="1" spc="-80" dirty="0">
                <a:latin typeface="Arial Black" panose="020B0A04020102020204" pitchFamily="34" charset="0"/>
                <a:cs typeface="Arial"/>
              </a:rPr>
              <a:t>Shalom </a:t>
            </a:r>
            <a:r>
              <a:rPr sz="1000" b="1" spc="-95" dirty="0">
                <a:latin typeface="Arial Black" panose="020B0A04020102020204" pitchFamily="34" charset="0"/>
                <a:cs typeface="Arial"/>
              </a:rPr>
              <a:t>Science </a:t>
            </a:r>
            <a:r>
              <a:rPr sz="1000" b="1" spc="-40" dirty="0">
                <a:latin typeface="Arial Black" panose="020B0A04020102020204" pitchFamily="34" charset="0"/>
                <a:cs typeface="Arial"/>
              </a:rPr>
              <a:t>Institute </a:t>
            </a:r>
            <a:r>
              <a:rPr sz="1000" b="1" spc="-65" dirty="0">
                <a:latin typeface="Arial Black" panose="020B0A04020102020204" pitchFamily="34" charset="0"/>
                <a:cs typeface="Arial"/>
              </a:rPr>
              <a:t>through </a:t>
            </a:r>
            <a:r>
              <a:rPr sz="1000" b="1" spc="-35" dirty="0">
                <a:latin typeface="Arial Black" panose="020B0A04020102020204" pitchFamily="34" charset="0"/>
                <a:cs typeface="Arial"/>
              </a:rPr>
              <a:t>the </a:t>
            </a:r>
            <a:r>
              <a:rPr sz="1000" b="1" spc="-90" dirty="0">
                <a:latin typeface="Arial Black" panose="020B0A04020102020204" pitchFamily="34" charset="0"/>
                <a:cs typeface="Arial"/>
              </a:rPr>
              <a:t>Rice </a:t>
            </a:r>
            <a:r>
              <a:rPr sz="1000" b="1" spc="-65" dirty="0">
                <a:latin typeface="Arial Black" panose="020B0A04020102020204" pitchFamily="34" charset="0"/>
                <a:cs typeface="Arial"/>
              </a:rPr>
              <a:t>and </a:t>
            </a:r>
            <a:r>
              <a:rPr sz="1000" b="1" spc="-55" dirty="0">
                <a:latin typeface="Arial Black" panose="020B0A04020102020204" pitchFamily="34" charset="0"/>
                <a:cs typeface="Arial"/>
              </a:rPr>
              <a:t>Vegetable </a:t>
            </a:r>
            <a:r>
              <a:rPr sz="1000" b="1" spc="-70" dirty="0">
                <a:latin typeface="Arial Black" panose="020B0A04020102020204" pitchFamily="34" charset="0"/>
                <a:cs typeface="Arial"/>
              </a:rPr>
              <a:t>Garden (RVG), </a:t>
            </a:r>
            <a:r>
              <a:rPr sz="1000" b="1" spc="-45" dirty="0">
                <a:latin typeface="Arial Black" panose="020B0A04020102020204" pitchFamily="34" charset="0"/>
                <a:cs typeface="Arial"/>
              </a:rPr>
              <a:t>not </a:t>
            </a:r>
            <a:r>
              <a:rPr sz="1000" b="1" spc="-65" dirty="0">
                <a:latin typeface="Arial Black" panose="020B0A04020102020204" pitchFamily="34" charset="0"/>
                <a:cs typeface="Arial"/>
              </a:rPr>
              <a:t>only </a:t>
            </a:r>
            <a:r>
              <a:rPr sz="1000" b="1" spc="-60" dirty="0">
                <a:latin typeface="Arial Black" panose="020B0A04020102020204" pitchFamily="34" charset="0"/>
                <a:cs typeface="Arial"/>
              </a:rPr>
              <a:t>provided </a:t>
            </a:r>
            <a:r>
              <a:rPr sz="1000" b="1" spc="-75" dirty="0">
                <a:latin typeface="Arial Black" panose="020B0A04020102020204" pitchFamily="34" charset="0"/>
                <a:cs typeface="Arial"/>
              </a:rPr>
              <a:t>physical  </a:t>
            </a:r>
            <a:r>
              <a:rPr sz="1000" b="1" spc="-60" dirty="0">
                <a:latin typeface="Arial Black" panose="020B0A04020102020204" pitchFamily="34" charset="0"/>
                <a:cs typeface="Arial"/>
              </a:rPr>
              <a:t>improvements </a:t>
            </a:r>
            <a:r>
              <a:rPr sz="1000" b="1" spc="-30" dirty="0">
                <a:latin typeface="Arial Black" panose="020B0A04020102020204" pitchFamily="34" charset="0"/>
                <a:cs typeface="Arial"/>
              </a:rPr>
              <a:t>to </a:t>
            </a:r>
            <a:r>
              <a:rPr sz="1000" b="1" spc="-100" dirty="0">
                <a:latin typeface="Arial Black" panose="020B0A04020102020204" pitchFamily="34" charset="0"/>
                <a:cs typeface="Arial"/>
              </a:rPr>
              <a:t>SSI, </a:t>
            </a:r>
            <a:r>
              <a:rPr sz="1000" b="1" spc="-45" dirty="0">
                <a:latin typeface="Arial Black" panose="020B0A04020102020204" pitchFamily="34" charset="0"/>
                <a:cs typeface="Arial"/>
              </a:rPr>
              <a:t>but </a:t>
            </a:r>
            <a:r>
              <a:rPr sz="1000" b="1" spc="-75" dirty="0">
                <a:latin typeface="Arial Black" panose="020B0A04020102020204" pitchFamily="34" charset="0"/>
                <a:cs typeface="Arial"/>
              </a:rPr>
              <a:t>you </a:t>
            </a:r>
            <a:r>
              <a:rPr sz="1000" b="1" spc="-65" dirty="0">
                <a:latin typeface="Arial Black" panose="020B0A04020102020204" pitchFamily="34" charset="0"/>
                <a:cs typeface="Arial"/>
              </a:rPr>
              <a:t>have touched </a:t>
            </a:r>
            <a:r>
              <a:rPr sz="1000" b="1" spc="-105" dirty="0">
                <a:latin typeface="Arial Black" panose="020B0A04020102020204" pitchFamily="34" charset="0"/>
                <a:cs typeface="Arial"/>
              </a:rPr>
              <a:t>so </a:t>
            </a:r>
            <a:r>
              <a:rPr sz="1000" b="1" spc="-75" dirty="0">
                <a:latin typeface="Arial Black" panose="020B0A04020102020204" pitchFamily="34" charset="0"/>
                <a:cs typeface="Arial"/>
              </a:rPr>
              <a:t>many </a:t>
            </a:r>
            <a:r>
              <a:rPr sz="1000" b="1" spc="-70" dirty="0">
                <a:latin typeface="Arial Black" panose="020B0A04020102020204" pitchFamily="34" charset="0"/>
                <a:cs typeface="Arial"/>
              </a:rPr>
              <a:t>Christian </a:t>
            </a:r>
            <a:r>
              <a:rPr sz="1000" b="1" spc="-65" dirty="0">
                <a:latin typeface="Arial Black" panose="020B0A04020102020204" pitchFamily="34" charset="0"/>
                <a:cs typeface="Arial"/>
              </a:rPr>
              <a:t>and </a:t>
            </a:r>
            <a:r>
              <a:rPr sz="1000" b="1" spc="-55" dirty="0">
                <a:latin typeface="Arial Black" panose="020B0A04020102020204" pitchFamily="34" charset="0"/>
                <a:cs typeface="Arial"/>
              </a:rPr>
              <a:t>Muslim </a:t>
            </a:r>
            <a:r>
              <a:rPr sz="1000" b="1" spc="-70" dirty="0">
                <a:latin typeface="Arial Black" panose="020B0A04020102020204" pitchFamily="34" charset="0"/>
                <a:cs typeface="Arial"/>
              </a:rPr>
              <a:t>lives </a:t>
            </a:r>
            <a:r>
              <a:rPr sz="1000" b="1" spc="-25" dirty="0">
                <a:latin typeface="Arial Black" panose="020B0A04020102020204" pitchFamily="34" charset="0"/>
                <a:cs typeface="Arial"/>
              </a:rPr>
              <a:t>- </a:t>
            </a:r>
            <a:r>
              <a:rPr sz="1000" b="1" spc="-60" dirty="0">
                <a:latin typeface="Arial Black" panose="020B0A04020102020204" pitchFamily="34" charset="0"/>
                <a:cs typeface="Arial"/>
              </a:rPr>
              <a:t>students, </a:t>
            </a:r>
            <a:r>
              <a:rPr sz="1000" b="1" spc="-55" dirty="0">
                <a:latin typeface="Arial Black" panose="020B0A04020102020204" pitchFamily="34" charset="0"/>
                <a:cs typeface="Arial"/>
              </a:rPr>
              <a:t>parents, </a:t>
            </a:r>
            <a:r>
              <a:rPr sz="1000" b="1" spc="-70" dirty="0">
                <a:latin typeface="Arial Black" panose="020B0A04020102020204" pitchFamily="34" charset="0"/>
                <a:cs typeface="Arial"/>
              </a:rPr>
              <a:t>public </a:t>
            </a:r>
            <a:r>
              <a:rPr sz="1000" b="1" spc="-85" dirty="0">
                <a:latin typeface="Arial Black" panose="020B0A04020102020204" pitchFamily="34" charset="0"/>
                <a:cs typeface="Arial"/>
              </a:rPr>
              <a:t>schools, </a:t>
            </a:r>
            <a:r>
              <a:rPr sz="1000" b="1" spc="-55" dirty="0">
                <a:latin typeface="Arial Black" panose="020B0A04020102020204" pitchFamily="34" charset="0"/>
                <a:cs typeface="Arial"/>
              </a:rPr>
              <a:t>farmers,  </a:t>
            </a:r>
            <a:r>
              <a:rPr sz="1000" b="1" spc="-65" dirty="0">
                <a:latin typeface="Arial Black" panose="020B0A04020102020204" pitchFamily="34" charset="0"/>
                <a:cs typeface="Arial"/>
              </a:rPr>
              <a:t>and </a:t>
            </a:r>
            <a:r>
              <a:rPr sz="1000" b="1" spc="-70" dirty="0">
                <a:latin typeface="Arial Black" panose="020B0A04020102020204" pitchFamily="34" charset="0"/>
                <a:cs typeface="Arial"/>
              </a:rPr>
              <a:t>neighbors. </a:t>
            </a:r>
            <a:r>
              <a:rPr sz="1000" b="1" spc="-80" dirty="0">
                <a:latin typeface="Arial Black" panose="020B0A04020102020204" pitchFamily="34" charset="0"/>
                <a:cs typeface="Arial"/>
              </a:rPr>
              <a:t>Your </a:t>
            </a:r>
            <a:r>
              <a:rPr sz="1000" b="1" spc="-55" dirty="0">
                <a:latin typeface="Arial Black" panose="020B0A04020102020204" pitchFamily="34" charset="0"/>
                <a:cs typeface="Arial"/>
              </a:rPr>
              <a:t>work </a:t>
            </a:r>
            <a:r>
              <a:rPr sz="1000" b="1" spc="-90" dirty="0">
                <a:latin typeface="Arial Black" panose="020B0A04020102020204" pitchFamily="34" charset="0"/>
                <a:cs typeface="Arial"/>
              </a:rPr>
              <a:t>has </a:t>
            </a:r>
            <a:r>
              <a:rPr sz="1000" b="1" spc="-75" dirty="0">
                <a:latin typeface="Arial Black" panose="020B0A04020102020204" pitchFamily="34" charset="0"/>
                <a:cs typeface="Arial"/>
              </a:rPr>
              <a:t>become </a:t>
            </a:r>
            <a:r>
              <a:rPr sz="1000" b="1" spc="-60" dirty="0">
                <a:latin typeface="Arial Black" panose="020B0A04020102020204" pitchFamily="34" charset="0"/>
                <a:cs typeface="Arial"/>
              </a:rPr>
              <a:t>a </a:t>
            </a:r>
            <a:r>
              <a:rPr sz="1000" b="1" spc="-75" dirty="0">
                <a:latin typeface="Arial Black" panose="020B0A04020102020204" pitchFamily="34" charset="0"/>
                <a:cs typeface="Arial"/>
              </a:rPr>
              <a:t>beacon </a:t>
            </a:r>
            <a:r>
              <a:rPr sz="1000" b="1" spc="-45" dirty="0">
                <a:latin typeface="Arial Black" panose="020B0A04020102020204" pitchFamily="34" charset="0"/>
                <a:cs typeface="Arial"/>
              </a:rPr>
              <a:t>of light, </a:t>
            </a:r>
            <a:r>
              <a:rPr sz="1000" b="1" spc="-75" dirty="0">
                <a:latin typeface="Arial Black" panose="020B0A04020102020204" pitchFamily="34" charset="0"/>
                <a:cs typeface="Arial"/>
              </a:rPr>
              <a:t>"A </a:t>
            </a:r>
            <a:r>
              <a:rPr sz="1000" b="1" spc="-80" dirty="0">
                <a:latin typeface="Arial Black" panose="020B0A04020102020204" pitchFamily="34" charset="0"/>
                <a:cs typeface="Arial"/>
              </a:rPr>
              <a:t>Light </a:t>
            </a:r>
            <a:r>
              <a:rPr sz="1000" b="1" spc="-55" dirty="0">
                <a:latin typeface="Arial Black" panose="020B0A04020102020204" pitchFamily="34" charset="0"/>
                <a:cs typeface="Arial"/>
              </a:rPr>
              <a:t>in </a:t>
            </a:r>
            <a:r>
              <a:rPr sz="1000" b="1" spc="-40" dirty="0">
                <a:latin typeface="Arial Black" panose="020B0A04020102020204" pitchFamily="34" charset="0"/>
                <a:cs typeface="Arial"/>
              </a:rPr>
              <a:t>the </a:t>
            </a:r>
            <a:r>
              <a:rPr sz="1000" b="1" spc="-80" dirty="0">
                <a:latin typeface="Arial Black" panose="020B0A04020102020204" pitchFamily="34" charset="0"/>
                <a:cs typeface="Arial"/>
              </a:rPr>
              <a:t>Crossroad," </a:t>
            </a:r>
            <a:r>
              <a:rPr sz="1000" b="1" spc="-75" dirty="0">
                <a:latin typeface="Arial Black" panose="020B0A04020102020204" pitchFamily="34" charset="0"/>
                <a:cs typeface="Arial"/>
              </a:rPr>
              <a:t>whose </a:t>
            </a:r>
            <a:r>
              <a:rPr sz="1000" b="1" spc="-65" dirty="0">
                <a:latin typeface="Arial Black" panose="020B0A04020102020204" pitchFamily="34" charset="0"/>
                <a:cs typeface="Arial"/>
              </a:rPr>
              <a:t>beam </a:t>
            </a:r>
            <a:r>
              <a:rPr sz="1000" b="1" spc="-75" dirty="0">
                <a:latin typeface="Arial Black" panose="020B0A04020102020204" pitchFamily="34" charset="0"/>
                <a:cs typeface="Arial"/>
              </a:rPr>
              <a:t>reaches </a:t>
            </a:r>
            <a:r>
              <a:rPr sz="1000" b="1" spc="-40" dirty="0">
                <a:latin typeface="Arial Black" panose="020B0A04020102020204" pitchFamily="34" charset="0"/>
                <a:cs typeface="Arial"/>
              </a:rPr>
              <a:t>far </a:t>
            </a:r>
            <a:r>
              <a:rPr sz="1000" b="1" spc="-65" dirty="0">
                <a:latin typeface="Arial Black" panose="020B0A04020102020204" pitchFamily="34" charset="0"/>
                <a:cs typeface="Arial"/>
              </a:rPr>
              <a:t>and </a:t>
            </a:r>
            <a:r>
              <a:rPr sz="1000" b="1" spc="-45" dirty="0">
                <a:latin typeface="Arial Black" panose="020B0A04020102020204" pitchFamily="34" charset="0"/>
                <a:cs typeface="Arial"/>
              </a:rPr>
              <a:t>wide, </a:t>
            </a:r>
            <a:r>
              <a:rPr sz="1000" b="1" spc="-55" dirty="0">
                <a:latin typeface="Arial Black" panose="020B0A04020102020204" pitchFamily="34" charset="0"/>
                <a:cs typeface="Arial"/>
              </a:rPr>
              <a:t>great  </a:t>
            </a:r>
            <a:r>
              <a:rPr sz="1000" b="1" spc="-65" dirty="0">
                <a:latin typeface="Arial Black" panose="020B0A04020102020204" pitchFamily="34" charset="0"/>
                <a:cs typeface="Arial"/>
              </a:rPr>
              <a:t>and </a:t>
            </a:r>
            <a:r>
              <a:rPr sz="1000" b="1" spc="-60" dirty="0">
                <a:latin typeface="Arial Black" panose="020B0A04020102020204" pitchFamily="34" charset="0"/>
                <a:cs typeface="Arial"/>
              </a:rPr>
              <a:t>small. </a:t>
            </a:r>
            <a:r>
              <a:rPr sz="1000" b="1" spc="-15" dirty="0">
                <a:latin typeface="Arial Black" panose="020B0A04020102020204" pitchFamily="34" charset="0"/>
                <a:cs typeface="Arial"/>
              </a:rPr>
              <a:t>I </a:t>
            </a:r>
            <a:r>
              <a:rPr sz="1000" b="1" spc="-40" dirty="0">
                <a:latin typeface="Arial Black" panose="020B0A04020102020204" pitchFamily="34" charset="0"/>
                <a:cs typeface="Arial"/>
              </a:rPr>
              <a:t>told </a:t>
            </a:r>
            <a:r>
              <a:rPr sz="1000" b="1" spc="-75" dirty="0">
                <a:latin typeface="Arial Black" panose="020B0A04020102020204" pitchFamily="34" charset="0"/>
                <a:cs typeface="Arial"/>
              </a:rPr>
              <a:t>you </a:t>
            </a:r>
            <a:r>
              <a:rPr sz="1000" b="1" spc="-50" dirty="0">
                <a:latin typeface="Arial Black" panose="020B0A04020102020204" pitchFamily="34" charset="0"/>
                <a:cs typeface="Arial"/>
              </a:rPr>
              <a:t>right </a:t>
            </a:r>
            <a:r>
              <a:rPr sz="1000" b="1" spc="-25" dirty="0">
                <a:latin typeface="Arial Black" panose="020B0A04020102020204" pitchFamily="34" charset="0"/>
                <a:cs typeface="Arial"/>
              </a:rPr>
              <a:t>at </a:t>
            </a:r>
            <a:r>
              <a:rPr sz="1000" b="1" spc="-40" dirty="0">
                <a:latin typeface="Arial Black" panose="020B0A04020102020204" pitchFamily="34" charset="0"/>
                <a:cs typeface="Arial"/>
              </a:rPr>
              <a:t>the </a:t>
            </a:r>
            <a:r>
              <a:rPr sz="1000" b="1" spc="-45" dirty="0">
                <a:latin typeface="Arial Black" panose="020B0A04020102020204" pitchFamily="34" charset="0"/>
                <a:cs typeface="Arial"/>
              </a:rPr>
              <a:t>start </a:t>
            </a:r>
            <a:r>
              <a:rPr sz="1000" b="1" spc="-30" dirty="0">
                <a:latin typeface="Arial Black" panose="020B0A04020102020204" pitchFamily="34" charset="0"/>
                <a:cs typeface="Arial"/>
              </a:rPr>
              <a:t>that </a:t>
            </a:r>
            <a:r>
              <a:rPr sz="1000" b="1" spc="-75" dirty="0">
                <a:latin typeface="Arial Black" panose="020B0A04020102020204" pitchFamily="34" charset="0"/>
                <a:cs typeface="Arial"/>
              </a:rPr>
              <a:t>you </a:t>
            </a:r>
            <a:r>
              <a:rPr sz="1000" b="1" spc="-55" dirty="0">
                <a:latin typeface="Arial Black" panose="020B0A04020102020204" pitchFamily="34" charset="0"/>
                <a:cs typeface="Arial"/>
              </a:rPr>
              <a:t>work </a:t>
            </a:r>
            <a:r>
              <a:rPr sz="1000" b="1" spc="-90" dirty="0">
                <a:latin typeface="Arial Black" panose="020B0A04020102020204" pitchFamily="34" charset="0"/>
                <a:cs typeface="Arial"/>
              </a:rPr>
              <a:t>is </a:t>
            </a:r>
            <a:r>
              <a:rPr sz="1000" b="1" spc="-50" dirty="0">
                <a:latin typeface="Arial Black" panose="020B0A04020102020204" pitchFamily="34" charset="0"/>
                <a:cs typeface="Arial"/>
              </a:rPr>
              <a:t>like </a:t>
            </a:r>
            <a:r>
              <a:rPr sz="1000" b="1" spc="-60" dirty="0">
                <a:latin typeface="Arial Black" panose="020B0A04020102020204" pitchFamily="34" charset="0"/>
                <a:cs typeface="Arial"/>
              </a:rPr>
              <a:t>a pebble </a:t>
            </a:r>
            <a:r>
              <a:rPr sz="1000" b="1" spc="-65" dirty="0">
                <a:latin typeface="Arial Black" panose="020B0A04020102020204" pitchFamily="34" charset="0"/>
                <a:cs typeface="Arial"/>
              </a:rPr>
              <a:t>dropped </a:t>
            </a:r>
            <a:r>
              <a:rPr sz="1000" b="1" spc="-70" dirty="0">
                <a:latin typeface="Arial Black" panose="020B0A04020102020204" pitchFamily="34" charset="0"/>
                <a:cs typeface="Arial"/>
              </a:rPr>
              <a:t>on </a:t>
            </a:r>
            <a:r>
              <a:rPr sz="1000" b="1" spc="-60" dirty="0">
                <a:latin typeface="Arial Black" panose="020B0A04020102020204" pitchFamily="34" charset="0"/>
                <a:cs typeface="Arial"/>
              </a:rPr>
              <a:t>a </a:t>
            </a:r>
            <a:r>
              <a:rPr sz="1000" b="1" spc="-75" dirty="0">
                <a:latin typeface="Arial Black" panose="020B0A04020102020204" pitchFamily="34" charset="0"/>
                <a:cs typeface="Arial"/>
              </a:rPr>
              <a:t>pond </a:t>
            </a:r>
            <a:r>
              <a:rPr sz="1000" b="1" spc="-65" dirty="0">
                <a:latin typeface="Arial Black" panose="020B0A04020102020204" pitchFamily="34" charset="0"/>
                <a:cs typeface="Arial"/>
              </a:rPr>
              <a:t>and </a:t>
            </a:r>
            <a:r>
              <a:rPr sz="1000" b="1" spc="-55" dirty="0">
                <a:latin typeface="Arial Black" panose="020B0A04020102020204" pitchFamily="34" charset="0"/>
                <a:cs typeface="Arial"/>
              </a:rPr>
              <a:t>its </a:t>
            </a:r>
            <a:r>
              <a:rPr sz="1000" b="1" spc="-65" dirty="0">
                <a:latin typeface="Arial Black" panose="020B0A04020102020204" pitchFamily="34" charset="0"/>
                <a:cs typeface="Arial"/>
              </a:rPr>
              <a:t>ripples </a:t>
            </a:r>
            <a:r>
              <a:rPr sz="1000" b="1" spc="-40" dirty="0">
                <a:latin typeface="Arial Black" panose="020B0A04020102020204" pitchFamily="34" charset="0"/>
                <a:cs typeface="Arial"/>
              </a:rPr>
              <a:t>find </a:t>
            </a:r>
            <a:r>
              <a:rPr sz="1000" b="1" spc="-35" dirty="0">
                <a:latin typeface="Arial Black" panose="020B0A04020102020204" pitchFamily="34" charset="0"/>
                <a:cs typeface="Arial"/>
              </a:rPr>
              <a:t>their </a:t>
            </a:r>
            <a:r>
              <a:rPr sz="1000" b="1" spc="-60" dirty="0">
                <a:latin typeface="Arial Black" panose="020B0A04020102020204" pitchFamily="34" charset="0"/>
                <a:cs typeface="Arial"/>
              </a:rPr>
              <a:t>way </a:t>
            </a:r>
            <a:r>
              <a:rPr sz="1000" b="1" spc="-30" dirty="0">
                <a:latin typeface="Arial Black" panose="020B0A04020102020204" pitchFamily="34" charset="0"/>
                <a:cs typeface="Arial"/>
              </a:rPr>
              <a:t>to </a:t>
            </a:r>
            <a:r>
              <a:rPr sz="1000" b="1" spc="-40" dirty="0">
                <a:latin typeface="Arial Black" panose="020B0A04020102020204" pitchFamily="34" charset="0"/>
                <a:cs typeface="Arial"/>
              </a:rPr>
              <a:t>the  </a:t>
            </a:r>
            <a:r>
              <a:rPr sz="1000" b="1" spc="-55" dirty="0">
                <a:latin typeface="Arial Black" panose="020B0A04020102020204" pitchFamily="34" charset="0"/>
                <a:cs typeface="Arial"/>
              </a:rPr>
              <a:t>end, </a:t>
            </a:r>
            <a:r>
              <a:rPr sz="1000" b="1" spc="-65" dirty="0">
                <a:latin typeface="Arial Black" panose="020B0A04020102020204" pitchFamily="34" charset="0"/>
                <a:cs typeface="Arial"/>
              </a:rPr>
              <a:t>and </a:t>
            </a:r>
            <a:r>
              <a:rPr sz="1000" b="1" spc="-15" dirty="0">
                <a:latin typeface="Arial Black" panose="020B0A04020102020204" pitchFamily="34" charset="0"/>
                <a:cs typeface="Arial"/>
              </a:rPr>
              <a:t>it </a:t>
            </a:r>
            <a:r>
              <a:rPr sz="1000" b="1" spc="-50" dirty="0">
                <a:latin typeface="Arial Black" panose="020B0A04020102020204" pitchFamily="34" charset="0"/>
                <a:cs typeface="Arial"/>
              </a:rPr>
              <a:t>did, </a:t>
            </a:r>
            <a:r>
              <a:rPr sz="1000" b="1" spc="-60" dirty="0">
                <a:latin typeface="Arial Black" panose="020B0A04020102020204" pitchFamily="34" charset="0"/>
                <a:cs typeface="Arial"/>
              </a:rPr>
              <a:t>even </a:t>
            </a:r>
            <a:r>
              <a:rPr sz="1000" b="1" spc="-30" dirty="0">
                <a:latin typeface="Arial Black" panose="020B0A04020102020204" pitchFamily="34" charset="0"/>
                <a:cs typeface="Arial"/>
              </a:rPr>
              <a:t>to </a:t>
            </a:r>
            <a:r>
              <a:rPr sz="1000" b="1" spc="-60" dirty="0">
                <a:latin typeface="Arial Black" panose="020B0A04020102020204" pitchFamily="34" charset="0"/>
                <a:cs typeface="Arial"/>
              </a:rPr>
              <a:t>a </a:t>
            </a:r>
            <a:r>
              <a:rPr sz="1000" b="1" spc="-65" dirty="0">
                <a:latin typeface="Arial Black" panose="020B0A04020102020204" pitchFamily="34" charset="0"/>
                <a:cs typeface="Arial"/>
              </a:rPr>
              <a:t>local </a:t>
            </a:r>
            <a:r>
              <a:rPr sz="1000" b="1" spc="-45" dirty="0">
                <a:latin typeface="Arial Black" panose="020B0A04020102020204" pitchFamily="34" charset="0"/>
                <a:cs typeface="Arial"/>
              </a:rPr>
              <a:t>plantation owner.</a:t>
            </a:r>
            <a:endParaRPr sz="1000" dirty="0">
              <a:latin typeface="Arial Black" panose="020B0A04020102020204" pitchFamily="34" charset="0"/>
              <a:cs typeface="Arial"/>
            </a:endParaRPr>
          </a:p>
          <a:p>
            <a:pPr>
              <a:lnSpc>
                <a:spcPct val="100000"/>
              </a:lnSpc>
            </a:pPr>
            <a:endParaRPr sz="1000" dirty="0">
              <a:latin typeface="Arial Black" panose="020B0A04020102020204" pitchFamily="34" charset="0"/>
              <a:cs typeface="Times New Roman"/>
            </a:endParaRPr>
          </a:p>
          <a:p>
            <a:pPr marL="12700" marR="10160" algn="just">
              <a:lnSpc>
                <a:spcPct val="101699"/>
              </a:lnSpc>
              <a:spcBef>
                <a:spcPts val="5"/>
              </a:spcBef>
            </a:pPr>
            <a:r>
              <a:rPr sz="1000" b="1" spc="-80" dirty="0">
                <a:latin typeface="Arial Black" panose="020B0A04020102020204" pitchFamily="34" charset="0"/>
                <a:cs typeface="Arial"/>
              </a:rPr>
              <a:t>Through </a:t>
            </a:r>
            <a:r>
              <a:rPr sz="1000" b="1" spc="-60" dirty="0">
                <a:latin typeface="Arial Black" panose="020B0A04020102020204" pitchFamily="34" charset="0"/>
                <a:cs typeface="Arial"/>
              </a:rPr>
              <a:t>you, </a:t>
            </a:r>
            <a:r>
              <a:rPr sz="1000" b="1" spc="-15" dirty="0">
                <a:latin typeface="Arial Black" panose="020B0A04020102020204" pitchFamily="34" charset="0"/>
                <a:cs typeface="Arial"/>
              </a:rPr>
              <a:t>I </a:t>
            </a:r>
            <a:r>
              <a:rPr sz="1000" b="1" spc="-55" dirty="0">
                <a:latin typeface="Arial Black" panose="020B0A04020102020204" pitchFamily="34" charset="0"/>
                <a:cs typeface="Arial"/>
              </a:rPr>
              <a:t>would </a:t>
            </a:r>
            <a:r>
              <a:rPr sz="1000" b="1" spc="-45" dirty="0">
                <a:latin typeface="Arial Black" panose="020B0A04020102020204" pitchFamily="34" charset="0"/>
                <a:cs typeface="Arial"/>
              </a:rPr>
              <a:t>like </a:t>
            </a:r>
            <a:r>
              <a:rPr sz="1000" b="1" spc="-30" dirty="0">
                <a:latin typeface="Arial Black" panose="020B0A04020102020204" pitchFamily="34" charset="0"/>
                <a:cs typeface="Arial"/>
              </a:rPr>
              <a:t>to </a:t>
            </a:r>
            <a:r>
              <a:rPr sz="1000" b="1" spc="-50" dirty="0">
                <a:latin typeface="Arial Black" panose="020B0A04020102020204" pitchFamily="34" charset="0"/>
                <a:cs typeface="Arial"/>
              </a:rPr>
              <a:t>thank </a:t>
            </a:r>
            <a:r>
              <a:rPr sz="1000" b="1" spc="-75" dirty="0">
                <a:latin typeface="Arial Black" panose="020B0A04020102020204" pitchFamily="34" charset="0"/>
                <a:cs typeface="Arial"/>
              </a:rPr>
              <a:t>numerous </a:t>
            </a:r>
            <a:r>
              <a:rPr sz="1000" b="1" spc="-70" dirty="0">
                <a:latin typeface="Arial Black" panose="020B0A04020102020204" pitchFamily="34" charset="0"/>
                <a:cs typeface="Arial"/>
              </a:rPr>
              <a:t>supporters </a:t>
            </a:r>
            <a:r>
              <a:rPr sz="1000" b="1" spc="-65" dirty="0">
                <a:latin typeface="Arial Black" panose="020B0A04020102020204" pitchFamily="34" charset="0"/>
                <a:cs typeface="Arial"/>
              </a:rPr>
              <a:t>and </a:t>
            </a:r>
            <a:r>
              <a:rPr sz="1000" b="1" spc="-75" dirty="0">
                <a:latin typeface="Arial Black" panose="020B0A04020102020204" pitchFamily="34" charset="0"/>
                <a:cs typeface="Arial"/>
              </a:rPr>
              <a:t>donors </a:t>
            </a:r>
            <a:r>
              <a:rPr sz="1000" b="1" spc="-45" dirty="0">
                <a:latin typeface="Arial Black" panose="020B0A04020102020204" pitchFamily="34" charset="0"/>
                <a:cs typeface="Arial"/>
              </a:rPr>
              <a:t>of </a:t>
            </a:r>
            <a:r>
              <a:rPr sz="1000" b="1" spc="-75" dirty="0">
                <a:latin typeface="Arial Black" panose="020B0A04020102020204" pitchFamily="34" charset="0"/>
                <a:cs typeface="Arial"/>
              </a:rPr>
              <a:t>funds </a:t>
            </a:r>
            <a:r>
              <a:rPr sz="1000" b="1" spc="-65" dirty="0">
                <a:latin typeface="Arial Black" panose="020B0A04020102020204" pitchFamily="34" charset="0"/>
                <a:cs typeface="Arial"/>
              </a:rPr>
              <a:t>and </a:t>
            </a:r>
            <a:r>
              <a:rPr sz="1000" b="1" spc="-50" dirty="0">
                <a:latin typeface="Arial Black" panose="020B0A04020102020204" pitchFamily="34" charset="0"/>
                <a:cs typeface="Arial"/>
              </a:rPr>
              <a:t>in </a:t>
            </a:r>
            <a:r>
              <a:rPr sz="1000" b="1" spc="-65" dirty="0">
                <a:latin typeface="Arial Black" panose="020B0A04020102020204" pitchFamily="34" charset="0"/>
                <a:cs typeface="Arial"/>
              </a:rPr>
              <a:t>kind </a:t>
            </a:r>
            <a:r>
              <a:rPr sz="1000" b="1" spc="-25" dirty="0">
                <a:latin typeface="Arial Black" panose="020B0A04020102020204" pitchFamily="34" charset="0"/>
                <a:cs typeface="Arial"/>
              </a:rPr>
              <a:t>to </a:t>
            </a:r>
            <a:r>
              <a:rPr sz="1000" b="1" spc="-100" dirty="0">
                <a:latin typeface="Arial Black" panose="020B0A04020102020204" pitchFamily="34" charset="0"/>
                <a:cs typeface="Arial"/>
              </a:rPr>
              <a:t>SSI, </a:t>
            </a:r>
            <a:r>
              <a:rPr sz="1000" b="1" spc="-40" dirty="0">
                <a:latin typeface="Arial Black" panose="020B0A04020102020204" pitchFamily="34" charset="0"/>
                <a:cs typeface="Arial"/>
              </a:rPr>
              <a:t>without </a:t>
            </a:r>
            <a:r>
              <a:rPr sz="1000" b="1" spc="-70" dirty="0">
                <a:latin typeface="Arial Black" panose="020B0A04020102020204" pitchFamily="34" charset="0"/>
                <a:cs typeface="Arial"/>
              </a:rPr>
              <a:t>which </a:t>
            </a:r>
            <a:r>
              <a:rPr sz="1000" b="1" spc="-45" dirty="0">
                <a:latin typeface="Arial Black" panose="020B0A04020102020204" pitchFamily="34" charset="0"/>
                <a:cs typeface="Arial"/>
              </a:rPr>
              <a:t>four </a:t>
            </a:r>
            <a:r>
              <a:rPr sz="1000" b="1" spc="-70" dirty="0">
                <a:latin typeface="Arial Black" panose="020B0A04020102020204" pitchFamily="34" charset="0"/>
                <a:cs typeface="Arial"/>
              </a:rPr>
              <a:t>months </a:t>
            </a:r>
            <a:r>
              <a:rPr sz="1000" b="1" spc="-45" dirty="0">
                <a:latin typeface="Arial Black" panose="020B0A04020102020204" pitchFamily="34" charset="0"/>
                <a:cs typeface="Arial"/>
              </a:rPr>
              <a:t>of  </a:t>
            </a:r>
            <a:r>
              <a:rPr sz="1000" b="1" spc="-75" dirty="0">
                <a:latin typeface="Arial Black" panose="020B0A04020102020204" pitchFamily="34" charset="0"/>
                <a:cs typeface="Arial"/>
              </a:rPr>
              <a:t>accomplishments </a:t>
            </a:r>
            <a:r>
              <a:rPr sz="1000" b="1" spc="-55" dirty="0">
                <a:latin typeface="Arial Black" panose="020B0A04020102020204" pitchFamily="34" charset="0"/>
                <a:cs typeface="Arial"/>
              </a:rPr>
              <a:t>would </a:t>
            </a:r>
            <a:r>
              <a:rPr sz="1000" b="1" spc="-45" dirty="0">
                <a:latin typeface="Arial Black" panose="020B0A04020102020204" pitchFamily="34" charset="0"/>
                <a:cs typeface="Arial"/>
              </a:rPr>
              <a:t>not </a:t>
            </a:r>
            <a:r>
              <a:rPr sz="1000" b="1" spc="-60" dirty="0">
                <a:latin typeface="Arial Black" panose="020B0A04020102020204" pitchFamily="34" charset="0"/>
                <a:cs typeface="Arial"/>
              </a:rPr>
              <a:t>have been </a:t>
            </a:r>
            <a:r>
              <a:rPr sz="1000" b="1" spc="-75" dirty="0">
                <a:latin typeface="Arial Black" panose="020B0A04020102020204" pitchFamily="34" charset="0"/>
                <a:cs typeface="Arial"/>
              </a:rPr>
              <a:t>possible: You, </a:t>
            </a:r>
            <a:r>
              <a:rPr sz="1000" b="1" spc="-140" dirty="0">
                <a:latin typeface="Arial Black" panose="020B0A04020102020204" pitchFamily="34" charset="0"/>
                <a:cs typeface="Arial"/>
              </a:rPr>
              <a:t>Jo </a:t>
            </a:r>
            <a:r>
              <a:rPr sz="1000" b="1" spc="-85" dirty="0">
                <a:latin typeface="Arial Black" panose="020B0A04020102020204" pitchFamily="34" charset="0"/>
                <a:cs typeface="Arial"/>
              </a:rPr>
              <a:t>Ann </a:t>
            </a:r>
            <a:r>
              <a:rPr sz="1000" b="1" spc="-55" dirty="0">
                <a:latin typeface="Arial Black" panose="020B0A04020102020204" pitchFamily="34" charset="0"/>
                <a:cs typeface="Arial"/>
              </a:rPr>
              <a:t>de </a:t>
            </a:r>
            <a:r>
              <a:rPr sz="1000" b="1" spc="-65" dirty="0">
                <a:latin typeface="Arial Black" panose="020B0A04020102020204" pitchFamily="34" charset="0"/>
                <a:cs typeface="Arial"/>
              </a:rPr>
              <a:t>Larrazabal, </a:t>
            </a:r>
            <a:r>
              <a:rPr sz="1000" b="1" spc="-90" dirty="0">
                <a:latin typeface="Arial Black" panose="020B0A04020102020204" pitchFamily="34" charset="0"/>
                <a:cs typeface="Arial"/>
              </a:rPr>
              <a:t>Amy </a:t>
            </a:r>
            <a:r>
              <a:rPr sz="1000" b="1" spc="-70" dirty="0">
                <a:latin typeface="Arial Black" panose="020B0A04020102020204" pitchFamily="34" charset="0"/>
                <a:cs typeface="Arial"/>
              </a:rPr>
              <a:t>Saxton, </a:t>
            </a:r>
            <a:r>
              <a:rPr sz="1000" b="1" spc="-90" dirty="0">
                <a:latin typeface="Arial Black" panose="020B0A04020102020204" pitchFamily="34" charset="0"/>
                <a:cs typeface="Arial"/>
              </a:rPr>
              <a:t>Liza </a:t>
            </a:r>
            <a:r>
              <a:rPr sz="1000" b="1" spc="-60" dirty="0">
                <a:latin typeface="Arial Black" panose="020B0A04020102020204" pitchFamily="34" charset="0"/>
                <a:cs typeface="Arial"/>
              </a:rPr>
              <a:t>Bauer, </a:t>
            </a:r>
            <a:r>
              <a:rPr sz="1000" b="1" spc="-40" dirty="0">
                <a:latin typeface="Arial Black" panose="020B0A04020102020204" pitchFamily="34" charset="0"/>
                <a:cs typeface="Arial"/>
              </a:rPr>
              <a:t>the </a:t>
            </a:r>
            <a:r>
              <a:rPr sz="1000" b="1" spc="-70" dirty="0">
                <a:latin typeface="Arial Black" panose="020B0A04020102020204" pitchFamily="34" charset="0"/>
                <a:cs typeface="Arial"/>
              </a:rPr>
              <a:t>Gorrez </a:t>
            </a:r>
            <a:r>
              <a:rPr sz="1000" b="1" spc="-65" dirty="0">
                <a:latin typeface="Arial Black" panose="020B0A04020102020204" pitchFamily="34" charset="0"/>
                <a:cs typeface="Arial"/>
              </a:rPr>
              <a:t>Family, </a:t>
            </a:r>
            <a:r>
              <a:rPr sz="1000" b="1" spc="-45" dirty="0">
                <a:latin typeface="Arial Black" panose="020B0A04020102020204" pitchFamily="34" charset="0"/>
                <a:cs typeface="Arial"/>
              </a:rPr>
              <a:t>Ike  </a:t>
            </a:r>
            <a:r>
              <a:rPr sz="1000" b="1" spc="-50" dirty="0">
                <a:latin typeface="Arial Black" panose="020B0A04020102020204" pitchFamily="34" charset="0"/>
                <a:cs typeface="Arial"/>
              </a:rPr>
              <a:t>Araneta, </a:t>
            </a:r>
            <a:r>
              <a:rPr sz="1000" b="1" spc="-60" dirty="0">
                <a:latin typeface="Arial Black" panose="020B0A04020102020204" pitchFamily="34" charset="0"/>
                <a:cs typeface="Arial"/>
              </a:rPr>
              <a:t>Terry </a:t>
            </a:r>
            <a:r>
              <a:rPr sz="1000" b="1" spc="-40" dirty="0">
                <a:latin typeface="Arial Black" panose="020B0A04020102020204" pitchFamily="34" charset="0"/>
                <a:cs typeface="Arial"/>
              </a:rPr>
              <a:t>Manalo, </a:t>
            </a:r>
            <a:r>
              <a:rPr sz="1000" b="1" spc="-55" dirty="0">
                <a:latin typeface="Arial Black" panose="020B0A04020102020204" pitchFamily="34" charset="0"/>
                <a:cs typeface="Arial"/>
              </a:rPr>
              <a:t>Harry </a:t>
            </a:r>
            <a:r>
              <a:rPr sz="1000" b="1" spc="-75" dirty="0">
                <a:latin typeface="Arial Black" panose="020B0A04020102020204" pitchFamily="34" charset="0"/>
                <a:cs typeface="Arial"/>
              </a:rPr>
              <a:t>Yu, </a:t>
            </a:r>
            <a:r>
              <a:rPr sz="1000" b="1" spc="-100" dirty="0">
                <a:latin typeface="Arial Black" panose="020B0A04020102020204" pitchFamily="34" charset="0"/>
                <a:cs typeface="Arial"/>
              </a:rPr>
              <a:t>Kay </a:t>
            </a:r>
            <a:r>
              <a:rPr sz="1000" b="1" spc="-80" dirty="0">
                <a:latin typeface="Arial Black" panose="020B0A04020102020204" pitchFamily="34" charset="0"/>
                <a:cs typeface="Arial"/>
              </a:rPr>
              <a:t>Wong </a:t>
            </a:r>
            <a:r>
              <a:rPr sz="1000" b="1" spc="-65" dirty="0">
                <a:latin typeface="Arial Black" panose="020B0A04020102020204" pitchFamily="34" charset="0"/>
                <a:cs typeface="Arial"/>
              </a:rPr>
              <a:t>and </a:t>
            </a:r>
            <a:r>
              <a:rPr sz="1000" b="1" spc="-50" dirty="0">
                <a:latin typeface="Arial Black" panose="020B0A04020102020204" pitchFamily="34" charset="0"/>
                <a:cs typeface="Arial"/>
              </a:rPr>
              <a:t>her </a:t>
            </a:r>
            <a:r>
              <a:rPr sz="1000" b="1" spc="-70" dirty="0">
                <a:latin typeface="Arial Black" panose="020B0A04020102020204" pitchFamily="34" charset="0"/>
                <a:cs typeface="Arial"/>
              </a:rPr>
              <a:t>Cathay </a:t>
            </a:r>
            <a:r>
              <a:rPr sz="1000" b="1" spc="-75" dirty="0">
                <a:latin typeface="Arial Black" panose="020B0A04020102020204" pitchFamily="34" charset="0"/>
                <a:cs typeface="Arial"/>
              </a:rPr>
              <a:t>Pacific </a:t>
            </a:r>
            <a:r>
              <a:rPr sz="1000" b="1" spc="-80" dirty="0">
                <a:latin typeface="Arial Black" panose="020B0A04020102020204" pitchFamily="34" charset="0"/>
                <a:cs typeface="Arial"/>
              </a:rPr>
              <a:t>Stewardesses </a:t>
            </a:r>
            <a:r>
              <a:rPr sz="1000" b="1" spc="-70" dirty="0">
                <a:latin typeface="Arial Black" panose="020B0A04020102020204" pitchFamily="34" charset="0"/>
                <a:cs typeface="Arial"/>
              </a:rPr>
              <a:t>Friends, </a:t>
            </a:r>
            <a:r>
              <a:rPr sz="1000" b="1" spc="-95" dirty="0">
                <a:latin typeface="Arial Black" panose="020B0A04020102020204" pitchFamily="34" charset="0"/>
                <a:cs typeface="Arial"/>
              </a:rPr>
              <a:t>Sonny </a:t>
            </a:r>
            <a:r>
              <a:rPr sz="1000" b="1" spc="-60" dirty="0">
                <a:latin typeface="Arial Black" panose="020B0A04020102020204" pitchFamily="34" charset="0"/>
                <a:cs typeface="Arial"/>
              </a:rPr>
              <a:t>de </a:t>
            </a:r>
            <a:r>
              <a:rPr sz="1000" b="1" spc="-50" dirty="0">
                <a:latin typeface="Arial Black" panose="020B0A04020102020204" pitchFamily="34" charset="0"/>
                <a:cs typeface="Arial"/>
              </a:rPr>
              <a:t>la </a:t>
            </a:r>
            <a:r>
              <a:rPr sz="1000" b="1" spc="-55" dirty="0">
                <a:latin typeface="Arial Black" panose="020B0A04020102020204" pitchFamily="34" charset="0"/>
                <a:cs typeface="Arial"/>
              </a:rPr>
              <a:t>Fuente, </a:t>
            </a:r>
            <a:r>
              <a:rPr sz="1000" b="1" spc="-70" dirty="0">
                <a:latin typeface="Arial Black" panose="020B0A04020102020204" pitchFamily="34" charset="0"/>
                <a:cs typeface="Arial"/>
              </a:rPr>
              <a:t>Jeff </a:t>
            </a:r>
            <a:r>
              <a:rPr sz="1000" b="1" spc="-65" dirty="0">
                <a:latin typeface="Arial Black" panose="020B0A04020102020204" pitchFamily="34" charset="0"/>
                <a:cs typeface="Arial"/>
              </a:rPr>
              <a:t>and </a:t>
            </a:r>
            <a:r>
              <a:rPr sz="1000" b="1" spc="-75" dirty="0">
                <a:latin typeface="Arial Black" panose="020B0A04020102020204" pitchFamily="34" charset="0"/>
                <a:cs typeface="Arial"/>
              </a:rPr>
              <a:t>Cristy  </a:t>
            </a:r>
            <a:r>
              <a:rPr sz="1000" b="1" spc="-45" dirty="0">
                <a:latin typeface="Arial Black" panose="020B0A04020102020204" pitchFamily="34" charset="0"/>
                <a:cs typeface="Arial"/>
              </a:rPr>
              <a:t>Hofer, </a:t>
            </a:r>
            <a:r>
              <a:rPr sz="1000" b="1" spc="-95" dirty="0">
                <a:latin typeface="Arial Black" panose="020B0A04020102020204" pitchFamily="34" charset="0"/>
                <a:cs typeface="Arial"/>
              </a:rPr>
              <a:t>Land </a:t>
            </a:r>
            <a:r>
              <a:rPr sz="1000" b="1" spc="-60" dirty="0">
                <a:latin typeface="Arial Black" panose="020B0A04020102020204" pitchFamily="34" charset="0"/>
                <a:cs typeface="Arial"/>
              </a:rPr>
              <a:t>bank, </a:t>
            </a:r>
            <a:r>
              <a:rPr sz="1000" b="1" spc="-65" dirty="0">
                <a:latin typeface="Arial Black" panose="020B0A04020102020204" pitchFamily="34" charset="0"/>
                <a:cs typeface="Arial"/>
              </a:rPr>
              <a:t>and </a:t>
            </a:r>
            <a:r>
              <a:rPr sz="1000" b="1" spc="-165" dirty="0">
                <a:latin typeface="Arial Black" panose="020B0A04020102020204" pitchFamily="34" charset="0"/>
                <a:cs typeface="Arial"/>
              </a:rPr>
              <a:t>LBC </a:t>
            </a:r>
            <a:r>
              <a:rPr sz="1000" b="1" spc="-60" dirty="0">
                <a:latin typeface="Arial Black" panose="020B0A04020102020204" pitchFamily="34" charset="0"/>
                <a:cs typeface="Arial"/>
              </a:rPr>
              <a:t>Foundation. </a:t>
            </a:r>
            <a:r>
              <a:rPr sz="1000" b="1" spc="-85" dirty="0">
                <a:latin typeface="Arial Black" panose="020B0A04020102020204" pitchFamily="34" charset="0"/>
                <a:cs typeface="Arial"/>
              </a:rPr>
              <a:t>And </a:t>
            </a:r>
            <a:r>
              <a:rPr sz="1000" b="1" spc="-70" dirty="0">
                <a:latin typeface="Arial Black" panose="020B0A04020102020204" pitchFamily="34" charset="0"/>
                <a:cs typeface="Arial"/>
              </a:rPr>
              <a:t>during </a:t>
            </a:r>
            <a:r>
              <a:rPr sz="1000" b="1" spc="-40" dirty="0">
                <a:latin typeface="Arial Black" panose="020B0A04020102020204" pitchFamily="34" charset="0"/>
                <a:cs typeface="Arial"/>
              </a:rPr>
              <a:t>the </a:t>
            </a:r>
            <a:r>
              <a:rPr sz="1000" b="1" spc="-55" dirty="0">
                <a:latin typeface="Arial Black" panose="020B0A04020102020204" pitchFamily="34" charset="0"/>
                <a:cs typeface="Arial"/>
              </a:rPr>
              <a:t>last </a:t>
            </a:r>
            <a:r>
              <a:rPr sz="1000" b="1" spc="-30" dirty="0">
                <a:latin typeface="Arial Black" panose="020B0A04020102020204" pitchFamily="34" charset="0"/>
                <a:cs typeface="Arial"/>
              </a:rPr>
              <a:t>two </a:t>
            </a:r>
            <a:r>
              <a:rPr sz="1000" b="1" spc="-70" dirty="0">
                <a:latin typeface="Arial Black" panose="020B0A04020102020204" pitchFamily="34" charset="0"/>
                <a:cs typeface="Arial"/>
              </a:rPr>
              <a:t>weeks </a:t>
            </a:r>
            <a:r>
              <a:rPr sz="1000" b="1" spc="-45" dirty="0">
                <a:latin typeface="Arial Black" panose="020B0A04020102020204" pitchFamily="34" charset="0"/>
                <a:cs typeface="Arial"/>
              </a:rPr>
              <a:t>here, </a:t>
            </a:r>
            <a:r>
              <a:rPr sz="1000" b="1" spc="-70" dirty="0">
                <a:latin typeface="Arial Black" panose="020B0A04020102020204" pitchFamily="34" charset="0"/>
                <a:cs typeface="Arial"/>
              </a:rPr>
              <a:t>Ruth </a:t>
            </a:r>
            <a:r>
              <a:rPr sz="1000" b="1" spc="-60" dirty="0">
                <a:latin typeface="Arial Black" panose="020B0A04020102020204" pitchFamily="34" charset="0"/>
                <a:cs typeface="Arial"/>
              </a:rPr>
              <a:t>Buot, </a:t>
            </a:r>
            <a:r>
              <a:rPr sz="1000" b="1" spc="-65" dirty="0">
                <a:latin typeface="Arial Black" panose="020B0A04020102020204" pitchFamily="34" charset="0"/>
                <a:cs typeface="Arial"/>
              </a:rPr>
              <a:t>Yandell and </a:t>
            </a:r>
            <a:r>
              <a:rPr sz="1000" b="1" spc="-50" dirty="0">
                <a:latin typeface="Arial Black" panose="020B0A04020102020204" pitchFamily="34" charset="0"/>
                <a:cs typeface="Arial"/>
              </a:rPr>
              <a:t>Warwina </a:t>
            </a:r>
            <a:r>
              <a:rPr sz="1000" b="1" spc="-60" dirty="0">
                <a:latin typeface="Arial Black" panose="020B0A04020102020204" pitchFamily="34" charset="0"/>
                <a:cs typeface="Arial"/>
              </a:rPr>
              <a:t>Llamera. </a:t>
            </a:r>
            <a:r>
              <a:rPr sz="1000" b="1" spc="-80" dirty="0">
                <a:latin typeface="Arial Black" panose="020B0A04020102020204" pitchFamily="34" charset="0"/>
                <a:cs typeface="Arial"/>
              </a:rPr>
              <a:t>Your  </a:t>
            </a:r>
            <a:r>
              <a:rPr sz="1000" b="1" spc="-50" dirty="0">
                <a:latin typeface="Arial Black" panose="020B0A04020102020204" pitchFamily="34" charset="0"/>
                <a:cs typeface="Arial"/>
              </a:rPr>
              <a:t>pictorial </a:t>
            </a:r>
            <a:r>
              <a:rPr sz="1000" b="1" spc="-55" dirty="0">
                <a:latin typeface="Arial Black" panose="020B0A04020102020204" pitchFamily="34" charset="0"/>
                <a:cs typeface="Arial"/>
              </a:rPr>
              <a:t>reports </a:t>
            </a:r>
            <a:r>
              <a:rPr sz="1000" b="1" spc="-45" dirty="0">
                <a:latin typeface="Arial Black" panose="020B0A04020102020204" pitchFamily="34" charset="0"/>
                <a:cs typeface="Arial"/>
              </a:rPr>
              <a:t>are </a:t>
            </a:r>
            <a:r>
              <a:rPr sz="1000" b="1" spc="-60" dirty="0">
                <a:latin typeface="Arial Black" panose="020B0A04020102020204" pitchFamily="34" charset="0"/>
                <a:cs typeface="Arial"/>
              </a:rPr>
              <a:t>very </a:t>
            </a:r>
            <a:r>
              <a:rPr sz="1000" b="1" spc="-50" dirty="0">
                <a:latin typeface="Arial Black" panose="020B0A04020102020204" pitchFamily="34" charset="0"/>
                <a:cs typeface="Arial"/>
              </a:rPr>
              <a:t>effective </a:t>
            </a:r>
            <a:r>
              <a:rPr sz="1000" b="1" spc="-65" dirty="0">
                <a:latin typeface="Arial Black" panose="020B0A04020102020204" pitchFamily="34" charset="0"/>
                <a:cs typeface="Arial"/>
              </a:rPr>
              <a:t>and </a:t>
            </a:r>
            <a:r>
              <a:rPr sz="1000" b="1" spc="-60" dirty="0">
                <a:latin typeface="Arial Black" panose="020B0A04020102020204" pitchFamily="34" charset="0"/>
                <a:cs typeface="Arial"/>
              </a:rPr>
              <a:t>deeply </a:t>
            </a:r>
            <a:r>
              <a:rPr sz="1000" b="1" spc="-55" dirty="0">
                <a:latin typeface="Arial Black" panose="020B0A04020102020204" pitchFamily="34" charset="0"/>
                <a:cs typeface="Arial"/>
              </a:rPr>
              <a:t>appreciated </a:t>
            </a:r>
            <a:r>
              <a:rPr sz="1000" b="1" spc="-75" dirty="0">
                <a:latin typeface="Arial Black" panose="020B0A04020102020204" pitchFamily="34" charset="0"/>
                <a:cs typeface="Arial"/>
              </a:rPr>
              <a:t>by </a:t>
            </a:r>
            <a:r>
              <a:rPr sz="1000" b="1" spc="-45" dirty="0">
                <a:latin typeface="Arial Black" panose="020B0A04020102020204" pitchFamily="34" charset="0"/>
                <a:cs typeface="Arial"/>
              </a:rPr>
              <a:t>all of</a:t>
            </a:r>
            <a:r>
              <a:rPr sz="1000" b="1" spc="50" dirty="0">
                <a:latin typeface="Arial Black" panose="020B0A04020102020204" pitchFamily="34" charset="0"/>
                <a:cs typeface="Arial"/>
              </a:rPr>
              <a:t> </a:t>
            </a:r>
            <a:r>
              <a:rPr sz="1000" b="1" spc="-75" dirty="0">
                <a:latin typeface="Arial Black" panose="020B0A04020102020204" pitchFamily="34" charset="0"/>
                <a:cs typeface="Arial"/>
              </a:rPr>
              <a:t>us.</a:t>
            </a:r>
            <a:endParaRPr sz="1000" dirty="0">
              <a:latin typeface="Arial Black" panose="020B0A04020102020204" pitchFamily="34" charset="0"/>
              <a:cs typeface="Arial"/>
            </a:endParaRPr>
          </a:p>
          <a:p>
            <a:pPr>
              <a:lnSpc>
                <a:spcPct val="100000"/>
              </a:lnSpc>
            </a:pPr>
            <a:endParaRPr sz="1000" dirty="0">
              <a:latin typeface="Arial Black" panose="020B0A04020102020204" pitchFamily="34" charset="0"/>
              <a:cs typeface="Times New Roman"/>
            </a:endParaRPr>
          </a:p>
          <a:p>
            <a:pPr marL="12700" marR="5715" algn="just">
              <a:lnSpc>
                <a:spcPct val="101899"/>
              </a:lnSpc>
            </a:pPr>
            <a:r>
              <a:rPr sz="1000" b="1" spc="-95" dirty="0">
                <a:latin typeface="Arial Black" panose="020B0A04020102020204" pitchFamily="34" charset="0"/>
                <a:cs typeface="Arial"/>
              </a:rPr>
              <a:t>You </a:t>
            </a:r>
            <a:r>
              <a:rPr sz="1000" b="1" spc="-65" dirty="0">
                <a:latin typeface="Arial Black" panose="020B0A04020102020204" pitchFamily="34" charset="0"/>
                <a:cs typeface="Arial"/>
              </a:rPr>
              <a:t>have touched </a:t>
            </a:r>
            <a:r>
              <a:rPr sz="1000" b="1" spc="-105" dirty="0">
                <a:latin typeface="Arial Black" panose="020B0A04020102020204" pitchFamily="34" charset="0"/>
                <a:cs typeface="Arial"/>
              </a:rPr>
              <a:t>so </a:t>
            </a:r>
            <a:r>
              <a:rPr sz="1000" b="1" spc="-70" dirty="0">
                <a:latin typeface="Arial Black" panose="020B0A04020102020204" pitchFamily="34" charset="0"/>
                <a:cs typeface="Arial"/>
              </a:rPr>
              <a:t>many lives </a:t>
            </a:r>
            <a:r>
              <a:rPr sz="1000" b="1" spc="-50" dirty="0">
                <a:latin typeface="Arial Black" panose="020B0A04020102020204" pitchFamily="34" charset="0"/>
                <a:cs typeface="Arial"/>
              </a:rPr>
              <a:t>in </a:t>
            </a:r>
            <a:r>
              <a:rPr sz="1000" b="1" spc="-75" dirty="0">
                <a:latin typeface="Arial Black" panose="020B0A04020102020204" pitchFamily="34" charset="0"/>
                <a:cs typeface="Arial"/>
              </a:rPr>
              <a:t>Balabagan </a:t>
            </a:r>
            <a:r>
              <a:rPr sz="1000" b="1" spc="-65" dirty="0">
                <a:latin typeface="Arial Black" panose="020B0A04020102020204" pitchFamily="34" charset="0"/>
                <a:cs typeface="Arial"/>
              </a:rPr>
              <a:t>and </a:t>
            </a:r>
            <a:r>
              <a:rPr sz="1000" b="1" spc="-15" dirty="0">
                <a:latin typeface="Arial Black" panose="020B0A04020102020204" pitchFamily="34" charset="0"/>
                <a:cs typeface="Arial"/>
              </a:rPr>
              <a:t>it </a:t>
            </a:r>
            <a:r>
              <a:rPr sz="1000" b="1" spc="-90" dirty="0">
                <a:latin typeface="Arial Black" panose="020B0A04020102020204" pitchFamily="34" charset="0"/>
                <a:cs typeface="Arial"/>
              </a:rPr>
              <a:t>is </a:t>
            </a:r>
            <a:r>
              <a:rPr sz="1000" b="1" spc="-60" dirty="0">
                <a:latin typeface="Arial Black" panose="020B0A04020102020204" pitchFamily="34" charset="0"/>
                <a:cs typeface="Arial"/>
              </a:rPr>
              <a:t>our </a:t>
            </a:r>
            <a:r>
              <a:rPr sz="1000" b="1" spc="-40" dirty="0">
                <a:latin typeface="Arial Black" panose="020B0A04020102020204" pitchFamily="34" charset="0"/>
                <a:cs typeface="Arial"/>
              </a:rPr>
              <a:t>fervent </a:t>
            </a:r>
            <a:r>
              <a:rPr sz="1000" b="1" spc="-55" dirty="0">
                <a:latin typeface="Arial Black" panose="020B0A04020102020204" pitchFamily="34" charset="0"/>
                <a:cs typeface="Arial"/>
              </a:rPr>
              <a:t>prayer </a:t>
            </a:r>
            <a:r>
              <a:rPr sz="1000" b="1" spc="-30" dirty="0">
                <a:latin typeface="Arial Black" panose="020B0A04020102020204" pitchFamily="34" charset="0"/>
                <a:cs typeface="Arial"/>
              </a:rPr>
              <a:t>that </a:t>
            </a:r>
            <a:r>
              <a:rPr sz="1000" b="1" spc="-65" dirty="0">
                <a:latin typeface="Arial Black" panose="020B0A04020102020204" pitchFamily="34" charset="0"/>
                <a:cs typeface="Arial"/>
              </a:rPr>
              <a:t>your </a:t>
            </a:r>
            <a:r>
              <a:rPr sz="1000" b="1" spc="-85" dirty="0">
                <a:latin typeface="Arial Black" panose="020B0A04020102020204" pitchFamily="34" charset="0"/>
                <a:cs typeface="Arial"/>
              </a:rPr>
              <a:t>mission </a:t>
            </a:r>
            <a:r>
              <a:rPr sz="1000" b="1" spc="-55" dirty="0">
                <a:latin typeface="Arial Black" panose="020B0A04020102020204" pitchFamily="34" charset="0"/>
                <a:cs typeface="Arial"/>
              </a:rPr>
              <a:t>in </a:t>
            </a:r>
            <a:r>
              <a:rPr sz="1000" b="1" spc="-65" dirty="0">
                <a:latin typeface="Arial Black" panose="020B0A04020102020204" pitchFamily="34" charset="0"/>
                <a:cs typeface="Arial"/>
              </a:rPr>
              <a:t>an </a:t>
            </a:r>
            <a:r>
              <a:rPr sz="1000" b="1" spc="-50" dirty="0">
                <a:latin typeface="Arial Black" panose="020B0A04020102020204" pitchFamily="34" charset="0"/>
                <a:cs typeface="Arial"/>
              </a:rPr>
              <a:t>area </a:t>
            </a:r>
            <a:r>
              <a:rPr sz="1000" b="1" spc="-105" dirty="0">
                <a:latin typeface="Arial Black" panose="020B0A04020102020204" pitchFamily="34" charset="0"/>
                <a:cs typeface="Arial"/>
              </a:rPr>
              <a:t>so </a:t>
            </a:r>
            <a:r>
              <a:rPr sz="1000" b="1" spc="-45" dirty="0">
                <a:latin typeface="Arial Black" panose="020B0A04020102020204" pitchFamily="34" charset="0"/>
                <a:cs typeface="Arial"/>
              </a:rPr>
              <a:t>remote </a:t>
            </a:r>
            <a:r>
              <a:rPr sz="1000" b="1" spc="-65" dirty="0">
                <a:latin typeface="Arial Black" panose="020B0A04020102020204" pitchFamily="34" charset="0"/>
                <a:cs typeface="Arial"/>
              </a:rPr>
              <a:t>and neglected  </a:t>
            </a:r>
            <a:r>
              <a:rPr sz="1000" b="1" spc="-35" dirty="0">
                <a:latin typeface="Arial Black" panose="020B0A04020102020204" pitchFamily="34" charset="0"/>
                <a:cs typeface="Arial"/>
              </a:rPr>
              <a:t>will </a:t>
            </a:r>
            <a:r>
              <a:rPr sz="1000" b="1" spc="-55" dirty="0">
                <a:latin typeface="Arial Black" panose="020B0A04020102020204" pitchFamily="34" charset="0"/>
                <a:cs typeface="Arial"/>
              </a:rPr>
              <a:t>continue. </a:t>
            </a:r>
            <a:r>
              <a:rPr sz="1000" b="1" spc="-45" dirty="0">
                <a:latin typeface="Arial Black" panose="020B0A04020102020204" pitchFamily="34" charset="0"/>
                <a:cs typeface="Arial"/>
              </a:rPr>
              <a:t>We </a:t>
            </a:r>
            <a:r>
              <a:rPr sz="1000" b="1" spc="-55" dirty="0">
                <a:latin typeface="Arial Black" panose="020B0A04020102020204" pitchFamily="34" charset="0"/>
                <a:cs typeface="Arial"/>
              </a:rPr>
              <a:t>in </a:t>
            </a:r>
            <a:r>
              <a:rPr sz="1000" b="1" spc="-125" dirty="0">
                <a:latin typeface="Arial Black" panose="020B0A04020102020204" pitchFamily="34" charset="0"/>
                <a:cs typeface="Arial"/>
              </a:rPr>
              <a:t>SSI </a:t>
            </a:r>
            <a:r>
              <a:rPr sz="1000" b="1" spc="-55" dirty="0">
                <a:latin typeface="Arial Black" panose="020B0A04020102020204" pitchFamily="34" charset="0"/>
                <a:cs typeface="Arial"/>
              </a:rPr>
              <a:t>thank </a:t>
            </a:r>
            <a:r>
              <a:rPr sz="1000" b="1" spc="-70" dirty="0">
                <a:latin typeface="Arial Black" panose="020B0A04020102020204" pitchFamily="34" charset="0"/>
                <a:cs typeface="Arial"/>
              </a:rPr>
              <a:t>you </a:t>
            </a:r>
            <a:r>
              <a:rPr sz="1000" b="1" spc="-105" dirty="0">
                <a:latin typeface="Arial Black" panose="020B0A04020102020204" pitchFamily="34" charset="0"/>
                <a:cs typeface="Arial"/>
              </a:rPr>
              <a:t>so </a:t>
            </a:r>
            <a:r>
              <a:rPr sz="1000" b="1" spc="-85" dirty="0">
                <a:latin typeface="Arial Black" panose="020B0A04020102020204" pitchFamily="34" charset="0"/>
                <a:cs typeface="Arial"/>
              </a:rPr>
              <a:t>much </a:t>
            </a:r>
            <a:r>
              <a:rPr sz="1000" b="1" spc="-40" dirty="0">
                <a:latin typeface="Arial Black" panose="020B0A04020102020204" pitchFamily="34" charset="0"/>
                <a:cs typeface="Arial"/>
              </a:rPr>
              <a:t>for </a:t>
            </a:r>
            <a:r>
              <a:rPr sz="1000" b="1" spc="-80" dirty="0">
                <a:latin typeface="Arial Black" panose="020B0A04020102020204" pitchFamily="34" charset="0"/>
                <a:cs typeface="Arial"/>
              </a:rPr>
              <a:t>sharing </a:t>
            </a:r>
            <a:r>
              <a:rPr sz="1000" b="1" spc="-65" dirty="0">
                <a:latin typeface="Arial Black" panose="020B0A04020102020204" pitchFamily="34" charset="0"/>
                <a:cs typeface="Arial"/>
              </a:rPr>
              <a:t>your </a:t>
            </a:r>
            <a:r>
              <a:rPr sz="1000" b="1" spc="-60" dirty="0">
                <a:latin typeface="Arial Black" panose="020B0A04020102020204" pitchFamily="34" charset="0"/>
                <a:cs typeface="Arial"/>
              </a:rPr>
              <a:t>knowledge, </a:t>
            </a:r>
            <a:r>
              <a:rPr sz="1000" b="1" spc="-30" dirty="0">
                <a:latin typeface="Arial Black" panose="020B0A04020102020204" pitchFamily="34" charset="0"/>
                <a:cs typeface="Arial"/>
              </a:rPr>
              <a:t>talent, </a:t>
            </a:r>
            <a:r>
              <a:rPr sz="1000" b="1" spc="-65" dirty="0">
                <a:latin typeface="Arial Black" panose="020B0A04020102020204" pitchFamily="34" charset="0"/>
                <a:cs typeface="Arial"/>
              </a:rPr>
              <a:t>and </a:t>
            </a:r>
            <a:r>
              <a:rPr sz="1000" b="1" spc="-50" dirty="0">
                <a:latin typeface="Arial Black" panose="020B0A04020102020204" pitchFamily="34" charset="0"/>
                <a:cs typeface="Arial"/>
              </a:rPr>
              <a:t>expertise. </a:t>
            </a:r>
            <a:r>
              <a:rPr sz="1000" b="1" spc="-40" dirty="0">
                <a:latin typeface="Arial Black" panose="020B0A04020102020204" pitchFamily="34" charset="0"/>
                <a:cs typeface="Arial"/>
              </a:rPr>
              <a:t>What </a:t>
            </a:r>
            <a:r>
              <a:rPr sz="1000" b="1" spc="-15" dirty="0">
                <a:latin typeface="Arial Black" panose="020B0A04020102020204" pitchFamily="34" charset="0"/>
                <a:cs typeface="Arial"/>
              </a:rPr>
              <a:t>I </a:t>
            </a:r>
            <a:r>
              <a:rPr sz="1000" b="1" spc="-80" dirty="0">
                <a:latin typeface="Arial Black" panose="020B0A04020102020204" pitchFamily="34" charset="0"/>
                <a:cs typeface="Arial"/>
              </a:rPr>
              <a:t>see </a:t>
            </a:r>
            <a:r>
              <a:rPr sz="1000" b="1" spc="-100" dirty="0">
                <a:latin typeface="Arial Black" panose="020B0A04020102020204" pitchFamily="34" charset="0"/>
                <a:cs typeface="Arial"/>
              </a:rPr>
              <a:t>as </a:t>
            </a:r>
            <a:r>
              <a:rPr sz="1000" b="1" spc="-60" dirty="0">
                <a:latin typeface="Arial Black" panose="020B0A04020102020204" pitchFamily="34" charset="0"/>
                <a:cs typeface="Arial"/>
              </a:rPr>
              <a:t>a </a:t>
            </a:r>
            <a:r>
              <a:rPr sz="1000" b="1" spc="-80" dirty="0">
                <a:latin typeface="Arial Black" panose="020B0A04020102020204" pitchFamily="34" charset="0"/>
                <a:cs typeface="Arial"/>
              </a:rPr>
              <a:t>big </a:t>
            </a:r>
            <a:r>
              <a:rPr sz="1000" b="1" spc="-55" dirty="0">
                <a:latin typeface="Arial Black" panose="020B0A04020102020204" pitchFamily="34" charset="0"/>
                <a:cs typeface="Arial"/>
              </a:rPr>
              <a:t>difference  </a:t>
            </a:r>
            <a:r>
              <a:rPr sz="1000" b="1" spc="-65" dirty="0">
                <a:latin typeface="Arial Black" panose="020B0A04020102020204" pitchFamily="34" charset="0"/>
                <a:cs typeface="Arial"/>
              </a:rPr>
              <a:t>is, </a:t>
            </a:r>
            <a:r>
              <a:rPr sz="1000" b="1" spc="-75" dirty="0">
                <a:latin typeface="Arial Black" panose="020B0A04020102020204" pitchFamily="34" charset="0"/>
                <a:cs typeface="Arial"/>
              </a:rPr>
              <a:t>you </a:t>
            </a:r>
            <a:r>
              <a:rPr sz="1000" b="1" spc="-70" dirty="0">
                <a:latin typeface="Arial Black" panose="020B0A04020102020204" pitchFamily="34" charset="0"/>
                <a:cs typeface="Arial"/>
              </a:rPr>
              <a:t>do </a:t>
            </a:r>
            <a:r>
              <a:rPr sz="1000" b="1" spc="-45" dirty="0">
                <a:latin typeface="Arial Black" panose="020B0A04020102020204" pitchFamily="34" charset="0"/>
                <a:cs typeface="Arial"/>
              </a:rPr>
              <a:t>not </a:t>
            </a:r>
            <a:r>
              <a:rPr sz="1000" b="1" spc="-65" dirty="0">
                <a:latin typeface="Arial Black" panose="020B0A04020102020204" pitchFamily="34" charset="0"/>
                <a:cs typeface="Arial"/>
              </a:rPr>
              <a:t>only </a:t>
            </a:r>
            <a:r>
              <a:rPr sz="1000" b="1" spc="-70" dirty="0">
                <a:latin typeface="Arial Black" panose="020B0A04020102020204" pitchFamily="34" charset="0"/>
                <a:cs typeface="Arial"/>
              </a:rPr>
              <a:t>give </a:t>
            </a:r>
            <a:r>
              <a:rPr sz="1000" b="1" spc="-80" dirty="0">
                <a:latin typeface="Arial Black" panose="020B0A04020102020204" pitchFamily="34" charset="0"/>
                <a:cs typeface="Arial"/>
              </a:rPr>
              <a:t>seeds, </a:t>
            </a:r>
            <a:r>
              <a:rPr sz="1000" b="1" spc="-50" dirty="0">
                <a:latin typeface="Arial Black" panose="020B0A04020102020204" pitchFamily="34" charset="0"/>
                <a:cs typeface="Arial"/>
              </a:rPr>
              <a:t>but </a:t>
            </a:r>
            <a:r>
              <a:rPr sz="1000" b="1" spc="-75" dirty="0">
                <a:latin typeface="Arial Black" panose="020B0A04020102020204" pitchFamily="34" charset="0"/>
                <a:cs typeface="Arial"/>
              </a:rPr>
              <a:t>you </a:t>
            </a:r>
            <a:r>
              <a:rPr sz="1000" b="1" spc="-60" dirty="0">
                <a:latin typeface="Arial Black" panose="020B0A04020102020204" pitchFamily="34" charset="0"/>
                <a:cs typeface="Arial"/>
              </a:rPr>
              <a:t>teach </a:t>
            </a:r>
            <a:r>
              <a:rPr sz="1000" b="1" spc="-55" dirty="0">
                <a:latin typeface="Arial Black" panose="020B0A04020102020204" pitchFamily="34" charset="0"/>
                <a:cs typeface="Arial"/>
              </a:rPr>
              <a:t>people </a:t>
            </a:r>
            <a:r>
              <a:rPr sz="1000" b="1" spc="-40" dirty="0">
                <a:latin typeface="Arial Black" panose="020B0A04020102020204" pitchFamily="34" charset="0"/>
                <a:cs typeface="Arial"/>
              </a:rPr>
              <a:t>what </a:t>
            </a:r>
            <a:r>
              <a:rPr sz="1000" b="1" spc="-30" dirty="0">
                <a:latin typeface="Arial Black" panose="020B0A04020102020204" pitchFamily="34" charset="0"/>
                <a:cs typeface="Arial"/>
              </a:rPr>
              <a:t>to </a:t>
            </a:r>
            <a:r>
              <a:rPr sz="1000" b="1" spc="-70" dirty="0">
                <a:latin typeface="Arial Black" panose="020B0A04020102020204" pitchFamily="34" charset="0"/>
                <a:cs typeface="Arial"/>
              </a:rPr>
              <a:t>do </a:t>
            </a:r>
            <a:r>
              <a:rPr sz="1000" b="1" spc="-65" dirty="0">
                <a:latin typeface="Arial Black" panose="020B0A04020102020204" pitchFamily="34" charset="0"/>
                <a:cs typeface="Arial"/>
              </a:rPr>
              <a:t>and </a:t>
            </a:r>
            <a:r>
              <a:rPr sz="1000" b="1" spc="-60" dirty="0">
                <a:latin typeface="Arial Black" panose="020B0A04020102020204" pitchFamily="34" charset="0"/>
                <a:cs typeface="Arial"/>
              </a:rPr>
              <a:t>how </a:t>
            </a:r>
            <a:r>
              <a:rPr sz="1000" b="1" spc="-30" dirty="0">
                <a:latin typeface="Arial Black" panose="020B0A04020102020204" pitchFamily="34" charset="0"/>
                <a:cs typeface="Arial"/>
              </a:rPr>
              <a:t>to </a:t>
            </a:r>
            <a:r>
              <a:rPr sz="1000" b="1" spc="-55" dirty="0">
                <a:latin typeface="Arial Black" panose="020B0A04020102020204" pitchFamily="34" charset="0"/>
                <a:cs typeface="Arial"/>
              </a:rPr>
              <a:t>do. </a:t>
            </a:r>
            <a:r>
              <a:rPr sz="1000" b="1" spc="-95" dirty="0">
                <a:latin typeface="Arial Black" panose="020B0A04020102020204" pitchFamily="34" charset="0"/>
                <a:cs typeface="Arial"/>
              </a:rPr>
              <a:t>You </a:t>
            </a:r>
            <a:r>
              <a:rPr sz="1000" b="1" spc="-65" dirty="0">
                <a:latin typeface="Arial Black" panose="020B0A04020102020204" pitchFamily="34" charset="0"/>
                <a:cs typeface="Arial"/>
              </a:rPr>
              <a:t>have </a:t>
            </a:r>
            <a:r>
              <a:rPr sz="1000" b="1" spc="-70" dirty="0">
                <a:latin typeface="Arial Black" panose="020B0A04020102020204" pitchFamily="34" charset="0"/>
                <a:cs typeface="Arial"/>
              </a:rPr>
              <a:t>given </a:t>
            </a:r>
            <a:r>
              <a:rPr sz="1000" b="1" spc="-110" dirty="0">
                <a:latin typeface="Arial Black" panose="020B0A04020102020204" pitchFamily="34" charset="0"/>
                <a:cs typeface="Arial"/>
              </a:rPr>
              <a:t>us </a:t>
            </a:r>
            <a:r>
              <a:rPr sz="1000" b="1" spc="-65" dirty="0">
                <a:latin typeface="Arial Black" panose="020B0A04020102020204" pitchFamily="34" charset="0"/>
                <a:cs typeface="Arial"/>
              </a:rPr>
              <a:t>"Bidlisiw </a:t>
            </a:r>
            <a:r>
              <a:rPr sz="1000" b="1" spc="-100" dirty="0">
                <a:latin typeface="Arial Black" panose="020B0A04020102020204" pitchFamily="34" charset="0"/>
                <a:cs typeface="Arial"/>
              </a:rPr>
              <a:t>sa </a:t>
            </a:r>
            <a:r>
              <a:rPr sz="1000" b="1" spc="-75" dirty="0">
                <a:latin typeface="Arial Black" panose="020B0A04020102020204" pitchFamily="34" charset="0"/>
                <a:cs typeface="Arial"/>
              </a:rPr>
              <a:t>Paglaom" </a:t>
            </a:r>
            <a:r>
              <a:rPr sz="1000" b="1" spc="-25" dirty="0">
                <a:latin typeface="Arial Black" panose="020B0A04020102020204" pitchFamily="34" charset="0"/>
                <a:cs typeface="Arial"/>
              </a:rPr>
              <a:t>- </a:t>
            </a:r>
            <a:r>
              <a:rPr sz="1000" b="1" spc="-60" dirty="0">
                <a:latin typeface="Arial Black" panose="020B0A04020102020204" pitchFamily="34" charset="0"/>
                <a:cs typeface="Arial"/>
              </a:rPr>
              <a:t>a </a:t>
            </a:r>
            <a:r>
              <a:rPr sz="1000" b="1" spc="-55" dirty="0">
                <a:latin typeface="Arial Black" panose="020B0A04020102020204" pitchFamily="34" charset="0"/>
                <a:cs typeface="Arial"/>
              </a:rPr>
              <a:t>ray  </a:t>
            </a:r>
            <a:r>
              <a:rPr sz="1000" b="1" spc="-45" dirty="0">
                <a:latin typeface="Arial Black" panose="020B0A04020102020204" pitchFamily="34" charset="0"/>
                <a:cs typeface="Arial"/>
              </a:rPr>
              <a:t>of</a:t>
            </a:r>
            <a:r>
              <a:rPr sz="1000" b="1" spc="-50" dirty="0">
                <a:latin typeface="Arial Black" panose="020B0A04020102020204" pitchFamily="34" charset="0"/>
                <a:cs typeface="Arial"/>
              </a:rPr>
              <a:t> </a:t>
            </a:r>
            <a:r>
              <a:rPr sz="1000" b="1" spc="-55" dirty="0">
                <a:latin typeface="Arial Black" panose="020B0A04020102020204" pitchFamily="34" charset="0"/>
                <a:cs typeface="Arial"/>
              </a:rPr>
              <a:t>hope.</a:t>
            </a:r>
            <a:endParaRPr sz="1000" dirty="0">
              <a:latin typeface="Arial Black" panose="020B0A04020102020204" pitchFamily="34" charset="0"/>
              <a:cs typeface="Arial"/>
            </a:endParaRPr>
          </a:p>
          <a:p>
            <a:pPr>
              <a:lnSpc>
                <a:spcPct val="100000"/>
              </a:lnSpc>
              <a:spcBef>
                <a:spcPts val="25"/>
              </a:spcBef>
            </a:pPr>
            <a:endParaRPr sz="1000" dirty="0">
              <a:latin typeface="Arial Black" panose="020B0A04020102020204" pitchFamily="34" charset="0"/>
              <a:cs typeface="Times New Roman"/>
            </a:endParaRPr>
          </a:p>
          <a:p>
            <a:pPr marL="12700" marR="5140960">
              <a:lnSpc>
                <a:spcPct val="100000"/>
              </a:lnSpc>
            </a:pPr>
            <a:r>
              <a:rPr sz="1000" b="1" spc="-90" dirty="0">
                <a:latin typeface="Arial Black" panose="020B0A04020102020204" pitchFamily="34" charset="0"/>
                <a:cs typeface="Arial"/>
              </a:rPr>
              <a:t>Blessings!</a:t>
            </a:r>
            <a:endParaRPr sz="1000" dirty="0">
              <a:latin typeface="Arial Black" panose="020B0A04020102020204" pitchFamily="34" charset="0"/>
              <a:cs typeface="Arial"/>
            </a:endParaRPr>
          </a:p>
          <a:p>
            <a:pPr marL="12700" marR="5140960">
              <a:lnSpc>
                <a:spcPct val="100000"/>
              </a:lnSpc>
              <a:spcBef>
                <a:spcPts val="25"/>
              </a:spcBef>
            </a:pPr>
            <a:r>
              <a:rPr sz="1000" b="1" spc="-70" dirty="0">
                <a:latin typeface="Arial Black" panose="020B0A04020102020204" pitchFamily="34" charset="0"/>
                <a:cs typeface="Arial"/>
              </a:rPr>
              <a:t>Eufemia </a:t>
            </a:r>
            <a:r>
              <a:rPr sz="1000" b="1" spc="-60" dirty="0">
                <a:latin typeface="Arial Black" panose="020B0A04020102020204" pitchFamily="34" charset="0"/>
                <a:cs typeface="Arial"/>
              </a:rPr>
              <a:t>T.</a:t>
            </a:r>
            <a:r>
              <a:rPr sz="1000" b="1" spc="-90" dirty="0">
                <a:latin typeface="Arial Black" panose="020B0A04020102020204" pitchFamily="34" charset="0"/>
                <a:cs typeface="Arial"/>
              </a:rPr>
              <a:t> </a:t>
            </a:r>
            <a:r>
              <a:rPr sz="1000" b="1" spc="-45" dirty="0">
                <a:latin typeface="Arial Black" panose="020B0A04020102020204" pitchFamily="34" charset="0"/>
                <a:cs typeface="Arial"/>
              </a:rPr>
              <a:t>Munn</a:t>
            </a:r>
            <a:endParaRPr sz="1000" dirty="0">
              <a:latin typeface="Arial Black" panose="020B0A04020102020204" pitchFamily="34" charset="0"/>
              <a:cs typeface="Arial"/>
            </a:endParaRPr>
          </a:p>
          <a:p>
            <a:pPr marL="12700">
              <a:lnSpc>
                <a:spcPct val="100000"/>
              </a:lnSpc>
              <a:spcBef>
                <a:spcPts val="10"/>
              </a:spcBef>
            </a:pPr>
            <a:r>
              <a:rPr sz="1000" b="1" spc="-60" dirty="0">
                <a:latin typeface="Arial Black" panose="020B0A04020102020204" pitchFamily="34" charset="0"/>
                <a:cs typeface="Arial"/>
              </a:rPr>
              <a:t>President, </a:t>
            </a:r>
            <a:r>
              <a:rPr sz="1000" b="1" spc="-80" dirty="0">
                <a:latin typeface="Arial Black" panose="020B0A04020102020204" pitchFamily="34" charset="0"/>
                <a:cs typeface="Arial"/>
              </a:rPr>
              <a:t>Shalom </a:t>
            </a:r>
            <a:r>
              <a:rPr sz="1000" b="1" spc="-90" dirty="0">
                <a:latin typeface="Arial Black" panose="020B0A04020102020204" pitchFamily="34" charset="0"/>
                <a:cs typeface="Arial"/>
              </a:rPr>
              <a:t>Science</a:t>
            </a:r>
            <a:r>
              <a:rPr sz="1000" b="1" spc="-15" dirty="0">
                <a:latin typeface="Arial Black" panose="020B0A04020102020204" pitchFamily="34" charset="0"/>
                <a:cs typeface="Arial"/>
              </a:rPr>
              <a:t> </a:t>
            </a:r>
            <a:r>
              <a:rPr sz="1000" b="1" spc="-40" dirty="0">
                <a:latin typeface="Arial Black" panose="020B0A04020102020204" pitchFamily="34" charset="0"/>
                <a:cs typeface="Arial"/>
              </a:rPr>
              <a:t>Institute</a:t>
            </a:r>
            <a:endParaRPr sz="1000" dirty="0">
              <a:latin typeface="Arial Black" panose="020B0A04020102020204" pitchFamily="34" charset="0"/>
              <a:cs typeface="Arial"/>
            </a:endParaRPr>
          </a:p>
          <a:p>
            <a:pPr marL="12700" marR="4271645">
              <a:lnSpc>
                <a:spcPct val="101099"/>
              </a:lnSpc>
              <a:spcBef>
                <a:spcPts val="15"/>
              </a:spcBef>
            </a:pPr>
            <a:r>
              <a:rPr sz="1000" b="1" spc="-25" dirty="0">
                <a:latin typeface="Arial Black" panose="020B0A04020102020204" pitchFamily="34" charset="0"/>
                <a:cs typeface="Arial"/>
              </a:rPr>
              <a:t>---------------------------------------</a:t>
            </a:r>
            <a:r>
              <a:rPr sz="1000" b="1" spc="-40" dirty="0">
                <a:latin typeface="Arial Black" panose="020B0A04020102020204" pitchFamily="34" charset="0"/>
                <a:cs typeface="Arial"/>
              </a:rPr>
              <a:t>-</a:t>
            </a:r>
            <a:r>
              <a:rPr sz="1000" b="1" spc="-25" dirty="0">
                <a:latin typeface="Arial Black" panose="020B0A04020102020204" pitchFamily="34" charset="0"/>
                <a:cs typeface="Arial"/>
              </a:rPr>
              <a:t>---</a:t>
            </a:r>
            <a:r>
              <a:rPr sz="1000" b="1" spc="-40" dirty="0">
                <a:latin typeface="Arial Black" panose="020B0A04020102020204" pitchFamily="34" charset="0"/>
                <a:cs typeface="Arial"/>
              </a:rPr>
              <a:t>-</a:t>
            </a:r>
            <a:r>
              <a:rPr sz="1000" b="1" spc="-25" dirty="0">
                <a:latin typeface="Arial Black" panose="020B0A04020102020204" pitchFamily="34" charset="0"/>
                <a:cs typeface="Arial"/>
              </a:rPr>
              <a:t>----  </a:t>
            </a:r>
            <a:endParaRPr lang="en-PH" sz="1000" b="1" spc="-25" dirty="0">
              <a:latin typeface="Arial Black" panose="020B0A04020102020204" pitchFamily="34" charset="0"/>
              <a:cs typeface="Arial"/>
            </a:endParaRPr>
          </a:p>
          <a:p>
            <a:pPr marL="12700" marR="4973320">
              <a:lnSpc>
                <a:spcPct val="101699"/>
              </a:lnSpc>
              <a:spcBef>
                <a:spcPts val="80"/>
              </a:spcBef>
            </a:pPr>
            <a:r>
              <a:rPr lang="en-GB" sz="1000" b="1" spc="-85" dirty="0">
                <a:solidFill>
                  <a:srgbClr val="212121"/>
                </a:solidFill>
                <a:latin typeface="Arial Black" panose="020B0A04020102020204" pitchFamily="34" charset="0"/>
                <a:cs typeface="Arial"/>
              </a:rPr>
              <a:t>January </a:t>
            </a:r>
            <a:r>
              <a:rPr lang="en-GB" sz="1000" b="1" spc="-40" dirty="0">
                <a:solidFill>
                  <a:srgbClr val="212121"/>
                </a:solidFill>
                <a:latin typeface="Arial Black" panose="020B0A04020102020204" pitchFamily="34" charset="0"/>
                <a:cs typeface="Arial"/>
              </a:rPr>
              <a:t>18, </a:t>
            </a:r>
            <a:r>
              <a:rPr lang="en-GB" sz="1000" b="1" spc="-45" dirty="0">
                <a:solidFill>
                  <a:srgbClr val="212121"/>
                </a:solidFill>
                <a:latin typeface="Arial Black" panose="020B0A04020102020204" pitchFamily="34" charset="0"/>
                <a:cs typeface="Arial"/>
              </a:rPr>
              <a:t>2019  </a:t>
            </a:r>
            <a:r>
              <a:rPr lang="en-GB" sz="1000" b="1" spc="-85" dirty="0">
                <a:solidFill>
                  <a:srgbClr val="212121"/>
                </a:solidFill>
                <a:latin typeface="Arial Black" panose="020B0A04020102020204" pitchFamily="34" charset="0"/>
                <a:cs typeface="Arial"/>
              </a:rPr>
              <a:t>DR.</a:t>
            </a:r>
            <a:r>
              <a:rPr lang="en-GB" sz="1000" b="1" spc="-105" dirty="0">
                <a:solidFill>
                  <a:srgbClr val="212121"/>
                </a:solidFill>
                <a:latin typeface="Arial Black" panose="020B0A04020102020204" pitchFamily="34" charset="0"/>
                <a:cs typeface="Arial"/>
              </a:rPr>
              <a:t>YONGGYN </a:t>
            </a:r>
            <a:r>
              <a:rPr lang="en-GB" sz="1000" b="1" spc="-45" dirty="0">
                <a:solidFill>
                  <a:srgbClr val="212121"/>
                </a:solidFill>
                <a:latin typeface="Arial Black" panose="020B0A04020102020204" pitchFamily="34" charset="0"/>
                <a:cs typeface="Arial"/>
              </a:rPr>
              <a:t>KIM  </a:t>
            </a:r>
            <a:r>
              <a:rPr lang="en-GB" sz="1000" b="1" spc="-85" dirty="0">
                <a:solidFill>
                  <a:srgbClr val="212121"/>
                </a:solidFill>
                <a:latin typeface="Arial Black" panose="020B0A04020102020204" pitchFamily="34" charset="0"/>
                <a:cs typeface="Arial"/>
              </a:rPr>
              <a:t>DR. </a:t>
            </a:r>
            <a:r>
              <a:rPr lang="en-GB" sz="1000" b="1" spc="-125" dirty="0">
                <a:solidFill>
                  <a:srgbClr val="212121"/>
                </a:solidFill>
                <a:latin typeface="Arial Black" panose="020B0A04020102020204" pitchFamily="34" charset="0"/>
                <a:cs typeface="Arial"/>
              </a:rPr>
              <a:t>BEN  </a:t>
            </a:r>
            <a:r>
              <a:rPr lang="en-GB" sz="1000" b="1" spc="-95" dirty="0">
                <a:solidFill>
                  <a:srgbClr val="212121"/>
                </a:solidFill>
                <a:latin typeface="Arial Black" panose="020B0A04020102020204" pitchFamily="34" charset="0"/>
                <a:cs typeface="Arial"/>
              </a:rPr>
              <a:t>C.</a:t>
            </a:r>
            <a:r>
              <a:rPr lang="en-GB" sz="1000" b="1" spc="-100" dirty="0">
                <a:solidFill>
                  <a:srgbClr val="212121"/>
                </a:solidFill>
                <a:latin typeface="Arial Black" panose="020B0A04020102020204" pitchFamily="34" charset="0"/>
                <a:cs typeface="Arial"/>
              </a:rPr>
              <a:t> </a:t>
            </a:r>
            <a:r>
              <a:rPr lang="en-GB" sz="1000" b="1" spc="-110" dirty="0">
                <a:solidFill>
                  <a:srgbClr val="212121"/>
                </a:solidFill>
                <a:latin typeface="Arial Black" panose="020B0A04020102020204" pitchFamily="34" charset="0"/>
                <a:cs typeface="Arial"/>
              </a:rPr>
              <a:t>TOBIAS</a:t>
            </a:r>
            <a:endParaRPr lang="en-GB" sz="1000" dirty="0">
              <a:latin typeface="Arial Black" panose="020B0A04020102020204" pitchFamily="34" charset="0"/>
              <a:cs typeface="Arial"/>
            </a:endParaRPr>
          </a:p>
          <a:p>
            <a:pPr marL="12700">
              <a:lnSpc>
                <a:spcPct val="100000"/>
              </a:lnSpc>
              <a:spcBef>
                <a:spcPts val="10"/>
              </a:spcBef>
            </a:pPr>
            <a:r>
              <a:rPr lang="en-GB" sz="1000" b="1" spc="-60" dirty="0">
                <a:solidFill>
                  <a:srgbClr val="212121"/>
                </a:solidFill>
                <a:latin typeface="Arial Black" panose="020B0A04020102020204" pitchFamily="34" charset="0"/>
                <a:cs typeface="Arial"/>
              </a:rPr>
              <a:t>Dear </a:t>
            </a:r>
            <a:r>
              <a:rPr lang="en-GB" sz="1000" b="1" spc="-45" dirty="0" err="1">
                <a:solidFill>
                  <a:srgbClr val="212121"/>
                </a:solidFill>
                <a:latin typeface="Arial Black" panose="020B0A04020102020204" pitchFamily="34" charset="0"/>
                <a:cs typeface="Arial"/>
              </a:rPr>
              <a:t>Dr.</a:t>
            </a:r>
            <a:r>
              <a:rPr lang="en-GB" sz="1000" b="1" spc="-45" dirty="0">
                <a:solidFill>
                  <a:srgbClr val="212121"/>
                </a:solidFill>
                <a:latin typeface="Arial Black" panose="020B0A04020102020204" pitchFamily="34" charset="0"/>
                <a:cs typeface="Arial"/>
              </a:rPr>
              <a:t> </a:t>
            </a:r>
            <a:r>
              <a:rPr lang="en-GB" sz="1000" b="1" spc="-90" dirty="0">
                <a:solidFill>
                  <a:srgbClr val="212121"/>
                </a:solidFill>
                <a:latin typeface="Arial Black" panose="020B0A04020102020204" pitchFamily="34" charset="0"/>
                <a:cs typeface="Arial"/>
              </a:rPr>
              <a:t>Kim </a:t>
            </a:r>
            <a:r>
              <a:rPr lang="en-GB" sz="1000" b="1" spc="-65" dirty="0">
                <a:solidFill>
                  <a:srgbClr val="212121"/>
                </a:solidFill>
                <a:latin typeface="Arial Black" panose="020B0A04020102020204" pitchFamily="34" charset="0"/>
                <a:cs typeface="Arial"/>
              </a:rPr>
              <a:t>and </a:t>
            </a:r>
            <a:r>
              <a:rPr lang="en-GB" sz="1000" b="1" spc="-45" dirty="0" err="1">
                <a:solidFill>
                  <a:srgbClr val="212121"/>
                </a:solidFill>
                <a:latin typeface="Arial Black" panose="020B0A04020102020204" pitchFamily="34" charset="0"/>
                <a:cs typeface="Arial"/>
              </a:rPr>
              <a:t>Dr.</a:t>
            </a:r>
            <a:r>
              <a:rPr lang="en-GB" sz="1000" b="1" spc="10" dirty="0">
                <a:solidFill>
                  <a:srgbClr val="212121"/>
                </a:solidFill>
                <a:latin typeface="Arial Black" panose="020B0A04020102020204" pitchFamily="34" charset="0"/>
                <a:cs typeface="Arial"/>
              </a:rPr>
              <a:t> </a:t>
            </a:r>
            <a:r>
              <a:rPr lang="en-GB" sz="1000" b="1" spc="-75" dirty="0">
                <a:solidFill>
                  <a:srgbClr val="212121"/>
                </a:solidFill>
                <a:latin typeface="Arial Black" panose="020B0A04020102020204" pitchFamily="34" charset="0"/>
                <a:cs typeface="Arial"/>
              </a:rPr>
              <a:t>Tobias:</a:t>
            </a:r>
            <a:endParaRPr lang="en-GB" sz="1000" dirty="0">
              <a:latin typeface="Arial Black" panose="020B0A04020102020204" pitchFamily="34" charset="0"/>
              <a:cs typeface="Arial"/>
            </a:endParaRPr>
          </a:p>
          <a:p>
            <a:pPr>
              <a:lnSpc>
                <a:spcPct val="100000"/>
              </a:lnSpc>
              <a:spcBef>
                <a:spcPts val="5"/>
              </a:spcBef>
            </a:pPr>
            <a:endParaRPr lang="en-GB" sz="1000" dirty="0">
              <a:latin typeface="Arial Black" panose="020B0A04020102020204" pitchFamily="34" charset="0"/>
              <a:cs typeface="Times New Roman"/>
            </a:endParaRPr>
          </a:p>
          <a:p>
            <a:pPr marL="12700" marR="5080" algn="just">
              <a:lnSpc>
                <a:spcPct val="101899"/>
              </a:lnSpc>
            </a:pPr>
            <a:r>
              <a:rPr lang="en-GB" sz="1000" b="1" spc="-70" dirty="0">
                <a:solidFill>
                  <a:srgbClr val="212121"/>
                </a:solidFill>
                <a:latin typeface="Arial Black" panose="020B0A04020102020204" pitchFamily="34" charset="0"/>
                <a:cs typeface="Arial"/>
              </a:rPr>
              <a:t>First </a:t>
            </a:r>
            <a:r>
              <a:rPr lang="en-GB" sz="1000" b="1" spc="-45" dirty="0">
                <a:solidFill>
                  <a:srgbClr val="212121"/>
                </a:solidFill>
                <a:latin typeface="Arial Black" panose="020B0A04020102020204" pitchFamily="34" charset="0"/>
                <a:cs typeface="Arial"/>
              </a:rPr>
              <a:t>of </a:t>
            </a:r>
            <a:r>
              <a:rPr lang="en-GB" sz="1000" b="1" spc="-40" dirty="0">
                <a:solidFill>
                  <a:srgbClr val="212121"/>
                </a:solidFill>
                <a:latin typeface="Arial Black" panose="020B0A04020102020204" pitchFamily="34" charset="0"/>
                <a:cs typeface="Arial"/>
              </a:rPr>
              <a:t>all, </a:t>
            </a:r>
            <a:r>
              <a:rPr lang="en-GB" sz="1000" b="1" spc="-70" dirty="0">
                <a:solidFill>
                  <a:srgbClr val="212121"/>
                </a:solidFill>
                <a:latin typeface="Arial Black" panose="020B0A04020102020204" pitchFamily="34" charset="0"/>
                <a:cs typeface="Arial"/>
              </a:rPr>
              <a:t>please </a:t>
            </a:r>
            <a:r>
              <a:rPr lang="en-GB" sz="1000" b="1" spc="-50" dirty="0">
                <a:solidFill>
                  <a:srgbClr val="212121"/>
                </a:solidFill>
                <a:latin typeface="Arial Black" panose="020B0A04020102020204" pitchFamily="34" charset="0"/>
                <a:cs typeface="Arial"/>
              </a:rPr>
              <a:t>allow </a:t>
            </a:r>
            <a:r>
              <a:rPr lang="en-GB" sz="1000" b="1" spc="-105" dirty="0">
                <a:solidFill>
                  <a:srgbClr val="212121"/>
                </a:solidFill>
                <a:latin typeface="Arial Black" panose="020B0A04020102020204" pitchFamily="34" charset="0"/>
                <a:cs typeface="Arial"/>
              </a:rPr>
              <a:t>us </a:t>
            </a:r>
            <a:r>
              <a:rPr lang="en-GB" sz="1000" b="1" spc="-30" dirty="0">
                <a:solidFill>
                  <a:srgbClr val="212121"/>
                </a:solidFill>
                <a:latin typeface="Arial Black" panose="020B0A04020102020204" pitchFamily="34" charset="0"/>
                <a:cs typeface="Arial"/>
              </a:rPr>
              <a:t>to </a:t>
            </a:r>
            <a:r>
              <a:rPr lang="en-GB" sz="1000" b="1" spc="-55" dirty="0">
                <a:solidFill>
                  <a:srgbClr val="212121"/>
                </a:solidFill>
                <a:latin typeface="Arial Black" panose="020B0A04020102020204" pitchFamily="34" charset="0"/>
                <a:cs typeface="Arial"/>
              </a:rPr>
              <a:t>thank </a:t>
            </a:r>
            <a:r>
              <a:rPr lang="en-GB" sz="1000" b="1" spc="-70" dirty="0">
                <a:solidFill>
                  <a:srgbClr val="212121"/>
                </a:solidFill>
                <a:latin typeface="Arial Black" panose="020B0A04020102020204" pitchFamily="34" charset="0"/>
                <a:cs typeface="Arial"/>
              </a:rPr>
              <a:t>you </a:t>
            </a:r>
            <a:r>
              <a:rPr lang="en-GB" sz="1000" b="1" spc="-40" dirty="0">
                <a:solidFill>
                  <a:srgbClr val="212121"/>
                </a:solidFill>
                <a:latin typeface="Arial Black" panose="020B0A04020102020204" pitchFamily="34" charset="0"/>
                <a:cs typeface="Arial"/>
              </a:rPr>
              <a:t>for </a:t>
            </a:r>
            <a:r>
              <a:rPr lang="en-GB" sz="1000" b="1" spc="-65" dirty="0">
                <a:solidFill>
                  <a:srgbClr val="212121"/>
                </a:solidFill>
                <a:latin typeface="Arial Black" panose="020B0A04020102020204" pitchFamily="34" charset="0"/>
                <a:cs typeface="Arial"/>
              </a:rPr>
              <a:t>your support and </a:t>
            </a:r>
            <a:r>
              <a:rPr lang="en-GB" sz="1000" b="1" spc="-75" dirty="0">
                <a:solidFill>
                  <a:srgbClr val="212121"/>
                </a:solidFill>
                <a:latin typeface="Arial Black" panose="020B0A04020102020204" pitchFamily="34" charset="0"/>
                <a:cs typeface="Arial"/>
              </a:rPr>
              <a:t>consent </a:t>
            </a:r>
            <a:r>
              <a:rPr lang="en-GB" sz="1000" b="1" spc="-30" dirty="0">
                <a:solidFill>
                  <a:srgbClr val="212121"/>
                </a:solidFill>
                <a:latin typeface="Arial Black" panose="020B0A04020102020204" pitchFamily="34" charset="0"/>
                <a:cs typeface="Arial"/>
              </a:rPr>
              <a:t>to </a:t>
            </a:r>
            <a:r>
              <a:rPr lang="en-GB" sz="1000" b="1" spc="-80" dirty="0">
                <a:solidFill>
                  <a:srgbClr val="212121"/>
                </a:solidFill>
                <a:latin typeface="Arial Black" panose="020B0A04020102020204" pitchFamily="34" charset="0"/>
                <a:cs typeface="Arial"/>
              </a:rPr>
              <a:t>pursuing </a:t>
            </a:r>
            <a:r>
              <a:rPr lang="en-GB" sz="1000" b="1" spc="-40" dirty="0">
                <a:solidFill>
                  <a:srgbClr val="212121"/>
                </a:solidFill>
                <a:latin typeface="Arial Black" panose="020B0A04020102020204" pitchFamily="34" charset="0"/>
                <a:cs typeface="Arial"/>
              </a:rPr>
              <a:t>the </a:t>
            </a:r>
            <a:r>
              <a:rPr lang="en-GB" sz="1000" b="1" spc="-80" dirty="0">
                <a:solidFill>
                  <a:srgbClr val="212121"/>
                </a:solidFill>
                <a:latin typeface="Arial Black" panose="020B0A04020102020204" pitchFamily="34" charset="0"/>
                <a:cs typeface="Arial"/>
              </a:rPr>
              <a:t>Farmers </a:t>
            </a:r>
            <a:r>
              <a:rPr lang="en-GB" sz="1000" b="1" spc="-70" dirty="0">
                <a:solidFill>
                  <a:srgbClr val="212121"/>
                </a:solidFill>
                <a:latin typeface="Arial Black" panose="020B0A04020102020204" pitchFamily="34" charset="0"/>
                <a:cs typeface="Arial"/>
              </a:rPr>
              <a:t>Training </a:t>
            </a:r>
            <a:r>
              <a:rPr lang="en-GB" sz="1000" b="1" spc="-60" dirty="0" err="1">
                <a:solidFill>
                  <a:srgbClr val="212121"/>
                </a:solidFill>
                <a:latin typeface="Arial Black" panose="020B0A04020102020204" pitchFamily="34" charset="0"/>
                <a:cs typeface="Arial"/>
              </a:rPr>
              <a:t>Center</a:t>
            </a:r>
            <a:r>
              <a:rPr lang="en-GB" sz="1000" b="1" spc="-60" dirty="0">
                <a:solidFill>
                  <a:srgbClr val="212121"/>
                </a:solidFill>
                <a:latin typeface="Arial Black" panose="020B0A04020102020204" pitchFamily="34" charset="0"/>
                <a:cs typeface="Arial"/>
              </a:rPr>
              <a:t> program. </a:t>
            </a:r>
            <a:r>
              <a:rPr lang="en-GB" sz="1000" b="1" spc="-130" dirty="0">
                <a:solidFill>
                  <a:srgbClr val="212121"/>
                </a:solidFill>
                <a:latin typeface="Arial Black" panose="020B0A04020102020204" pitchFamily="34" charset="0"/>
                <a:cs typeface="Arial"/>
              </a:rPr>
              <a:t>SSI </a:t>
            </a:r>
            <a:r>
              <a:rPr lang="en-GB" sz="1000" b="1" spc="-90" dirty="0">
                <a:solidFill>
                  <a:srgbClr val="212121"/>
                </a:solidFill>
                <a:latin typeface="Arial Black" panose="020B0A04020102020204" pitchFamily="34" charset="0"/>
                <a:cs typeface="Arial"/>
              </a:rPr>
              <a:t>is  </a:t>
            </a:r>
            <a:r>
              <a:rPr lang="en-GB" sz="1000" b="1" spc="-60" dirty="0">
                <a:solidFill>
                  <a:srgbClr val="212121"/>
                </a:solidFill>
                <a:latin typeface="Arial Black" panose="020B0A04020102020204" pitchFamily="34" charset="0"/>
                <a:cs typeface="Arial"/>
              </a:rPr>
              <a:t>very </a:t>
            </a:r>
            <a:r>
              <a:rPr lang="en-GB" sz="1000" b="1" spc="-50" dirty="0">
                <a:solidFill>
                  <a:srgbClr val="212121"/>
                </a:solidFill>
                <a:latin typeface="Arial Black" panose="020B0A04020102020204" pitchFamily="34" charset="0"/>
                <a:cs typeface="Arial"/>
              </a:rPr>
              <a:t>thankful </a:t>
            </a:r>
            <a:r>
              <a:rPr lang="en-GB" sz="1000" b="1" spc="-30" dirty="0">
                <a:solidFill>
                  <a:srgbClr val="212121"/>
                </a:solidFill>
                <a:latin typeface="Arial Black" panose="020B0A04020102020204" pitchFamily="34" charset="0"/>
                <a:cs typeface="Arial"/>
              </a:rPr>
              <a:t>to </a:t>
            </a:r>
            <a:r>
              <a:rPr lang="en-GB" sz="1000" b="1" spc="-45" dirty="0" err="1">
                <a:solidFill>
                  <a:srgbClr val="212121"/>
                </a:solidFill>
                <a:latin typeface="Arial Black" panose="020B0A04020102020204" pitchFamily="34" charset="0"/>
                <a:cs typeface="Arial"/>
              </a:rPr>
              <a:t>Dr.</a:t>
            </a:r>
            <a:r>
              <a:rPr lang="en-GB" sz="1000" b="1" spc="-45" dirty="0">
                <a:solidFill>
                  <a:srgbClr val="212121"/>
                </a:solidFill>
                <a:latin typeface="Arial Black" panose="020B0A04020102020204" pitchFamily="34" charset="0"/>
                <a:cs typeface="Arial"/>
              </a:rPr>
              <a:t> </a:t>
            </a:r>
            <a:r>
              <a:rPr lang="en-GB" sz="1000" b="1" spc="-90" dirty="0">
                <a:solidFill>
                  <a:srgbClr val="212121"/>
                </a:solidFill>
                <a:latin typeface="Arial Black" panose="020B0A04020102020204" pitchFamily="34" charset="0"/>
                <a:cs typeface="Arial"/>
              </a:rPr>
              <a:t>Ben </a:t>
            </a:r>
            <a:r>
              <a:rPr lang="en-GB" sz="1000" b="1" spc="-80" dirty="0">
                <a:solidFill>
                  <a:srgbClr val="212121"/>
                </a:solidFill>
                <a:latin typeface="Arial Black" panose="020B0A04020102020204" pitchFamily="34" charset="0"/>
                <a:cs typeface="Arial"/>
              </a:rPr>
              <a:t>Tobias </a:t>
            </a:r>
            <a:r>
              <a:rPr lang="en-GB" sz="1000" b="1" spc="-40" dirty="0">
                <a:solidFill>
                  <a:srgbClr val="212121"/>
                </a:solidFill>
                <a:latin typeface="Arial Black" panose="020B0A04020102020204" pitchFamily="34" charset="0"/>
                <a:cs typeface="Arial"/>
              </a:rPr>
              <a:t>for </a:t>
            </a:r>
            <a:r>
              <a:rPr lang="en-GB" sz="1000" b="1" spc="-55" dirty="0">
                <a:solidFill>
                  <a:srgbClr val="212121"/>
                </a:solidFill>
                <a:latin typeface="Arial Black" panose="020B0A04020102020204" pitchFamily="34" charset="0"/>
                <a:cs typeface="Arial"/>
              </a:rPr>
              <a:t>translating </a:t>
            </a:r>
            <a:r>
              <a:rPr lang="en-GB" sz="1000" b="1" spc="-40" dirty="0">
                <a:solidFill>
                  <a:srgbClr val="212121"/>
                </a:solidFill>
                <a:latin typeface="Arial Black" panose="020B0A04020102020204" pitchFamily="34" charset="0"/>
                <a:cs typeface="Arial"/>
              </a:rPr>
              <a:t>the </a:t>
            </a:r>
            <a:r>
              <a:rPr lang="en-GB" sz="1000" b="1" spc="-35" dirty="0">
                <a:solidFill>
                  <a:srgbClr val="212121"/>
                </a:solidFill>
                <a:latin typeface="Arial Black" panose="020B0A04020102020204" pitchFamily="34" charset="0"/>
                <a:cs typeface="Arial"/>
              </a:rPr>
              <a:t>late </a:t>
            </a:r>
            <a:r>
              <a:rPr lang="en-GB" sz="1000" b="1" spc="-130" dirty="0">
                <a:solidFill>
                  <a:srgbClr val="212121"/>
                </a:solidFill>
                <a:latin typeface="Arial Black" panose="020B0A04020102020204" pitchFamily="34" charset="0"/>
                <a:cs typeface="Arial"/>
              </a:rPr>
              <a:t>SSI </a:t>
            </a:r>
            <a:r>
              <a:rPr lang="en-GB" sz="1000" b="1" spc="-65" dirty="0">
                <a:solidFill>
                  <a:srgbClr val="212121"/>
                </a:solidFill>
                <a:latin typeface="Arial Black" panose="020B0A04020102020204" pitchFamily="34" charset="0"/>
                <a:cs typeface="Arial"/>
              </a:rPr>
              <a:t>President </a:t>
            </a:r>
            <a:r>
              <a:rPr lang="en-GB" sz="1000" b="1" spc="-80" dirty="0">
                <a:solidFill>
                  <a:srgbClr val="212121"/>
                </a:solidFill>
                <a:latin typeface="Arial Black" panose="020B0A04020102020204" pitchFamily="34" charset="0"/>
                <a:cs typeface="Arial"/>
              </a:rPr>
              <a:t>Femme </a:t>
            </a:r>
            <a:r>
              <a:rPr lang="en-GB" sz="1000" b="1" spc="-55" dirty="0">
                <a:solidFill>
                  <a:srgbClr val="212121"/>
                </a:solidFill>
                <a:latin typeface="Arial Black" panose="020B0A04020102020204" pitchFamily="34" charset="0"/>
                <a:cs typeface="Arial"/>
              </a:rPr>
              <a:t>Munn's aspiration </a:t>
            </a:r>
            <a:r>
              <a:rPr lang="en-GB" sz="1000" b="1" spc="-30" dirty="0">
                <a:solidFill>
                  <a:srgbClr val="212121"/>
                </a:solidFill>
                <a:latin typeface="Arial Black" panose="020B0A04020102020204" pitchFamily="34" charset="0"/>
                <a:cs typeface="Arial"/>
              </a:rPr>
              <a:t>to </a:t>
            </a:r>
            <a:r>
              <a:rPr lang="en-GB" sz="1000" b="1" spc="-65" dirty="0">
                <a:solidFill>
                  <a:srgbClr val="212121"/>
                </a:solidFill>
                <a:latin typeface="Arial Black" panose="020B0A04020102020204" pitchFamily="34" charset="0"/>
                <a:cs typeface="Arial"/>
              </a:rPr>
              <a:t>have </a:t>
            </a:r>
            <a:r>
              <a:rPr lang="en-GB" sz="1000" b="1" spc="-60" dirty="0">
                <a:solidFill>
                  <a:srgbClr val="212121"/>
                </a:solidFill>
                <a:latin typeface="Arial Black" panose="020B0A04020102020204" pitchFamily="34" charset="0"/>
                <a:cs typeface="Arial"/>
              </a:rPr>
              <a:t>a </a:t>
            </a:r>
            <a:r>
              <a:rPr lang="en-GB" sz="1000" b="1" spc="-80" dirty="0">
                <a:solidFill>
                  <a:srgbClr val="212121"/>
                </a:solidFill>
                <a:latin typeface="Arial Black" panose="020B0A04020102020204" pitchFamily="34" charset="0"/>
                <a:cs typeface="Arial"/>
              </a:rPr>
              <a:t>Farmers </a:t>
            </a:r>
            <a:r>
              <a:rPr lang="en-GB" sz="1000" b="1" spc="-70" dirty="0">
                <a:solidFill>
                  <a:srgbClr val="212121"/>
                </a:solidFill>
                <a:latin typeface="Arial Black" panose="020B0A04020102020204" pitchFamily="34" charset="0"/>
                <a:cs typeface="Arial"/>
              </a:rPr>
              <a:t>Training  </a:t>
            </a:r>
            <a:r>
              <a:rPr lang="en-GB" sz="1000" b="1" spc="-60" dirty="0" err="1">
                <a:solidFill>
                  <a:srgbClr val="212121"/>
                </a:solidFill>
                <a:latin typeface="Arial Black" panose="020B0A04020102020204" pitchFamily="34" charset="0"/>
                <a:cs typeface="Arial"/>
              </a:rPr>
              <a:t>Center</a:t>
            </a:r>
            <a:r>
              <a:rPr lang="en-GB" sz="1000" b="1" spc="-60" dirty="0">
                <a:solidFill>
                  <a:srgbClr val="212121"/>
                </a:solidFill>
                <a:latin typeface="Arial Black" panose="020B0A04020102020204" pitchFamily="34" charset="0"/>
                <a:cs typeface="Arial"/>
              </a:rPr>
              <a:t> </a:t>
            </a:r>
            <a:r>
              <a:rPr lang="en-GB" sz="1000" b="1" spc="-55" dirty="0">
                <a:solidFill>
                  <a:srgbClr val="212121"/>
                </a:solidFill>
                <a:latin typeface="Arial Black" panose="020B0A04020102020204" pitchFamily="34" charset="0"/>
                <a:cs typeface="Arial"/>
              </a:rPr>
              <a:t>in order </a:t>
            </a:r>
            <a:r>
              <a:rPr lang="en-GB" sz="1000" b="1" spc="-30" dirty="0">
                <a:solidFill>
                  <a:srgbClr val="212121"/>
                </a:solidFill>
                <a:latin typeface="Arial Black" panose="020B0A04020102020204" pitchFamily="34" charset="0"/>
                <a:cs typeface="Arial"/>
              </a:rPr>
              <a:t>to </a:t>
            </a:r>
            <a:r>
              <a:rPr lang="en-GB" sz="1000" b="1" spc="-70" dirty="0">
                <a:solidFill>
                  <a:srgbClr val="212121"/>
                </a:solidFill>
                <a:latin typeface="Arial Black" panose="020B0A04020102020204" pitchFamily="34" charset="0"/>
                <a:cs typeface="Arial"/>
              </a:rPr>
              <a:t>carry </a:t>
            </a:r>
            <a:r>
              <a:rPr lang="en-GB" sz="1000" b="1" spc="-45" dirty="0">
                <a:solidFill>
                  <a:srgbClr val="212121"/>
                </a:solidFill>
                <a:latin typeface="Arial Black" panose="020B0A04020102020204" pitchFamily="34" charset="0"/>
                <a:cs typeface="Arial"/>
              </a:rPr>
              <a:t>out </a:t>
            </a:r>
            <a:r>
              <a:rPr lang="en-GB" sz="1000" b="1" spc="-55" dirty="0">
                <a:solidFill>
                  <a:srgbClr val="212121"/>
                </a:solidFill>
                <a:latin typeface="Arial Black" panose="020B0A04020102020204" pitchFamily="34" charset="0"/>
                <a:cs typeface="Arial"/>
              </a:rPr>
              <a:t>her </a:t>
            </a:r>
            <a:r>
              <a:rPr lang="en-GB" sz="1000" b="1" spc="-65" dirty="0">
                <a:solidFill>
                  <a:srgbClr val="212121"/>
                </a:solidFill>
                <a:latin typeface="Arial Black" panose="020B0A04020102020204" pitchFamily="34" charset="0"/>
                <a:cs typeface="Arial"/>
              </a:rPr>
              <a:t>and </a:t>
            </a:r>
            <a:r>
              <a:rPr lang="en-GB" sz="1000" b="1" spc="-50" dirty="0">
                <a:solidFill>
                  <a:srgbClr val="212121"/>
                </a:solidFill>
                <a:latin typeface="Arial Black" panose="020B0A04020102020204" pitchFamily="34" charset="0"/>
                <a:cs typeface="Arial"/>
              </a:rPr>
              <a:t>her </a:t>
            </a:r>
            <a:r>
              <a:rPr lang="en-GB" sz="1000" b="1" spc="-55" dirty="0">
                <a:solidFill>
                  <a:srgbClr val="212121"/>
                </a:solidFill>
                <a:latin typeface="Arial Black" panose="020B0A04020102020204" pitchFamily="34" charset="0"/>
                <a:cs typeface="Arial"/>
              </a:rPr>
              <a:t>work </a:t>
            </a:r>
            <a:r>
              <a:rPr lang="en-GB" sz="1000" b="1" spc="-45" dirty="0">
                <a:solidFill>
                  <a:srgbClr val="212121"/>
                </a:solidFill>
                <a:latin typeface="Arial Black" panose="020B0A04020102020204" pitchFamily="34" charset="0"/>
                <a:cs typeface="Arial"/>
              </a:rPr>
              <a:t>partner, </a:t>
            </a:r>
            <a:r>
              <a:rPr lang="en-GB" sz="1000" b="1" spc="-45" dirty="0" err="1">
                <a:solidFill>
                  <a:srgbClr val="212121"/>
                </a:solidFill>
                <a:latin typeface="Arial Black" panose="020B0A04020102020204" pitchFamily="34" charset="0"/>
                <a:cs typeface="Arial"/>
              </a:rPr>
              <a:t>Dr.</a:t>
            </a:r>
            <a:r>
              <a:rPr lang="en-GB" sz="1000" b="1" spc="-45" dirty="0">
                <a:solidFill>
                  <a:srgbClr val="212121"/>
                </a:solidFill>
                <a:latin typeface="Arial Black" panose="020B0A04020102020204" pitchFamily="34" charset="0"/>
                <a:cs typeface="Arial"/>
              </a:rPr>
              <a:t> </a:t>
            </a:r>
            <a:r>
              <a:rPr lang="en-GB" sz="1000" b="1" spc="-80" dirty="0">
                <a:solidFill>
                  <a:srgbClr val="212121"/>
                </a:solidFill>
                <a:latin typeface="Arial Black" panose="020B0A04020102020204" pitchFamily="34" charset="0"/>
                <a:cs typeface="Arial"/>
              </a:rPr>
              <a:t>Frank </a:t>
            </a:r>
            <a:r>
              <a:rPr lang="en-GB" sz="1000" b="1" spc="-50" dirty="0">
                <a:solidFill>
                  <a:srgbClr val="212121"/>
                </a:solidFill>
                <a:latin typeface="Arial Black" panose="020B0A04020102020204" pitchFamily="34" charset="0"/>
                <a:cs typeface="Arial"/>
              </a:rPr>
              <a:t>D. </a:t>
            </a:r>
            <a:r>
              <a:rPr lang="en-GB" sz="1000" b="1" spc="-55" dirty="0">
                <a:solidFill>
                  <a:srgbClr val="212121"/>
                </a:solidFill>
                <a:latin typeface="Arial Black" panose="020B0A04020102020204" pitchFamily="34" charset="0"/>
                <a:cs typeface="Arial"/>
              </a:rPr>
              <a:t>Gorrez' </a:t>
            </a:r>
            <a:r>
              <a:rPr lang="en-GB" sz="1000" b="1" spc="-50" dirty="0">
                <a:solidFill>
                  <a:srgbClr val="212121"/>
                </a:solidFill>
                <a:latin typeface="Arial Black" panose="020B0A04020102020204" pitchFamily="34" charset="0"/>
                <a:cs typeface="Arial"/>
              </a:rPr>
              <a:t>dream. </a:t>
            </a:r>
            <a:r>
              <a:rPr lang="en-GB" sz="1000" b="1" spc="-45" dirty="0" err="1">
                <a:solidFill>
                  <a:srgbClr val="212121"/>
                </a:solidFill>
                <a:latin typeface="Arial Black" panose="020B0A04020102020204" pitchFamily="34" charset="0"/>
                <a:cs typeface="Arial"/>
              </a:rPr>
              <a:t>Dr.</a:t>
            </a:r>
            <a:r>
              <a:rPr lang="en-GB" sz="1000" b="1" spc="-45" dirty="0">
                <a:solidFill>
                  <a:srgbClr val="212121"/>
                </a:solidFill>
                <a:latin typeface="Arial Black" panose="020B0A04020102020204" pitchFamily="34" charset="0"/>
                <a:cs typeface="Arial"/>
              </a:rPr>
              <a:t> </a:t>
            </a:r>
            <a:r>
              <a:rPr lang="en-GB" sz="1000" b="1" spc="-75" dirty="0">
                <a:solidFill>
                  <a:srgbClr val="212121"/>
                </a:solidFill>
                <a:latin typeface="Arial Black" panose="020B0A04020102020204" pitchFamily="34" charset="0"/>
                <a:cs typeface="Arial"/>
              </a:rPr>
              <a:t>Gorrez </a:t>
            </a:r>
            <a:r>
              <a:rPr lang="en-GB" sz="1000" b="1" spc="-65" dirty="0">
                <a:solidFill>
                  <a:srgbClr val="212121"/>
                </a:solidFill>
                <a:latin typeface="Arial Black" panose="020B0A04020102020204" pitchFamily="34" charset="0"/>
                <a:cs typeface="Arial"/>
              </a:rPr>
              <a:t>and </a:t>
            </a:r>
            <a:r>
              <a:rPr lang="en-GB" sz="1000" b="1" spc="-45" dirty="0" err="1">
                <a:solidFill>
                  <a:srgbClr val="212121"/>
                </a:solidFill>
                <a:latin typeface="Arial Black" panose="020B0A04020102020204" pitchFamily="34" charset="0"/>
                <a:cs typeface="Arial"/>
              </a:rPr>
              <a:t>Dr.</a:t>
            </a:r>
            <a:r>
              <a:rPr lang="en-GB" sz="1000" b="1" spc="-45" dirty="0">
                <a:solidFill>
                  <a:srgbClr val="212121"/>
                </a:solidFill>
                <a:latin typeface="Arial Black" panose="020B0A04020102020204" pitchFamily="34" charset="0"/>
                <a:cs typeface="Arial"/>
              </a:rPr>
              <a:t> </a:t>
            </a:r>
            <a:r>
              <a:rPr lang="en-GB" sz="1000" b="1" spc="-85" dirty="0">
                <a:solidFill>
                  <a:srgbClr val="212121"/>
                </a:solidFill>
                <a:latin typeface="Arial Black" panose="020B0A04020102020204" pitchFamily="34" charset="0"/>
                <a:cs typeface="Arial"/>
              </a:rPr>
              <a:t>Tobias </a:t>
            </a:r>
            <a:r>
              <a:rPr lang="en-GB" sz="1000" b="1" spc="-65" dirty="0">
                <a:solidFill>
                  <a:srgbClr val="212121"/>
                </a:solidFill>
                <a:latin typeface="Arial Black" panose="020B0A04020102020204" pitchFamily="34" charset="0"/>
                <a:cs typeface="Arial"/>
              </a:rPr>
              <a:t>have </a:t>
            </a:r>
            <a:r>
              <a:rPr lang="en-GB" sz="1000" b="1" spc="-60" dirty="0">
                <a:solidFill>
                  <a:srgbClr val="212121"/>
                </a:solidFill>
                <a:latin typeface="Arial Black" panose="020B0A04020102020204" pitchFamily="34" charset="0"/>
                <a:cs typeface="Arial"/>
              </a:rPr>
              <a:t>been  </a:t>
            </a:r>
            <a:r>
              <a:rPr lang="en-GB" sz="1000" b="1" spc="-70" dirty="0">
                <a:solidFill>
                  <a:srgbClr val="212121"/>
                </a:solidFill>
                <a:latin typeface="Arial Black" panose="020B0A04020102020204" pitchFamily="34" charset="0"/>
                <a:cs typeface="Arial"/>
              </a:rPr>
              <a:t>communicating </a:t>
            </a:r>
            <a:r>
              <a:rPr lang="en-GB" sz="1000" b="1" spc="-35" dirty="0">
                <a:solidFill>
                  <a:srgbClr val="212121"/>
                </a:solidFill>
                <a:latin typeface="Arial Black" panose="020B0A04020102020204" pitchFamily="34" charset="0"/>
                <a:cs typeface="Arial"/>
              </a:rPr>
              <a:t>with </a:t>
            </a:r>
            <a:r>
              <a:rPr lang="en-GB" sz="1000" b="1" spc="-75" dirty="0">
                <a:solidFill>
                  <a:srgbClr val="212121"/>
                </a:solidFill>
                <a:latin typeface="Arial Black" panose="020B0A04020102020204" pitchFamily="34" charset="0"/>
                <a:cs typeface="Arial"/>
              </a:rPr>
              <a:t>each </a:t>
            </a:r>
            <a:r>
              <a:rPr lang="en-GB" sz="1000" b="1" spc="-40" dirty="0">
                <a:solidFill>
                  <a:srgbClr val="212121"/>
                </a:solidFill>
                <a:latin typeface="Arial Black" panose="020B0A04020102020204" pitchFamily="34" charset="0"/>
                <a:cs typeface="Arial"/>
              </a:rPr>
              <a:t>other, </a:t>
            </a:r>
            <a:r>
              <a:rPr lang="en-GB" sz="1000" b="1" spc="-65" dirty="0">
                <a:solidFill>
                  <a:srgbClr val="212121"/>
                </a:solidFill>
                <a:latin typeface="Arial Black" panose="020B0A04020102020204" pitchFamily="34" charset="0"/>
                <a:cs typeface="Arial"/>
              </a:rPr>
              <a:t>and </a:t>
            </a:r>
            <a:r>
              <a:rPr lang="en-GB" sz="1000" b="1" spc="-70" dirty="0">
                <a:solidFill>
                  <a:srgbClr val="212121"/>
                </a:solidFill>
                <a:latin typeface="Arial Black" panose="020B0A04020102020204" pitchFamily="34" charset="0"/>
                <a:cs typeface="Arial"/>
              </a:rPr>
              <a:t>surely </a:t>
            </a:r>
            <a:r>
              <a:rPr lang="en-GB" sz="1000" b="1" spc="-50" dirty="0">
                <a:solidFill>
                  <a:srgbClr val="212121"/>
                </a:solidFill>
                <a:latin typeface="Arial Black" panose="020B0A04020102020204" pitchFamily="34" charset="0"/>
                <a:cs typeface="Arial"/>
              </a:rPr>
              <a:t>both </a:t>
            </a:r>
            <a:r>
              <a:rPr lang="en-GB" sz="1000" b="1" spc="-45" dirty="0">
                <a:solidFill>
                  <a:srgbClr val="212121"/>
                </a:solidFill>
                <a:latin typeface="Arial Black" panose="020B0A04020102020204" pitchFamily="34" charset="0"/>
                <a:cs typeface="Arial"/>
              </a:rPr>
              <a:t>of them are of </a:t>
            </a:r>
            <a:r>
              <a:rPr lang="en-GB" sz="1000" b="1" spc="-65" dirty="0">
                <a:solidFill>
                  <a:srgbClr val="212121"/>
                </a:solidFill>
                <a:latin typeface="Arial Black" panose="020B0A04020102020204" pitchFamily="34" charset="0"/>
                <a:cs typeface="Arial"/>
              </a:rPr>
              <a:t>one mind </a:t>
            </a:r>
            <a:r>
              <a:rPr lang="en-GB" sz="1000" b="1" spc="-55" dirty="0">
                <a:solidFill>
                  <a:srgbClr val="212121"/>
                </a:solidFill>
                <a:latin typeface="Arial Black" panose="020B0A04020102020204" pitchFamily="34" charset="0"/>
                <a:cs typeface="Arial"/>
              </a:rPr>
              <a:t>in </a:t>
            </a:r>
            <a:r>
              <a:rPr lang="en-GB" sz="1000" b="1" spc="-70" dirty="0">
                <a:solidFill>
                  <a:srgbClr val="212121"/>
                </a:solidFill>
                <a:latin typeface="Arial Black" panose="020B0A04020102020204" pitchFamily="34" charset="0"/>
                <a:cs typeface="Arial"/>
              </a:rPr>
              <a:t>carrying </a:t>
            </a:r>
            <a:r>
              <a:rPr lang="en-GB" sz="1000" b="1" spc="-45" dirty="0">
                <a:solidFill>
                  <a:srgbClr val="212121"/>
                </a:solidFill>
                <a:latin typeface="Arial Black" panose="020B0A04020102020204" pitchFamily="34" charset="0"/>
                <a:cs typeface="Arial"/>
              </a:rPr>
              <a:t>out </a:t>
            </a:r>
            <a:r>
              <a:rPr lang="en-GB" sz="1000" b="1" spc="-40" dirty="0">
                <a:solidFill>
                  <a:srgbClr val="212121"/>
                </a:solidFill>
                <a:latin typeface="Arial Black" panose="020B0A04020102020204" pitchFamily="34" charset="0"/>
                <a:cs typeface="Arial"/>
              </a:rPr>
              <a:t>the </a:t>
            </a:r>
            <a:r>
              <a:rPr lang="en-GB" sz="1000" b="1" spc="-55" dirty="0">
                <a:solidFill>
                  <a:srgbClr val="212121"/>
                </a:solidFill>
                <a:latin typeface="Arial Black" panose="020B0A04020102020204" pitchFamily="34" charset="0"/>
                <a:cs typeface="Arial"/>
              </a:rPr>
              <a:t>dream </a:t>
            </a:r>
            <a:r>
              <a:rPr lang="en-GB" sz="1000" b="1" spc="-65" dirty="0">
                <a:solidFill>
                  <a:srgbClr val="212121"/>
                </a:solidFill>
                <a:latin typeface="Arial Black" panose="020B0A04020102020204" pitchFamily="34" charset="0"/>
                <a:cs typeface="Arial"/>
              </a:rPr>
              <a:t>and </a:t>
            </a:r>
            <a:r>
              <a:rPr lang="en-GB" sz="1000" b="1" spc="-55" dirty="0">
                <a:solidFill>
                  <a:srgbClr val="212121"/>
                </a:solidFill>
                <a:latin typeface="Arial Black" panose="020B0A04020102020204" pitchFamily="34" charset="0"/>
                <a:cs typeface="Arial"/>
              </a:rPr>
              <a:t>aim </a:t>
            </a:r>
            <a:r>
              <a:rPr lang="en-GB" sz="1000" b="1" spc="-45" dirty="0">
                <a:solidFill>
                  <a:srgbClr val="212121"/>
                </a:solidFill>
                <a:latin typeface="Arial Black" panose="020B0A04020102020204" pitchFamily="34" charset="0"/>
                <a:cs typeface="Arial"/>
              </a:rPr>
              <a:t>of </a:t>
            </a:r>
            <a:r>
              <a:rPr lang="en-GB" sz="1000" b="1" spc="-60" dirty="0">
                <a:solidFill>
                  <a:srgbClr val="212121"/>
                </a:solidFill>
                <a:latin typeface="Arial Black" panose="020B0A04020102020204" pitchFamily="34" charset="0"/>
                <a:cs typeface="Arial"/>
              </a:rPr>
              <a:t>our </a:t>
            </a:r>
            <a:r>
              <a:rPr lang="en-GB" sz="1000" b="1" spc="-55" dirty="0">
                <a:solidFill>
                  <a:srgbClr val="212121"/>
                </a:solidFill>
                <a:latin typeface="Arial Black" panose="020B0A04020102020204" pitchFamily="34" charset="0"/>
                <a:cs typeface="Arial"/>
              </a:rPr>
              <a:t>dear  </a:t>
            </a:r>
            <a:r>
              <a:rPr lang="en-GB" sz="1000" b="1" spc="-50" dirty="0">
                <a:solidFill>
                  <a:srgbClr val="212121"/>
                </a:solidFill>
                <a:latin typeface="Arial Black" panose="020B0A04020102020204" pitchFamily="34" charset="0"/>
                <a:cs typeface="Arial"/>
              </a:rPr>
              <a:t>departed </a:t>
            </a:r>
            <a:r>
              <a:rPr lang="en-GB" sz="1000" b="1" spc="-60" dirty="0">
                <a:solidFill>
                  <a:srgbClr val="212121"/>
                </a:solidFill>
                <a:latin typeface="Arial Black" panose="020B0A04020102020204" pitchFamily="34" charset="0"/>
                <a:cs typeface="Arial"/>
              </a:rPr>
              <a:t>sister, </a:t>
            </a:r>
            <a:r>
              <a:rPr lang="en-GB" sz="1000" b="1" spc="-90" dirty="0">
                <a:solidFill>
                  <a:srgbClr val="212121"/>
                </a:solidFill>
                <a:latin typeface="Arial Black" panose="020B0A04020102020204" pitchFamily="34" charset="0"/>
                <a:cs typeface="Arial"/>
              </a:rPr>
              <a:t>"Big </a:t>
            </a:r>
            <a:r>
              <a:rPr lang="en-GB" sz="1000" b="1" spc="-95" dirty="0">
                <a:solidFill>
                  <a:srgbClr val="212121"/>
                </a:solidFill>
                <a:latin typeface="Arial Black" panose="020B0A04020102020204" pitchFamily="34" charset="0"/>
                <a:cs typeface="Arial"/>
              </a:rPr>
              <a:t>Sis" </a:t>
            </a:r>
            <a:r>
              <a:rPr lang="en-GB" sz="1000" b="1" spc="-55" dirty="0">
                <a:solidFill>
                  <a:srgbClr val="212121"/>
                </a:solidFill>
                <a:latin typeface="Arial Black" panose="020B0A04020102020204" pitchFamily="34" charset="0"/>
                <a:cs typeface="Arial"/>
              </a:rPr>
              <a:t>in </a:t>
            </a:r>
            <a:r>
              <a:rPr lang="en-GB" sz="1000" b="1" spc="-75" dirty="0">
                <a:solidFill>
                  <a:srgbClr val="212121"/>
                </a:solidFill>
                <a:latin typeface="Arial Black" panose="020B0A04020102020204" pitchFamily="34" charset="0"/>
                <a:cs typeface="Arial"/>
              </a:rPr>
              <a:t>having </a:t>
            </a:r>
            <a:r>
              <a:rPr lang="en-GB" sz="1000" b="1" spc="-105" dirty="0">
                <a:solidFill>
                  <a:srgbClr val="212121"/>
                </a:solidFill>
                <a:latin typeface="Arial Black" panose="020B0A04020102020204" pitchFamily="34" charset="0"/>
                <a:cs typeface="Arial"/>
              </a:rPr>
              <a:t>such </a:t>
            </a:r>
            <a:r>
              <a:rPr lang="en-GB" sz="1000" b="1" spc="-60" dirty="0">
                <a:solidFill>
                  <a:srgbClr val="212121"/>
                </a:solidFill>
                <a:latin typeface="Arial Black" panose="020B0A04020102020204" pitchFamily="34" charset="0"/>
                <a:cs typeface="Arial"/>
              </a:rPr>
              <a:t>a program. Truly, </a:t>
            </a:r>
            <a:r>
              <a:rPr lang="en-GB" sz="1000" b="1" spc="-125" dirty="0">
                <a:solidFill>
                  <a:srgbClr val="212121"/>
                </a:solidFill>
                <a:latin typeface="Arial Black" panose="020B0A04020102020204" pitchFamily="34" charset="0"/>
                <a:cs typeface="Arial"/>
              </a:rPr>
              <a:t>SSI </a:t>
            </a:r>
            <a:r>
              <a:rPr lang="en-GB" sz="1000" b="1" spc="-90" dirty="0">
                <a:solidFill>
                  <a:srgbClr val="212121"/>
                </a:solidFill>
                <a:latin typeface="Arial Black" panose="020B0A04020102020204" pitchFamily="34" charset="0"/>
                <a:cs typeface="Arial"/>
              </a:rPr>
              <a:t>has </a:t>
            </a:r>
            <a:r>
              <a:rPr lang="en-GB" sz="1000" b="1" spc="-75" dirty="0">
                <a:solidFill>
                  <a:srgbClr val="212121"/>
                </a:solidFill>
                <a:latin typeface="Arial Black" panose="020B0A04020102020204" pitchFamily="34" charset="0"/>
                <a:cs typeface="Arial"/>
              </a:rPr>
              <a:t>become </a:t>
            </a:r>
            <a:r>
              <a:rPr lang="en-GB" sz="1000" b="1" spc="-40" dirty="0">
                <a:solidFill>
                  <a:srgbClr val="212121"/>
                </a:solidFill>
                <a:latin typeface="Arial Black" panose="020B0A04020102020204" pitchFamily="34" charset="0"/>
                <a:cs typeface="Arial"/>
              </a:rPr>
              <a:t>the </a:t>
            </a:r>
            <a:r>
              <a:rPr lang="en-GB" sz="1000" b="1" spc="-55" dirty="0">
                <a:solidFill>
                  <a:srgbClr val="212121"/>
                </a:solidFill>
                <a:latin typeface="Arial Black" panose="020B0A04020102020204" pitchFamily="34" charset="0"/>
                <a:cs typeface="Arial"/>
              </a:rPr>
              <a:t>beneficiary </a:t>
            </a:r>
            <a:r>
              <a:rPr lang="en-GB" sz="1000" b="1" spc="-45" dirty="0">
                <a:solidFill>
                  <a:srgbClr val="212121"/>
                </a:solidFill>
                <a:latin typeface="Arial Black" panose="020B0A04020102020204" pitchFamily="34" charset="0"/>
                <a:cs typeface="Arial"/>
              </a:rPr>
              <a:t>of </a:t>
            </a:r>
            <a:r>
              <a:rPr lang="en-GB" sz="1000" b="1" spc="-40" dirty="0">
                <a:solidFill>
                  <a:srgbClr val="212121"/>
                </a:solidFill>
                <a:latin typeface="Arial Black" panose="020B0A04020102020204" pitchFamily="34" charset="0"/>
                <a:cs typeface="Arial"/>
              </a:rPr>
              <a:t>the </a:t>
            </a:r>
            <a:r>
              <a:rPr lang="en-GB" sz="1000" b="1" spc="-85" dirty="0">
                <a:solidFill>
                  <a:srgbClr val="212121"/>
                </a:solidFill>
                <a:latin typeface="Arial Black" panose="020B0A04020102020204" pitchFamily="34" charset="0"/>
                <a:cs typeface="Arial"/>
              </a:rPr>
              <a:t>close </a:t>
            </a:r>
            <a:r>
              <a:rPr lang="en-GB" sz="1000" b="1" spc="-60" dirty="0">
                <a:solidFill>
                  <a:srgbClr val="212121"/>
                </a:solidFill>
                <a:latin typeface="Arial Black" panose="020B0A04020102020204" pitchFamily="34" charset="0"/>
                <a:cs typeface="Arial"/>
              </a:rPr>
              <a:t>friendship </a:t>
            </a:r>
            <a:r>
              <a:rPr lang="en-GB" sz="1000" b="1" spc="-45" dirty="0">
                <a:solidFill>
                  <a:srgbClr val="212121"/>
                </a:solidFill>
                <a:latin typeface="Arial Black" panose="020B0A04020102020204" pitchFamily="34" charset="0"/>
                <a:cs typeface="Arial"/>
              </a:rPr>
              <a:t>between </a:t>
            </a:r>
            <a:r>
              <a:rPr lang="en-GB" sz="1000" b="1" spc="-50" dirty="0" err="1">
                <a:solidFill>
                  <a:srgbClr val="212121"/>
                </a:solidFill>
                <a:latin typeface="Arial Black" panose="020B0A04020102020204" pitchFamily="34" charset="0"/>
                <a:cs typeface="Arial"/>
              </a:rPr>
              <a:t>Dr.</a:t>
            </a:r>
            <a:r>
              <a:rPr lang="en-GB" sz="1000" b="1" spc="-50" dirty="0">
                <a:solidFill>
                  <a:srgbClr val="212121"/>
                </a:solidFill>
                <a:latin typeface="Arial Black" panose="020B0A04020102020204" pitchFamily="34" charset="0"/>
                <a:cs typeface="Arial"/>
              </a:rPr>
              <a:t>  </a:t>
            </a:r>
            <a:r>
              <a:rPr lang="en-GB" sz="1000" b="1" spc="-90" dirty="0">
                <a:solidFill>
                  <a:srgbClr val="212121"/>
                </a:solidFill>
                <a:latin typeface="Arial Black" panose="020B0A04020102020204" pitchFamily="34" charset="0"/>
                <a:cs typeface="Arial"/>
              </a:rPr>
              <a:t>Kim </a:t>
            </a:r>
            <a:r>
              <a:rPr lang="en-GB" sz="1000" b="1" spc="-65" dirty="0">
                <a:solidFill>
                  <a:srgbClr val="212121"/>
                </a:solidFill>
                <a:latin typeface="Arial Black" panose="020B0A04020102020204" pitchFamily="34" charset="0"/>
                <a:cs typeface="Arial"/>
              </a:rPr>
              <a:t>and </a:t>
            </a:r>
            <a:r>
              <a:rPr lang="en-GB" sz="1000" b="1" spc="-45" dirty="0" err="1">
                <a:solidFill>
                  <a:srgbClr val="212121"/>
                </a:solidFill>
                <a:latin typeface="Arial Black" panose="020B0A04020102020204" pitchFamily="34" charset="0"/>
                <a:cs typeface="Arial"/>
              </a:rPr>
              <a:t>Dr.</a:t>
            </a:r>
            <a:r>
              <a:rPr lang="en-GB" sz="1000" b="1" spc="-45" dirty="0">
                <a:solidFill>
                  <a:srgbClr val="212121"/>
                </a:solidFill>
                <a:latin typeface="Arial Black" panose="020B0A04020102020204" pitchFamily="34" charset="0"/>
                <a:cs typeface="Arial"/>
              </a:rPr>
              <a:t> </a:t>
            </a:r>
            <a:r>
              <a:rPr lang="en-GB" sz="1000" b="1" spc="-75" dirty="0">
                <a:solidFill>
                  <a:srgbClr val="212121"/>
                </a:solidFill>
                <a:latin typeface="Arial Black" panose="020B0A04020102020204" pitchFamily="34" charset="0"/>
                <a:cs typeface="Arial"/>
              </a:rPr>
              <a:t>Tobias. </a:t>
            </a:r>
            <a:r>
              <a:rPr lang="en-GB" sz="1000" b="1" spc="-45" dirty="0">
                <a:solidFill>
                  <a:srgbClr val="212121"/>
                </a:solidFill>
                <a:latin typeface="Arial Black" panose="020B0A04020102020204" pitchFamily="34" charset="0"/>
                <a:cs typeface="Arial"/>
              </a:rPr>
              <a:t>Most of </a:t>
            </a:r>
            <a:r>
              <a:rPr lang="en-GB" sz="1000" b="1" spc="-40" dirty="0">
                <a:solidFill>
                  <a:srgbClr val="212121"/>
                </a:solidFill>
                <a:latin typeface="Arial Black" panose="020B0A04020102020204" pitchFamily="34" charset="0"/>
                <a:cs typeface="Arial"/>
              </a:rPr>
              <a:t>all, </a:t>
            </a:r>
            <a:r>
              <a:rPr lang="en-GB" sz="1000" b="1" spc="-45" dirty="0">
                <a:solidFill>
                  <a:srgbClr val="212121"/>
                </a:solidFill>
                <a:latin typeface="Arial Black" panose="020B0A04020102020204" pitchFamily="34" charset="0"/>
                <a:cs typeface="Arial"/>
              </a:rPr>
              <a:t>we </a:t>
            </a:r>
            <a:r>
              <a:rPr lang="en-GB" sz="1000" b="1" spc="-40" dirty="0">
                <a:solidFill>
                  <a:srgbClr val="212121"/>
                </a:solidFill>
                <a:latin typeface="Arial Black" panose="020B0A04020102020204" pitchFamily="34" charset="0"/>
                <a:cs typeface="Arial"/>
              </a:rPr>
              <a:t>want </a:t>
            </a:r>
            <a:r>
              <a:rPr lang="en-GB" sz="1000" b="1" spc="-30" dirty="0">
                <a:solidFill>
                  <a:srgbClr val="212121"/>
                </a:solidFill>
                <a:latin typeface="Arial Black" panose="020B0A04020102020204" pitchFamily="34" charset="0"/>
                <a:cs typeface="Arial"/>
              </a:rPr>
              <a:t>to </a:t>
            </a:r>
            <a:r>
              <a:rPr lang="en-GB" sz="1000" b="1" spc="-85" dirty="0">
                <a:solidFill>
                  <a:srgbClr val="212121"/>
                </a:solidFill>
                <a:latin typeface="Arial Black" panose="020B0A04020102020204" pitchFamily="34" charset="0"/>
                <a:cs typeface="Arial"/>
              </a:rPr>
              <a:t>express </a:t>
            </a:r>
            <a:r>
              <a:rPr lang="en-GB" sz="1000" b="1" spc="-60" dirty="0">
                <a:solidFill>
                  <a:srgbClr val="212121"/>
                </a:solidFill>
                <a:latin typeface="Arial Black" panose="020B0A04020102020204" pitchFamily="34" charset="0"/>
                <a:cs typeface="Arial"/>
              </a:rPr>
              <a:t>our profound </a:t>
            </a:r>
            <a:r>
              <a:rPr lang="en-GB" sz="1000" b="1" spc="-50" dirty="0">
                <a:solidFill>
                  <a:srgbClr val="212121"/>
                </a:solidFill>
                <a:latin typeface="Arial Black" panose="020B0A04020102020204" pitchFamily="34" charset="0"/>
                <a:cs typeface="Arial"/>
              </a:rPr>
              <a:t>gratitude </a:t>
            </a:r>
            <a:r>
              <a:rPr lang="en-GB" sz="1000" b="1" spc="-30" dirty="0">
                <a:solidFill>
                  <a:srgbClr val="212121"/>
                </a:solidFill>
                <a:latin typeface="Arial Black" panose="020B0A04020102020204" pitchFamily="34" charset="0"/>
                <a:cs typeface="Arial"/>
              </a:rPr>
              <a:t>to </a:t>
            </a:r>
            <a:r>
              <a:rPr lang="en-GB" sz="1000" b="1" spc="-65" dirty="0">
                <a:solidFill>
                  <a:srgbClr val="212121"/>
                </a:solidFill>
                <a:latin typeface="Arial Black" panose="020B0A04020102020204" pitchFamily="34" charset="0"/>
                <a:cs typeface="Arial"/>
              </a:rPr>
              <a:t>TMTAN, </a:t>
            </a:r>
            <a:r>
              <a:rPr lang="en-GB" sz="1000" b="1" spc="-60" dirty="0">
                <a:solidFill>
                  <a:srgbClr val="212121"/>
                </a:solidFill>
                <a:latin typeface="Arial Black" panose="020B0A04020102020204" pitchFamily="34" charset="0"/>
                <a:cs typeface="Arial"/>
              </a:rPr>
              <a:t>Inc. </a:t>
            </a:r>
            <a:r>
              <a:rPr lang="en-GB" sz="1000" b="1" spc="-40" dirty="0">
                <a:solidFill>
                  <a:srgbClr val="212121"/>
                </a:solidFill>
                <a:latin typeface="Arial Black" panose="020B0A04020102020204" pitchFamily="34" charset="0"/>
                <a:cs typeface="Arial"/>
              </a:rPr>
              <a:t>for </a:t>
            </a:r>
            <a:r>
              <a:rPr lang="en-GB" sz="1000" b="1" spc="-55" dirty="0">
                <a:solidFill>
                  <a:srgbClr val="212121"/>
                </a:solidFill>
                <a:latin typeface="Arial Black" panose="020B0A04020102020204" pitchFamily="34" charset="0"/>
                <a:cs typeface="Arial"/>
              </a:rPr>
              <a:t>its </a:t>
            </a:r>
            <a:r>
              <a:rPr lang="en-GB" sz="1000" b="1" spc="-65" dirty="0">
                <a:solidFill>
                  <a:srgbClr val="212121"/>
                </a:solidFill>
                <a:latin typeface="Arial Black" panose="020B0A04020102020204" pitchFamily="34" charset="0"/>
                <a:cs typeface="Arial"/>
              </a:rPr>
              <a:t>kind and </a:t>
            </a:r>
            <a:r>
              <a:rPr lang="en-GB" sz="1000" b="1" spc="-80" dirty="0">
                <a:solidFill>
                  <a:srgbClr val="212121"/>
                </a:solidFill>
                <a:latin typeface="Arial Black" panose="020B0A04020102020204" pitchFamily="34" charset="0"/>
                <a:cs typeface="Arial"/>
              </a:rPr>
              <a:t>generous response  </a:t>
            </a:r>
            <a:r>
              <a:rPr lang="en-GB" sz="1000" b="1" spc="-65" dirty="0">
                <a:solidFill>
                  <a:srgbClr val="212121"/>
                </a:solidFill>
                <a:latin typeface="Arial Black" panose="020B0A04020102020204" pitchFamily="34" charset="0"/>
                <a:cs typeface="Arial"/>
              </a:rPr>
              <a:t>enabling </a:t>
            </a:r>
            <a:r>
              <a:rPr lang="en-GB" sz="1000" b="1" spc="-125" dirty="0">
                <a:solidFill>
                  <a:srgbClr val="212121"/>
                </a:solidFill>
                <a:latin typeface="Arial Black" panose="020B0A04020102020204" pitchFamily="34" charset="0"/>
                <a:cs typeface="Arial"/>
              </a:rPr>
              <a:t>SSI </a:t>
            </a:r>
            <a:r>
              <a:rPr lang="en-GB" sz="1000" b="1" spc="-30" dirty="0">
                <a:solidFill>
                  <a:srgbClr val="212121"/>
                </a:solidFill>
                <a:latin typeface="Arial Black" panose="020B0A04020102020204" pitchFamily="34" charset="0"/>
                <a:cs typeface="Arial"/>
              </a:rPr>
              <a:t>to </a:t>
            </a:r>
            <a:r>
              <a:rPr lang="en-GB" sz="1000" b="1" spc="-35" dirty="0">
                <a:solidFill>
                  <a:srgbClr val="212121"/>
                </a:solidFill>
                <a:latin typeface="Arial Black" panose="020B0A04020102020204" pitchFamily="34" charset="0"/>
                <a:cs typeface="Arial"/>
              </a:rPr>
              <a:t>uplift </a:t>
            </a:r>
            <a:r>
              <a:rPr lang="en-GB" sz="1000" b="1" spc="-40" dirty="0">
                <a:solidFill>
                  <a:srgbClr val="212121"/>
                </a:solidFill>
                <a:latin typeface="Arial Black" panose="020B0A04020102020204" pitchFamily="34" charset="0"/>
                <a:cs typeface="Arial"/>
              </a:rPr>
              <a:t>the </a:t>
            </a:r>
            <a:r>
              <a:rPr lang="en-GB" sz="1000" b="1" spc="-70" dirty="0">
                <a:solidFill>
                  <a:srgbClr val="212121"/>
                </a:solidFill>
                <a:latin typeface="Arial Black" panose="020B0A04020102020204" pitchFamily="34" charset="0"/>
                <a:cs typeface="Arial"/>
              </a:rPr>
              <a:t>lives </a:t>
            </a:r>
            <a:r>
              <a:rPr lang="en-GB" sz="1000" b="1" spc="-65" dirty="0">
                <a:solidFill>
                  <a:srgbClr val="212121"/>
                </a:solidFill>
                <a:latin typeface="Arial Black" panose="020B0A04020102020204" pitchFamily="34" charset="0"/>
                <a:cs typeface="Arial"/>
              </a:rPr>
              <a:t>and spirits </a:t>
            </a:r>
            <a:r>
              <a:rPr lang="en-GB" sz="1000" b="1" spc="-45" dirty="0">
                <a:solidFill>
                  <a:srgbClr val="212121"/>
                </a:solidFill>
                <a:latin typeface="Arial Black" panose="020B0A04020102020204" pitchFamily="34" charset="0"/>
                <a:cs typeface="Arial"/>
              </a:rPr>
              <a:t>of </a:t>
            </a:r>
            <a:r>
              <a:rPr lang="en-GB" sz="1000" b="1" spc="-75" dirty="0">
                <a:solidFill>
                  <a:srgbClr val="212121"/>
                </a:solidFill>
                <a:latin typeface="Arial Black" panose="020B0A04020102020204" pitchFamily="34" charset="0"/>
                <a:cs typeface="Arial"/>
              </a:rPr>
              <a:t>many </a:t>
            </a:r>
            <a:r>
              <a:rPr lang="en-GB" sz="1000" b="1" spc="-95" dirty="0">
                <a:solidFill>
                  <a:srgbClr val="212121"/>
                </a:solidFill>
                <a:latin typeface="Arial Black" panose="020B0A04020102020204" pitchFamily="34" charset="0"/>
                <a:cs typeface="Arial"/>
              </a:rPr>
              <a:t>less </a:t>
            </a:r>
            <a:r>
              <a:rPr lang="en-GB" sz="1000" b="1" spc="-40" dirty="0">
                <a:solidFill>
                  <a:srgbClr val="212121"/>
                </a:solidFill>
                <a:latin typeface="Arial Black" panose="020B0A04020102020204" pitchFamily="34" charset="0"/>
                <a:cs typeface="Arial"/>
              </a:rPr>
              <a:t>fortunate </a:t>
            </a:r>
            <a:r>
              <a:rPr lang="en-GB" sz="1000" b="1" spc="-60" dirty="0">
                <a:solidFill>
                  <a:srgbClr val="212121"/>
                </a:solidFill>
                <a:latin typeface="Arial Black" panose="020B0A04020102020204" pitchFamily="34" charset="0"/>
                <a:cs typeface="Arial"/>
              </a:rPr>
              <a:t>people </a:t>
            </a:r>
            <a:r>
              <a:rPr lang="en-GB" sz="1000" b="1" spc="-70" dirty="0">
                <a:solidFill>
                  <a:srgbClr val="212121"/>
                </a:solidFill>
                <a:latin typeface="Arial Black" panose="020B0A04020102020204" pitchFamily="34" charset="0"/>
                <a:cs typeface="Arial"/>
              </a:rPr>
              <a:t>especially </a:t>
            </a:r>
            <a:r>
              <a:rPr lang="en-GB" sz="1000" b="1" spc="-55" dirty="0">
                <a:solidFill>
                  <a:srgbClr val="212121"/>
                </a:solidFill>
                <a:latin typeface="Arial Black" panose="020B0A04020102020204" pitchFamily="34" charset="0"/>
                <a:cs typeface="Arial"/>
              </a:rPr>
              <a:t>in </a:t>
            </a:r>
            <a:r>
              <a:rPr lang="en-GB" sz="1000" b="1" spc="-40" dirty="0">
                <a:solidFill>
                  <a:srgbClr val="212121"/>
                </a:solidFill>
                <a:latin typeface="Arial Black" panose="020B0A04020102020204" pitchFamily="34" charset="0"/>
                <a:cs typeface="Arial"/>
              </a:rPr>
              <a:t>the </a:t>
            </a:r>
            <a:r>
              <a:rPr lang="en-GB" sz="1000" b="1" spc="-55" dirty="0">
                <a:solidFill>
                  <a:srgbClr val="212121"/>
                </a:solidFill>
                <a:latin typeface="Arial Black" panose="020B0A04020102020204" pitchFamily="34" charset="0"/>
                <a:cs typeface="Arial"/>
              </a:rPr>
              <a:t>local </a:t>
            </a:r>
            <a:r>
              <a:rPr lang="en-GB" sz="1000" b="1" spc="-65" dirty="0">
                <a:solidFill>
                  <a:srgbClr val="212121"/>
                </a:solidFill>
                <a:latin typeface="Arial Black" panose="020B0A04020102020204" pitchFamily="34" charset="0"/>
                <a:cs typeface="Arial"/>
              </a:rPr>
              <a:t>and </a:t>
            </a:r>
            <a:r>
              <a:rPr lang="en-GB" sz="1000" b="1" spc="-75" dirty="0">
                <a:solidFill>
                  <a:srgbClr val="212121"/>
                </a:solidFill>
                <a:latin typeface="Arial Black" panose="020B0A04020102020204" pitchFamily="34" charset="0"/>
                <a:cs typeface="Arial"/>
              </a:rPr>
              <a:t>surrounding</a:t>
            </a:r>
            <a:r>
              <a:rPr lang="en-GB" sz="1000" b="1" spc="-15" dirty="0">
                <a:solidFill>
                  <a:srgbClr val="212121"/>
                </a:solidFill>
                <a:latin typeface="Arial Black" panose="020B0A04020102020204" pitchFamily="34" charset="0"/>
                <a:cs typeface="Arial"/>
              </a:rPr>
              <a:t> </a:t>
            </a:r>
            <a:r>
              <a:rPr lang="en-GB" sz="1000" b="1" spc="-60" dirty="0">
                <a:solidFill>
                  <a:srgbClr val="212121"/>
                </a:solidFill>
                <a:latin typeface="Arial Black" panose="020B0A04020102020204" pitchFamily="34" charset="0"/>
                <a:cs typeface="Arial"/>
              </a:rPr>
              <a:t>communities.</a:t>
            </a:r>
            <a:endParaRPr lang="en-GB" sz="1000" dirty="0">
              <a:latin typeface="Arial Black" panose="020B0A04020102020204" pitchFamily="34" charset="0"/>
              <a:cs typeface="Arial"/>
            </a:endParaRPr>
          </a:p>
          <a:p>
            <a:pPr marL="12700" marR="4271645">
              <a:lnSpc>
                <a:spcPct val="101099"/>
              </a:lnSpc>
              <a:spcBef>
                <a:spcPts val="15"/>
              </a:spcBef>
            </a:pPr>
            <a:endParaRPr lang="en-PH" sz="1000" b="1" spc="-140" dirty="0">
              <a:latin typeface="Arial Black" panose="020B0A04020102020204" pitchFamily="34" charset="0"/>
              <a:cs typeface="Arial"/>
            </a:endParaRPr>
          </a:p>
          <a:p>
            <a:pPr marL="12700" marR="68580">
              <a:lnSpc>
                <a:spcPct val="101699"/>
              </a:lnSpc>
              <a:spcBef>
                <a:spcPts val="5"/>
              </a:spcBef>
            </a:pPr>
            <a:r>
              <a:rPr lang="en-GB" sz="1000" b="1" spc="-40" dirty="0">
                <a:solidFill>
                  <a:srgbClr val="212121"/>
                </a:solidFill>
                <a:latin typeface="Arial Black" panose="020B0A04020102020204" pitchFamily="34" charset="0"/>
                <a:cs typeface="Arial"/>
              </a:rPr>
              <a:t>In </a:t>
            </a:r>
            <a:r>
              <a:rPr lang="en-GB" sz="1000" b="1" spc="-75" dirty="0">
                <a:solidFill>
                  <a:srgbClr val="212121"/>
                </a:solidFill>
                <a:latin typeface="Arial Black" panose="020B0A04020102020204" pitchFamily="34" charset="0"/>
                <a:cs typeface="Arial"/>
              </a:rPr>
              <a:t>my </a:t>
            </a:r>
            <a:r>
              <a:rPr lang="en-GB" sz="1000" b="1" spc="-50" dirty="0">
                <a:solidFill>
                  <a:srgbClr val="212121"/>
                </a:solidFill>
                <a:latin typeface="Arial Black" panose="020B0A04020102020204" pitchFamily="34" charset="0"/>
                <a:cs typeface="Arial"/>
              </a:rPr>
              <a:t>email </a:t>
            </a:r>
            <a:r>
              <a:rPr lang="en-GB" sz="1000" b="1" spc="-30" dirty="0">
                <a:solidFill>
                  <a:srgbClr val="212121"/>
                </a:solidFill>
                <a:latin typeface="Arial Black" panose="020B0A04020102020204" pitchFamily="34" charset="0"/>
                <a:cs typeface="Arial"/>
              </a:rPr>
              <a:t>to </a:t>
            </a:r>
            <a:r>
              <a:rPr lang="en-GB" sz="1000" b="1" spc="-65" dirty="0">
                <a:solidFill>
                  <a:srgbClr val="212121"/>
                </a:solidFill>
                <a:latin typeface="Arial Black" panose="020B0A04020102020204" pitchFamily="34" charset="0"/>
                <a:cs typeface="Arial"/>
              </a:rPr>
              <a:t>TMTAN, INC. and </a:t>
            </a:r>
            <a:r>
              <a:rPr lang="en-GB" sz="1000" b="1" spc="-30" dirty="0">
                <a:solidFill>
                  <a:srgbClr val="212121"/>
                </a:solidFill>
                <a:latin typeface="Arial Black" panose="020B0A04020102020204" pitchFamily="34" charset="0"/>
                <a:cs typeface="Arial"/>
              </a:rPr>
              <a:t>to </a:t>
            </a:r>
            <a:r>
              <a:rPr lang="en-GB" sz="1000" b="1" spc="-70" dirty="0">
                <a:solidFill>
                  <a:srgbClr val="212121"/>
                </a:solidFill>
                <a:latin typeface="Arial Black" panose="020B0A04020102020204" pitchFamily="34" charset="0"/>
                <a:cs typeface="Arial"/>
              </a:rPr>
              <a:t>you </a:t>
            </a:r>
            <a:r>
              <a:rPr lang="en-GB" sz="1000" b="1" spc="-40" dirty="0">
                <a:solidFill>
                  <a:srgbClr val="212121"/>
                </a:solidFill>
                <a:latin typeface="Arial Black" panose="020B0A04020102020204" pitchFamily="34" charset="0"/>
                <a:cs typeface="Arial"/>
              </a:rPr>
              <a:t>(</a:t>
            </a:r>
            <a:r>
              <a:rPr lang="en-GB" sz="1000" b="1" spc="-40" dirty="0" err="1">
                <a:solidFill>
                  <a:srgbClr val="212121"/>
                </a:solidFill>
                <a:latin typeface="Arial Black" panose="020B0A04020102020204" pitchFamily="34" charset="0"/>
                <a:cs typeface="Arial"/>
              </a:rPr>
              <a:t>Dr.</a:t>
            </a:r>
            <a:r>
              <a:rPr lang="en-GB" sz="1000" b="1" spc="-40" dirty="0">
                <a:solidFill>
                  <a:srgbClr val="212121"/>
                </a:solidFill>
                <a:latin typeface="Arial Black" panose="020B0A04020102020204" pitchFamily="34" charset="0"/>
                <a:cs typeface="Arial"/>
              </a:rPr>
              <a:t> </a:t>
            </a:r>
            <a:r>
              <a:rPr lang="en-GB" sz="1000" b="1" spc="-75" dirty="0">
                <a:solidFill>
                  <a:srgbClr val="212121"/>
                </a:solidFill>
                <a:latin typeface="Arial Black" panose="020B0A04020102020204" pitchFamily="34" charset="0"/>
                <a:cs typeface="Arial"/>
              </a:rPr>
              <a:t>Kim) </a:t>
            </a:r>
            <a:r>
              <a:rPr lang="en-GB" sz="1000" b="1" spc="-70" dirty="0">
                <a:solidFill>
                  <a:srgbClr val="212121"/>
                </a:solidFill>
                <a:latin typeface="Arial Black" panose="020B0A04020102020204" pitchFamily="34" charset="0"/>
                <a:cs typeface="Arial"/>
              </a:rPr>
              <a:t>on </a:t>
            </a:r>
            <a:r>
              <a:rPr lang="en-GB" sz="1000" b="1" spc="-85" dirty="0">
                <a:solidFill>
                  <a:srgbClr val="212121"/>
                </a:solidFill>
                <a:latin typeface="Arial Black" panose="020B0A04020102020204" pitchFamily="34" charset="0"/>
                <a:cs typeface="Arial"/>
              </a:rPr>
              <a:t>January </a:t>
            </a:r>
            <a:r>
              <a:rPr lang="en-GB" sz="1000" b="1" spc="-40" dirty="0">
                <a:solidFill>
                  <a:srgbClr val="212121"/>
                </a:solidFill>
                <a:latin typeface="Arial Black" panose="020B0A04020102020204" pitchFamily="34" charset="0"/>
                <a:cs typeface="Arial"/>
              </a:rPr>
              <a:t>10, 2019, </a:t>
            </a:r>
            <a:r>
              <a:rPr lang="en-GB" sz="1000" b="1" spc="-15" dirty="0">
                <a:solidFill>
                  <a:srgbClr val="212121"/>
                </a:solidFill>
                <a:latin typeface="Arial Black" panose="020B0A04020102020204" pitchFamily="34" charset="0"/>
                <a:cs typeface="Arial"/>
              </a:rPr>
              <a:t>I </a:t>
            </a:r>
            <a:r>
              <a:rPr lang="en-GB" sz="1000" b="1" spc="-55" dirty="0">
                <a:solidFill>
                  <a:srgbClr val="212121"/>
                </a:solidFill>
                <a:latin typeface="Arial Black" panose="020B0A04020102020204" pitchFamily="34" charset="0"/>
                <a:cs typeface="Arial"/>
              </a:rPr>
              <a:t>mentioned </a:t>
            </a:r>
            <a:r>
              <a:rPr lang="en-GB" sz="1000" b="1" spc="-25" dirty="0">
                <a:solidFill>
                  <a:srgbClr val="212121"/>
                </a:solidFill>
                <a:latin typeface="Arial Black" panose="020B0A04020102020204" pitchFamily="34" charset="0"/>
                <a:cs typeface="Arial"/>
              </a:rPr>
              <a:t>that </a:t>
            </a:r>
            <a:r>
              <a:rPr lang="en-GB" sz="1000" b="1" spc="-15" dirty="0">
                <a:solidFill>
                  <a:srgbClr val="212121"/>
                </a:solidFill>
                <a:latin typeface="Arial Black" panose="020B0A04020102020204" pitchFamily="34" charset="0"/>
                <a:cs typeface="Arial"/>
              </a:rPr>
              <a:t>I </a:t>
            </a:r>
            <a:r>
              <a:rPr lang="en-GB" sz="1000" b="1" spc="-65" dirty="0">
                <a:solidFill>
                  <a:srgbClr val="212121"/>
                </a:solidFill>
                <a:latin typeface="Arial Black" panose="020B0A04020102020204" pitchFamily="34" charset="0"/>
                <a:cs typeface="Arial"/>
              </a:rPr>
              <a:t>have </a:t>
            </a:r>
            <a:r>
              <a:rPr lang="en-GB" sz="1000" b="1" spc="-55" dirty="0">
                <a:solidFill>
                  <a:srgbClr val="212121"/>
                </a:solidFill>
                <a:latin typeface="Arial Black" panose="020B0A04020102020204" pitchFamily="34" charset="0"/>
                <a:cs typeface="Arial"/>
              </a:rPr>
              <a:t>directed </a:t>
            </a:r>
            <a:r>
              <a:rPr lang="en-GB" sz="1000" b="1" spc="-130" dirty="0">
                <a:solidFill>
                  <a:srgbClr val="212121"/>
                </a:solidFill>
                <a:latin typeface="Arial Black" panose="020B0A04020102020204" pitchFamily="34" charset="0"/>
                <a:cs typeface="Arial"/>
              </a:rPr>
              <a:t>SSI </a:t>
            </a:r>
            <a:r>
              <a:rPr lang="en-GB" sz="1000" b="1" spc="-55" dirty="0">
                <a:solidFill>
                  <a:srgbClr val="212121"/>
                </a:solidFill>
                <a:latin typeface="Arial Black" panose="020B0A04020102020204" pitchFamily="34" charset="0"/>
                <a:cs typeface="Arial"/>
              </a:rPr>
              <a:t>administration </a:t>
            </a:r>
            <a:r>
              <a:rPr lang="en-GB" sz="1000" b="1" spc="-30" dirty="0">
                <a:solidFill>
                  <a:srgbClr val="212121"/>
                </a:solidFill>
                <a:latin typeface="Arial Black" panose="020B0A04020102020204" pitchFamily="34" charset="0"/>
                <a:cs typeface="Arial"/>
              </a:rPr>
              <a:t>to  </a:t>
            </a:r>
            <a:r>
              <a:rPr lang="en-GB" sz="1000" b="1" spc="-70" dirty="0">
                <a:solidFill>
                  <a:srgbClr val="212121"/>
                </a:solidFill>
                <a:latin typeface="Arial Black" panose="020B0A04020102020204" pitchFamily="34" charset="0"/>
                <a:cs typeface="Arial"/>
              </a:rPr>
              <a:t>proceed </a:t>
            </a:r>
            <a:r>
              <a:rPr lang="en-GB" sz="1000" b="1" spc="-35" dirty="0">
                <a:solidFill>
                  <a:srgbClr val="212121"/>
                </a:solidFill>
                <a:latin typeface="Arial Black" panose="020B0A04020102020204" pitchFamily="34" charset="0"/>
                <a:cs typeface="Arial"/>
              </a:rPr>
              <a:t>with </a:t>
            </a:r>
            <a:r>
              <a:rPr lang="en-GB" sz="1000" b="1" spc="-40" dirty="0">
                <a:solidFill>
                  <a:srgbClr val="212121"/>
                </a:solidFill>
                <a:latin typeface="Arial Black" panose="020B0A04020102020204" pitchFamily="34" charset="0"/>
                <a:cs typeface="Arial"/>
              </a:rPr>
              <a:t>the </a:t>
            </a:r>
            <a:r>
              <a:rPr lang="en-GB" sz="1000" b="1" spc="-50" dirty="0">
                <a:solidFill>
                  <a:srgbClr val="212121"/>
                </a:solidFill>
                <a:latin typeface="Arial Black" panose="020B0A04020102020204" pitchFamily="34" charset="0"/>
                <a:cs typeface="Arial"/>
              </a:rPr>
              <a:t>infrastructure </a:t>
            </a:r>
            <a:r>
              <a:rPr lang="en-GB" sz="1000" b="1" spc="-40" dirty="0">
                <a:solidFill>
                  <a:srgbClr val="212121"/>
                </a:solidFill>
                <a:latin typeface="Arial Black" panose="020B0A04020102020204" pitchFamily="34" charset="0"/>
                <a:cs typeface="Arial"/>
              </a:rPr>
              <a:t>part </a:t>
            </a:r>
            <a:r>
              <a:rPr lang="en-GB" sz="1000" b="1" spc="-45" dirty="0">
                <a:solidFill>
                  <a:srgbClr val="212121"/>
                </a:solidFill>
                <a:latin typeface="Arial Black" panose="020B0A04020102020204" pitchFamily="34" charset="0"/>
                <a:cs typeface="Arial"/>
              </a:rPr>
              <a:t>of </a:t>
            </a:r>
            <a:r>
              <a:rPr lang="en-GB" sz="1000" b="1" spc="-40" dirty="0">
                <a:solidFill>
                  <a:srgbClr val="212121"/>
                </a:solidFill>
                <a:latin typeface="Arial Black" panose="020B0A04020102020204" pitchFamily="34" charset="0"/>
                <a:cs typeface="Arial"/>
              </a:rPr>
              <a:t>the </a:t>
            </a:r>
            <a:r>
              <a:rPr lang="en-GB" sz="1000" b="1" spc="-114" dirty="0">
                <a:solidFill>
                  <a:srgbClr val="212121"/>
                </a:solidFill>
                <a:latin typeface="Arial Black" panose="020B0A04020102020204" pitchFamily="34" charset="0"/>
                <a:cs typeface="Arial"/>
              </a:rPr>
              <a:t>FTC, </a:t>
            </a:r>
            <a:r>
              <a:rPr lang="en-GB" sz="1000" b="1" spc="-70" dirty="0">
                <a:solidFill>
                  <a:srgbClr val="212121"/>
                </a:solidFill>
                <a:latin typeface="Arial Black" panose="020B0A04020102020204" pitchFamily="34" charset="0"/>
                <a:cs typeface="Arial"/>
              </a:rPr>
              <a:t>and </a:t>
            </a:r>
            <a:r>
              <a:rPr lang="en-GB" sz="1000" b="1" spc="-50" dirty="0">
                <a:solidFill>
                  <a:srgbClr val="212121"/>
                </a:solidFill>
                <a:latin typeface="Arial Black" panose="020B0A04020102020204" pitchFamily="34" charset="0"/>
                <a:cs typeface="Arial"/>
              </a:rPr>
              <a:t>they </a:t>
            </a:r>
            <a:r>
              <a:rPr lang="en-GB" sz="1000" b="1" spc="-35" dirty="0">
                <a:solidFill>
                  <a:srgbClr val="212121"/>
                </a:solidFill>
                <a:latin typeface="Arial Black" panose="020B0A04020102020204" pitchFamily="34" charset="0"/>
                <a:cs typeface="Arial"/>
              </a:rPr>
              <a:t>will </a:t>
            </a:r>
            <a:r>
              <a:rPr lang="en-GB" sz="1000" b="1" spc="-45" dirty="0">
                <a:solidFill>
                  <a:srgbClr val="212121"/>
                </a:solidFill>
                <a:latin typeface="Arial Black" panose="020B0A04020102020204" pitchFamily="34" charset="0"/>
                <a:cs typeface="Arial"/>
              </a:rPr>
              <a:t>start </a:t>
            </a:r>
            <a:r>
              <a:rPr lang="en-GB" sz="1000" b="1" spc="-40" dirty="0">
                <a:solidFill>
                  <a:srgbClr val="212121"/>
                </a:solidFill>
                <a:latin typeface="Arial Black" panose="020B0A04020102020204" pitchFamily="34" charset="0"/>
                <a:cs typeface="Arial"/>
              </a:rPr>
              <a:t>the </a:t>
            </a:r>
            <a:r>
              <a:rPr lang="en-GB" sz="1000" b="1" spc="-55" dirty="0">
                <a:solidFill>
                  <a:srgbClr val="212121"/>
                </a:solidFill>
                <a:latin typeface="Arial Black" panose="020B0A04020102020204" pitchFamily="34" charset="0"/>
                <a:cs typeface="Arial"/>
              </a:rPr>
              <a:t>actual </a:t>
            </a:r>
            <a:r>
              <a:rPr lang="en-GB" sz="1000" b="1" spc="-65" dirty="0">
                <a:solidFill>
                  <a:srgbClr val="212121"/>
                </a:solidFill>
                <a:latin typeface="Arial Black" panose="020B0A04020102020204" pitchFamily="34" charset="0"/>
                <a:cs typeface="Arial"/>
              </a:rPr>
              <a:t>construction </a:t>
            </a:r>
            <a:r>
              <a:rPr lang="en-GB" sz="1000" b="1" spc="-25" dirty="0">
                <a:solidFill>
                  <a:srgbClr val="212121"/>
                </a:solidFill>
                <a:latin typeface="Arial Black" panose="020B0A04020102020204" pitchFamily="34" charset="0"/>
                <a:cs typeface="Arial"/>
              </a:rPr>
              <a:t>at </a:t>
            </a:r>
            <a:r>
              <a:rPr lang="en-GB" sz="1000" b="1" spc="-30" dirty="0">
                <a:solidFill>
                  <a:srgbClr val="212121"/>
                </a:solidFill>
                <a:latin typeface="Arial Black" panose="020B0A04020102020204" pitchFamily="34" charset="0"/>
                <a:cs typeface="Arial"/>
              </a:rPr>
              <a:t>the </a:t>
            </a:r>
            <a:r>
              <a:rPr lang="en-GB" sz="1000" b="1" spc="-65" dirty="0">
                <a:solidFill>
                  <a:srgbClr val="212121"/>
                </a:solidFill>
                <a:latin typeface="Arial Black" panose="020B0A04020102020204" pitchFamily="34" charset="0"/>
                <a:cs typeface="Arial"/>
              </a:rPr>
              <a:t>end </a:t>
            </a:r>
            <a:r>
              <a:rPr lang="en-GB" sz="1000" b="1" spc="-45" dirty="0">
                <a:solidFill>
                  <a:srgbClr val="212121"/>
                </a:solidFill>
                <a:latin typeface="Arial Black" panose="020B0A04020102020204" pitchFamily="34" charset="0"/>
                <a:cs typeface="Arial"/>
              </a:rPr>
              <a:t>of </a:t>
            </a:r>
            <a:r>
              <a:rPr lang="en-GB" sz="1000" b="1" spc="-40" dirty="0">
                <a:solidFill>
                  <a:srgbClr val="212121"/>
                </a:solidFill>
                <a:latin typeface="Arial Black" panose="020B0A04020102020204" pitchFamily="34" charset="0"/>
                <a:cs typeface="Arial"/>
              </a:rPr>
              <a:t>the </a:t>
            </a:r>
            <a:r>
              <a:rPr lang="en-GB" sz="1000" b="1" spc="-55" dirty="0">
                <a:solidFill>
                  <a:srgbClr val="212121"/>
                </a:solidFill>
                <a:latin typeface="Arial Black" panose="020B0A04020102020204" pitchFamily="34" charset="0"/>
                <a:cs typeface="Arial"/>
              </a:rPr>
              <a:t>current </a:t>
            </a:r>
            <a:r>
              <a:rPr lang="en-GB" sz="1000" b="1" spc="-85" dirty="0">
                <a:solidFill>
                  <a:srgbClr val="212121"/>
                </a:solidFill>
                <a:latin typeface="Arial Black" panose="020B0A04020102020204" pitchFamily="34" charset="0"/>
                <a:cs typeface="Arial"/>
              </a:rPr>
              <a:t>school  </a:t>
            </a:r>
            <a:r>
              <a:rPr lang="en-GB" sz="1000" b="1" spc="-55" dirty="0">
                <a:solidFill>
                  <a:srgbClr val="212121"/>
                </a:solidFill>
                <a:latin typeface="Arial Black" panose="020B0A04020102020204" pitchFamily="34" charset="0"/>
                <a:cs typeface="Arial"/>
              </a:rPr>
              <a:t>year in April in order </a:t>
            </a:r>
            <a:r>
              <a:rPr lang="en-GB" sz="1000" b="1" spc="-30" dirty="0">
                <a:solidFill>
                  <a:srgbClr val="212121"/>
                </a:solidFill>
                <a:latin typeface="Arial Black" panose="020B0A04020102020204" pitchFamily="34" charset="0"/>
                <a:cs typeface="Arial"/>
              </a:rPr>
              <a:t>to </a:t>
            </a:r>
            <a:r>
              <a:rPr lang="en-GB" sz="1000" b="1" spc="-60" dirty="0">
                <a:solidFill>
                  <a:srgbClr val="212121"/>
                </a:solidFill>
                <a:latin typeface="Arial Black" panose="020B0A04020102020204" pitchFamily="34" charset="0"/>
                <a:cs typeface="Arial"/>
              </a:rPr>
              <a:t>avoid </a:t>
            </a:r>
            <a:r>
              <a:rPr lang="en-GB" sz="1000" b="1" spc="-80" dirty="0">
                <a:solidFill>
                  <a:srgbClr val="212121"/>
                </a:solidFill>
                <a:latin typeface="Arial Black" panose="020B0A04020102020204" pitchFamily="34" charset="0"/>
                <a:cs typeface="Arial"/>
              </a:rPr>
              <a:t>unnecessary </a:t>
            </a:r>
            <a:r>
              <a:rPr lang="en-GB" sz="1000" b="1" spc="-70" dirty="0">
                <a:solidFill>
                  <a:srgbClr val="212121"/>
                </a:solidFill>
                <a:latin typeface="Arial Black" panose="020B0A04020102020204" pitchFamily="34" charset="0"/>
                <a:cs typeface="Arial"/>
              </a:rPr>
              <a:t>accidents, </a:t>
            </a:r>
            <a:r>
              <a:rPr lang="en-GB" sz="1000" b="1" spc="-45" dirty="0">
                <a:solidFill>
                  <a:srgbClr val="212121"/>
                </a:solidFill>
                <a:latin typeface="Arial Black" panose="020B0A04020102020204" pitchFamily="34" charset="0"/>
                <a:cs typeface="Arial"/>
              </a:rPr>
              <a:t>not </a:t>
            </a:r>
            <a:r>
              <a:rPr lang="en-GB" sz="1000" b="1" spc="-30" dirty="0">
                <a:solidFill>
                  <a:srgbClr val="212121"/>
                </a:solidFill>
                <a:latin typeface="Arial Black" panose="020B0A04020102020204" pitchFamily="34" charset="0"/>
                <a:cs typeface="Arial"/>
              </a:rPr>
              <a:t>to </a:t>
            </a:r>
            <a:r>
              <a:rPr lang="en-GB" sz="1000" b="1" spc="-50" dirty="0">
                <a:solidFill>
                  <a:srgbClr val="212121"/>
                </a:solidFill>
                <a:latin typeface="Arial Black" panose="020B0A04020102020204" pitchFamily="34" charset="0"/>
                <a:cs typeface="Arial"/>
              </a:rPr>
              <a:t>mention </a:t>
            </a:r>
            <a:r>
              <a:rPr lang="en-GB" sz="1000" b="1" spc="-40" dirty="0">
                <a:solidFill>
                  <a:srgbClr val="212121"/>
                </a:solidFill>
                <a:latin typeface="Arial Black" panose="020B0A04020102020204" pitchFamily="34" charset="0"/>
                <a:cs typeface="Arial"/>
              </a:rPr>
              <a:t>the </a:t>
            </a:r>
            <a:r>
              <a:rPr lang="en-GB" sz="1000" b="1" spc="-55" dirty="0">
                <a:solidFill>
                  <a:srgbClr val="212121"/>
                </a:solidFill>
                <a:latin typeface="Arial Black" panose="020B0A04020102020204" pitchFamily="34" charset="0"/>
                <a:cs typeface="Arial"/>
              </a:rPr>
              <a:t>distraction </a:t>
            </a:r>
            <a:r>
              <a:rPr lang="en-GB" sz="1000" b="1" spc="-65" dirty="0">
                <a:solidFill>
                  <a:srgbClr val="212121"/>
                </a:solidFill>
                <a:latin typeface="Arial Black" panose="020B0A04020102020204" pitchFamily="34" charset="0"/>
                <a:cs typeface="Arial"/>
              </a:rPr>
              <a:t>and </a:t>
            </a:r>
            <a:r>
              <a:rPr lang="en-GB" sz="1000" b="1" spc="-45" dirty="0">
                <a:solidFill>
                  <a:srgbClr val="212121"/>
                </a:solidFill>
                <a:latin typeface="Arial Black" panose="020B0A04020102020204" pitchFamily="34" charset="0"/>
                <a:cs typeface="Arial"/>
              </a:rPr>
              <a:t>interruption of </a:t>
            </a:r>
            <a:r>
              <a:rPr lang="en-GB" sz="1000" b="1" spc="-100" dirty="0">
                <a:solidFill>
                  <a:srgbClr val="212121"/>
                </a:solidFill>
                <a:latin typeface="Arial Black" panose="020B0A04020102020204" pitchFamily="34" charset="0"/>
                <a:cs typeface="Arial"/>
              </a:rPr>
              <a:t>classes </a:t>
            </a:r>
            <a:r>
              <a:rPr lang="en-GB" sz="1000" b="1" spc="-30" dirty="0">
                <a:solidFill>
                  <a:srgbClr val="212121"/>
                </a:solidFill>
                <a:latin typeface="Arial Black" panose="020B0A04020102020204" pitchFamily="34" charset="0"/>
                <a:cs typeface="Arial"/>
              </a:rPr>
              <a:t>that </a:t>
            </a:r>
            <a:r>
              <a:rPr lang="en-GB" sz="1000" b="1" spc="-40" dirty="0">
                <a:solidFill>
                  <a:srgbClr val="212121"/>
                </a:solidFill>
                <a:latin typeface="Arial Black" panose="020B0A04020102020204" pitchFamily="34" charset="0"/>
                <a:cs typeface="Arial"/>
              </a:rPr>
              <a:t>the  </a:t>
            </a:r>
            <a:r>
              <a:rPr lang="en-GB" sz="1000" b="1" spc="-70" dirty="0">
                <a:solidFill>
                  <a:srgbClr val="212121"/>
                </a:solidFill>
                <a:latin typeface="Arial Black" panose="020B0A04020102020204" pitchFamily="34" charset="0"/>
                <a:cs typeface="Arial"/>
              </a:rPr>
              <a:t>construction may </a:t>
            </a:r>
            <a:r>
              <a:rPr lang="en-GB" sz="1000" b="1" spc="-90" dirty="0">
                <a:solidFill>
                  <a:srgbClr val="212121"/>
                </a:solidFill>
                <a:latin typeface="Arial Black" panose="020B0A04020102020204" pitchFamily="34" charset="0"/>
                <a:cs typeface="Arial"/>
              </a:rPr>
              <a:t>cause </a:t>
            </a:r>
            <a:r>
              <a:rPr lang="en-GB" sz="1000" b="1" spc="-55" dirty="0">
                <a:solidFill>
                  <a:srgbClr val="212121"/>
                </a:solidFill>
                <a:latin typeface="Arial Black" panose="020B0A04020102020204" pitchFamily="34" charset="0"/>
                <a:cs typeface="Arial"/>
              </a:rPr>
              <a:t>or </a:t>
            </a:r>
            <a:r>
              <a:rPr lang="en-GB" sz="1000" b="1" spc="-70" dirty="0">
                <a:solidFill>
                  <a:srgbClr val="212121"/>
                </a:solidFill>
                <a:latin typeface="Arial Black" panose="020B0A04020102020204" pitchFamily="34" charset="0"/>
                <a:cs typeface="Arial"/>
              </a:rPr>
              <a:t>vice </a:t>
            </a:r>
            <a:r>
              <a:rPr lang="en-GB" sz="1000" b="1" spc="-60" dirty="0">
                <a:solidFill>
                  <a:srgbClr val="212121"/>
                </a:solidFill>
                <a:latin typeface="Arial Black" panose="020B0A04020102020204" pitchFamily="34" charset="0"/>
                <a:cs typeface="Arial"/>
              </a:rPr>
              <a:t>versa.</a:t>
            </a:r>
            <a:r>
              <a:rPr lang="en-GB" sz="1000" b="1" spc="130" dirty="0">
                <a:solidFill>
                  <a:srgbClr val="212121"/>
                </a:solidFill>
                <a:latin typeface="Arial Black" panose="020B0A04020102020204" pitchFamily="34" charset="0"/>
                <a:cs typeface="Arial"/>
              </a:rPr>
              <a:t> </a:t>
            </a:r>
            <a:r>
              <a:rPr lang="en-GB" sz="1000" b="1" spc="-40" dirty="0">
                <a:solidFill>
                  <a:srgbClr val="212121"/>
                </a:solidFill>
                <a:latin typeface="Arial Black" panose="020B0A04020102020204" pitchFamily="34" charset="0"/>
                <a:cs typeface="Arial"/>
              </a:rPr>
              <a:t>In the </a:t>
            </a:r>
            <a:r>
              <a:rPr lang="en-GB" sz="1000" b="1" spc="-50" dirty="0">
                <a:solidFill>
                  <a:srgbClr val="212121"/>
                </a:solidFill>
                <a:latin typeface="Arial Black" panose="020B0A04020102020204" pitchFamily="34" charset="0"/>
                <a:cs typeface="Arial"/>
              </a:rPr>
              <a:t>meantime, </a:t>
            </a:r>
            <a:r>
              <a:rPr lang="en-GB" sz="1000" b="1" spc="-45" dirty="0">
                <a:solidFill>
                  <a:srgbClr val="212121"/>
                </a:solidFill>
                <a:latin typeface="Arial Black" panose="020B0A04020102020204" pitchFamily="34" charset="0"/>
                <a:cs typeface="Arial"/>
              </a:rPr>
              <a:t>all </a:t>
            </a:r>
            <a:r>
              <a:rPr lang="en-GB" sz="1000" b="1" spc="-55" dirty="0">
                <a:solidFill>
                  <a:srgbClr val="212121"/>
                </a:solidFill>
                <a:latin typeface="Arial Black" panose="020B0A04020102020204" pitchFamily="34" charset="0"/>
                <a:cs typeface="Arial"/>
              </a:rPr>
              <a:t>construction-related materials </a:t>
            </a:r>
            <a:r>
              <a:rPr lang="en-GB" sz="1000" b="1" spc="-60" dirty="0">
                <a:solidFill>
                  <a:srgbClr val="212121"/>
                </a:solidFill>
                <a:latin typeface="Arial Black" panose="020B0A04020102020204" pitchFamily="34" charset="0"/>
                <a:cs typeface="Arial"/>
              </a:rPr>
              <a:t>need </a:t>
            </a:r>
            <a:r>
              <a:rPr lang="en-GB" sz="1000" b="1" spc="-30" dirty="0">
                <a:solidFill>
                  <a:srgbClr val="212121"/>
                </a:solidFill>
                <a:latin typeface="Arial Black" panose="020B0A04020102020204" pitchFamily="34" charset="0"/>
                <a:cs typeface="Arial"/>
              </a:rPr>
              <a:t>to </a:t>
            </a:r>
            <a:r>
              <a:rPr lang="en-GB" sz="1000" b="1" spc="-60" dirty="0">
                <a:solidFill>
                  <a:srgbClr val="212121"/>
                </a:solidFill>
                <a:latin typeface="Arial Black" panose="020B0A04020102020204" pitchFamily="34" charset="0"/>
                <a:cs typeface="Arial"/>
              </a:rPr>
              <a:t>be </a:t>
            </a:r>
            <a:r>
              <a:rPr lang="en-GB" sz="1000" b="1" spc="-80" dirty="0">
                <a:solidFill>
                  <a:srgbClr val="212121"/>
                </a:solidFill>
                <a:latin typeface="Arial Black" panose="020B0A04020102020204" pitchFamily="34" charset="0"/>
                <a:cs typeface="Arial"/>
              </a:rPr>
              <a:t>purchased </a:t>
            </a:r>
            <a:r>
              <a:rPr lang="en-GB" sz="1000" b="1" spc="-50" dirty="0">
                <a:solidFill>
                  <a:srgbClr val="212121"/>
                </a:solidFill>
                <a:latin typeface="Arial Black" panose="020B0A04020102020204" pitchFamily="34" charset="0"/>
                <a:cs typeface="Arial"/>
              </a:rPr>
              <a:t>before they  </a:t>
            </a:r>
            <a:r>
              <a:rPr lang="en-GB" sz="1000" b="1" spc="-75" dirty="0">
                <a:solidFill>
                  <a:srgbClr val="212121"/>
                </a:solidFill>
                <a:latin typeface="Arial Black" panose="020B0A04020102020204" pitchFamily="34" charset="0"/>
                <a:cs typeface="Arial"/>
              </a:rPr>
              <a:t>become </a:t>
            </a:r>
            <a:r>
              <a:rPr lang="en-GB" sz="1000" b="1" spc="-60" dirty="0">
                <a:solidFill>
                  <a:srgbClr val="212121"/>
                </a:solidFill>
                <a:latin typeface="Arial Black" panose="020B0A04020102020204" pitchFamily="34" charset="0"/>
                <a:cs typeface="Arial"/>
              </a:rPr>
              <a:t>very </a:t>
            </a:r>
            <a:r>
              <a:rPr lang="en-GB" sz="1000" b="1" spc="-70" dirty="0">
                <a:solidFill>
                  <a:srgbClr val="212121"/>
                </a:solidFill>
                <a:latin typeface="Arial Black" panose="020B0A04020102020204" pitchFamily="34" charset="0"/>
                <a:cs typeface="Arial"/>
              </a:rPr>
              <a:t>expensive </a:t>
            </a:r>
            <a:r>
              <a:rPr lang="en-GB" sz="1000" b="1" spc="-30" dirty="0">
                <a:solidFill>
                  <a:srgbClr val="212121"/>
                </a:solidFill>
                <a:latin typeface="Arial Black" panose="020B0A04020102020204" pitchFamily="34" charset="0"/>
                <a:cs typeface="Arial"/>
              </a:rPr>
              <a:t>to </a:t>
            </a:r>
            <a:r>
              <a:rPr lang="en-GB" sz="1000" b="1" spc="-60" dirty="0">
                <a:solidFill>
                  <a:srgbClr val="212121"/>
                </a:solidFill>
                <a:latin typeface="Arial Black" panose="020B0A04020102020204" pitchFamily="34" charset="0"/>
                <a:cs typeface="Arial"/>
              </a:rPr>
              <a:t>procure. </a:t>
            </a:r>
            <a:r>
              <a:rPr lang="en-GB" sz="1000" b="1" spc="-130" dirty="0">
                <a:solidFill>
                  <a:srgbClr val="212121"/>
                </a:solidFill>
                <a:latin typeface="Arial Black" panose="020B0A04020102020204" pitchFamily="34" charset="0"/>
                <a:cs typeface="Arial"/>
              </a:rPr>
              <a:t>As </a:t>
            </a:r>
            <a:r>
              <a:rPr lang="en-GB" sz="1000" b="1" spc="-90" dirty="0">
                <a:solidFill>
                  <a:srgbClr val="212121"/>
                </a:solidFill>
                <a:latin typeface="Arial Black" panose="020B0A04020102020204" pitchFamily="34" charset="0"/>
                <a:cs typeface="Arial"/>
              </a:rPr>
              <a:t>such, </a:t>
            </a:r>
            <a:r>
              <a:rPr lang="en-GB" sz="1000" b="1" spc="-40" dirty="0">
                <a:solidFill>
                  <a:srgbClr val="212121"/>
                </a:solidFill>
                <a:latin typeface="Arial Black" panose="020B0A04020102020204" pitchFamily="34" charset="0"/>
                <a:cs typeface="Arial"/>
              </a:rPr>
              <a:t>the </a:t>
            </a:r>
            <a:r>
              <a:rPr lang="en-GB" sz="1000" b="1" spc="-125" dirty="0">
                <a:solidFill>
                  <a:srgbClr val="212121"/>
                </a:solidFill>
                <a:latin typeface="Arial Black" panose="020B0A04020102020204" pitchFamily="34" charset="0"/>
                <a:cs typeface="Arial"/>
              </a:rPr>
              <a:t>SSI </a:t>
            </a:r>
            <a:r>
              <a:rPr lang="en-GB" sz="1000" b="1" spc="-55" dirty="0">
                <a:solidFill>
                  <a:srgbClr val="212121"/>
                </a:solidFill>
                <a:latin typeface="Arial Black" panose="020B0A04020102020204" pitchFamily="34" charset="0"/>
                <a:cs typeface="Arial"/>
              </a:rPr>
              <a:t>administration </a:t>
            </a:r>
            <a:r>
              <a:rPr lang="en-GB" sz="1000" b="1" spc="-90" dirty="0">
                <a:solidFill>
                  <a:srgbClr val="212121"/>
                </a:solidFill>
                <a:latin typeface="Arial Black" panose="020B0A04020102020204" pitchFamily="34" charset="0"/>
                <a:cs typeface="Arial"/>
              </a:rPr>
              <a:t>has </a:t>
            </a:r>
            <a:r>
              <a:rPr lang="en-GB" sz="1000" b="1" spc="-60" dirty="0">
                <a:solidFill>
                  <a:srgbClr val="212121"/>
                </a:solidFill>
                <a:latin typeface="Arial Black" panose="020B0A04020102020204" pitchFamily="34" charset="0"/>
                <a:cs typeface="Arial"/>
              </a:rPr>
              <a:t>been </a:t>
            </a:r>
            <a:r>
              <a:rPr lang="en-GB" sz="1000" b="1" spc="-55" dirty="0">
                <a:solidFill>
                  <a:srgbClr val="212121"/>
                </a:solidFill>
                <a:latin typeface="Arial Black" panose="020B0A04020102020204" pitchFamily="34" charset="0"/>
                <a:cs typeface="Arial"/>
              </a:rPr>
              <a:t>authorized </a:t>
            </a:r>
            <a:r>
              <a:rPr lang="en-GB" sz="1000" b="1" spc="-30" dirty="0">
                <a:solidFill>
                  <a:srgbClr val="212121"/>
                </a:solidFill>
                <a:latin typeface="Arial Black" panose="020B0A04020102020204" pitchFamily="34" charset="0"/>
                <a:cs typeface="Arial"/>
              </a:rPr>
              <a:t>to </a:t>
            </a:r>
            <a:r>
              <a:rPr lang="en-GB" sz="1000" b="1" spc="-55" dirty="0">
                <a:solidFill>
                  <a:srgbClr val="212121"/>
                </a:solidFill>
                <a:latin typeface="Arial Black" panose="020B0A04020102020204" pitchFamily="34" charset="0"/>
                <a:cs typeface="Arial"/>
              </a:rPr>
              <a:t>strictly </a:t>
            </a:r>
            <a:r>
              <a:rPr lang="en-GB" sz="1000" b="1" spc="-45" dirty="0">
                <a:solidFill>
                  <a:srgbClr val="212121"/>
                </a:solidFill>
                <a:latin typeface="Arial Black" panose="020B0A04020102020204" pitchFamily="34" charset="0"/>
                <a:cs typeface="Arial"/>
              </a:rPr>
              <a:t>follow </a:t>
            </a:r>
            <a:r>
              <a:rPr lang="en-GB" sz="1000" b="1" spc="-35" dirty="0">
                <a:solidFill>
                  <a:srgbClr val="212121"/>
                </a:solidFill>
                <a:latin typeface="Arial Black" panose="020B0A04020102020204" pitchFamily="34" charset="0"/>
                <a:cs typeface="Arial"/>
              </a:rPr>
              <a:t>the </a:t>
            </a:r>
            <a:r>
              <a:rPr lang="en-GB" sz="1000" b="1" spc="-85" dirty="0">
                <a:solidFill>
                  <a:srgbClr val="212121"/>
                </a:solidFill>
                <a:latin typeface="Arial Black" panose="020B0A04020102020204" pitchFamily="34" charset="0"/>
                <a:cs typeface="Arial"/>
              </a:rPr>
              <a:t>necessary  </a:t>
            </a:r>
            <a:r>
              <a:rPr lang="en-GB" sz="1000" b="1" spc="-70" dirty="0">
                <a:solidFill>
                  <a:srgbClr val="212121"/>
                </a:solidFill>
                <a:latin typeface="Arial Black" panose="020B0A04020102020204" pitchFamily="34" charset="0"/>
                <a:cs typeface="Arial"/>
              </a:rPr>
              <a:t>procedures, </a:t>
            </a:r>
            <a:r>
              <a:rPr lang="en-GB" sz="1000" b="1" spc="-65" dirty="0">
                <a:solidFill>
                  <a:srgbClr val="212121"/>
                </a:solidFill>
                <a:latin typeface="Arial Black" panose="020B0A04020102020204" pitchFamily="34" charset="0"/>
                <a:cs typeface="Arial"/>
              </a:rPr>
              <a:t>and </a:t>
            </a:r>
            <a:r>
              <a:rPr lang="en-GB" sz="1000" b="1" spc="-55" dirty="0">
                <a:solidFill>
                  <a:srgbClr val="212121"/>
                </a:solidFill>
                <a:latin typeface="Arial Black" panose="020B0A04020102020204" pitchFamily="34" charset="0"/>
                <a:cs typeface="Arial"/>
              </a:rPr>
              <a:t>strictly </a:t>
            </a:r>
            <a:r>
              <a:rPr lang="en-GB" sz="1000" b="1" spc="-70" dirty="0">
                <a:solidFill>
                  <a:srgbClr val="212121"/>
                </a:solidFill>
                <a:latin typeface="Arial Black" panose="020B0A04020102020204" pitchFamily="34" charset="0"/>
                <a:cs typeface="Arial"/>
              </a:rPr>
              <a:t>observe </a:t>
            </a:r>
            <a:r>
              <a:rPr lang="en-GB" sz="1000" b="1" spc="-65" dirty="0">
                <a:solidFill>
                  <a:srgbClr val="212121"/>
                </a:solidFill>
                <a:latin typeface="Arial Black" panose="020B0A04020102020204" pitchFamily="34" charset="0"/>
                <a:cs typeface="Arial"/>
              </a:rPr>
              <a:t>and </a:t>
            </a:r>
            <a:r>
              <a:rPr lang="en-GB" sz="1000" b="1" spc="-75" dirty="0">
                <a:solidFill>
                  <a:srgbClr val="212121"/>
                </a:solidFill>
                <a:latin typeface="Arial Black" panose="020B0A04020102020204" pitchFamily="34" charset="0"/>
                <a:cs typeface="Arial"/>
              </a:rPr>
              <a:t>exercise </a:t>
            </a:r>
            <a:r>
              <a:rPr lang="en-GB" sz="1000" b="1" spc="-40" dirty="0">
                <a:solidFill>
                  <a:srgbClr val="212121"/>
                </a:solidFill>
                <a:latin typeface="Arial Black" panose="020B0A04020102020204" pitchFamily="34" charset="0"/>
                <a:cs typeface="Arial"/>
              </a:rPr>
              <a:t>faithful </a:t>
            </a:r>
            <a:r>
              <a:rPr lang="en-GB" sz="1000" b="1" spc="-60" dirty="0">
                <a:solidFill>
                  <a:srgbClr val="212121"/>
                </a:solidFill>
                <a:latin typeface="Arial Black" panose="020B0A04020102020204" pitchFamily="34" charset="0"/>
                <a:cs typeface="Arial"/>
              </a:rPr>
              <a:t>stewardship, </a:t>
            </a:r>
            <a:r>
              <a:rPr lang="en-GB" sz="1000" b="1" spc="-70" dirty="0">
                <a:solidFill>
                  <a:srgbClr val="212121"/>
                </a:solidFill>
                <a:latin typeface="Arial Black" panose="020B0A04020102020204" pitchFamily="34" charset="0"/>
                <a:cs typeface="Arial"/>
              </a:rPr>
              <a:t>including </a:t>
            </a:r>
            <a:r>
              <a:rPr lang="en-GB" sz="1000" b="1" spc="-60" dirty="0">
                <a:solidFill>
                  <a:srgbClr val="212121"/>
                </a:solidFill>
                <a:latin typeface="Arial Black" panose="020B0A04020102020204" pitchFamily="34" charset="0"/>
                <a:cs typeface="Arial"/>
              </a:rPr>
              <a:t>periodic </a:t>
            </a:r>
            <a:r>
              <a:rPr lang="en-GB" sz="1000" b="1" spc="-75" dirty="0">
                <a:solidFill>
                  <a:srgbClr val="212121"/>
                </a:solidFill>
                <a:latin typeface="Arial Black" panose="020B0A04020102020204" pitchFamily="34" charset="0"/>
                <a:cs typeface="Arial"/>
              </a:rPr>
              <a:t>progressive </a:t>
            </a:r>
            <a:r>
              <a:rPr lang="en-GB" sz="1000" b="1" spc="-50" dirty="0">
                <a:solidFill>
                  <a:srgbClr val="212121"/>
                </a:solidFill>
                <a:latin typeface="Arial Black" panose="020B0A04020102020204" pitchFamily="34" charset="0"/>
                <a:cs typeface="Arial"/>
              </a:rPr>
              <a:t>reporting. </a:t>
            </a:r>
            <a:r>
              <a:rPr lang="en-GB" sz="1000" b="1" spc="-15" dirty="0">
                <a:solidFill>
                  <a:srgbClr val="212121"/>
                </a:solidFill>
                <a:latin typeface="Arial Black" panose="020B0A04020102020204" pitchFamily="34" charset="0"/>
                <a:cs typeface="Arial"/>
              </a:rPr>
              <a:t>I </a:t>
            </a:r>
            <a:r>
              <a:rPr lang="en-GB" sz="1000" b="1" spc="-70" dirty="0">
                <a:solidFill>
                  <a:srgbClr val="212121"/>
                </a:solidFill>
                <a:latin typeface="Arial Black" panose="020B0A04020102020204" pitchFamily="34" charset="0"/>
                <a:cs typeface="Arial"/>
              </a:rPr>
              <a:t>hope </a:t>
            </a:r>
            <a:r>
              <a:rPr lang="en-GB" sz="1000" b="1" spc="-30" dirty="0">
                <a:solidFill>
                  <a:srgbClr val="212121"/>
                </a:solidFill>
                <a:latin typeface="Arial Black" panose="020B0A04020102020204" pitchFamily="34" charset="0"/>
                <a:cs typeface="Arial"/>
              </a:rPr>
              <a:t>that </a:t>
            </a:r>
            <a:r>
              <a:rPr lang="en-GB" sz="1000" b="1" spc="-60" dirty="0">
                <a:solidFill>
                  <a:srgbClr val="212121"/>
                </a:solidFill>
                <a:latin typeface="Arial Black" panose="020B0A04020102020204" pitchFamily="34" charset="0"/>
                <a:cs typeface="Arial"/>
              </a:rPr>
              <a:t>this  </a:t>
            </a:r>
            <a:r>
              <a:rPr lang="en-GB" sz="1000" b="1" spc="-70" dirty="0">
                <a:solidFill>
                  <a:srgbClr val="212121"/>
                </a:solidFill>
                <a:latin typeface="Arial Black" panose="020B0A04020102020204" pitchFamily="34" charset="0"/>
                <a:cs typeface="Arial"/>
              </a:rPr>
              <a:t>satisfies </a:t>
            </a:r>
            <a:r>
              <a:rPr lang="en-GB" sz="1000" b="1" spc="-35" dirty="0">
                <a:solidFill>
                  <a:srgbClr val="212121"/>
                </a:solidFill>
                <a:latin typeface="Arial Black" panose="020B0A04020102020204" pitchFamily="34" charset="0"/>
                <a:cs typeface="Arial"/>
              </a:rPr>
              <a:t>the </a:t>
            </a:r>
            <a:r>
              <a:rPr lang="en-GB" sz="1000" b="1" spc="-60" dirty="0">
                <a:solidFill>
                  <a:srgbClr val="212121"/>
                </a:solidFill>
                <a:latin typeface="Arial Black" panose="020B0A04020102020204" pitchFamily="34" charset="0"/>
                <a:cs typeface="Arial"/>
              </a:rPr>
              <a:t>approval</a:t>
            </a:r>
            <a:r>
              <a:rPr lang="en-GB" sz="1000" b="1" spc="-50" dirty="0">
                <a:solidFill>
                  <a:srgbClr val="212121"/>
                </a:solidFill>
                <a:latin typeface="Arial Black" panose="020B0A04020102020204" pitchFamily="34" charset="0"/>
                <a:cs typeface="Arial"/>
              </a:rPr>
              <a:t> </a:t>
            </a:r>
            <a:r>
              <a:rPr lang="en-GB" sz="1000" b="1" spc="-55" dirty="0">
                <a:solidFill>
                  <a:srgbClr val="212121"/>
                </a:solidFill>
                <a:latin typeface="Arial Black" panose="020B0A04020102020204" pitchFamily="34" charset="0"/>
                <a:cs typeface="Arial"/>
              </a:rPr>
              <a:t>requirements.</a:t>
            </a:r>
            <a:endParaRPr lang="en-GB" sz="1000" dirty="0">
              <a:latin typeface="Arial Black" panose="020B0A04020102020204" pitchFamily="34" charset="0"/>
              <a:cs typeface="Arial"/>
            </a:endParaRPr>
          </a:p>
          <a:p>
            <a:pPr>
              <a:lnSpc>
                <a:spcPct val="100000"/>
              </a:lnSpc>
              <a:spcBef>
                <a:spcPts val="55"/>
              </a:spcBef>
            </a:pPr>
            <a:endParaRPr lang="en-GB" sz="1000" dirty="0">
              <a:latin typeface="Arial Black" panose="020B0A04020102020204" pitchFamily="34" charset="0"/>
              <a:cs typeface="Times New Roman"/>
            </a:endParaRPr>
          </a:p>
          <a:p>
            <a:pPr marL="12700" marR="54610">
              <a:lnSpc>
                <a:spcPct val="102200"/>
              </a:lnSpc>
            </a:pPr>
            <a:r>
              <a:rPr lang="en-GB" sz="1000" b="1" spc="-75" dirty="0">
                <a:solidFill>
                  <a:srgbClr val="212121"/>
                </a:solidFill>
                <a:latin typeface="Arial Black" panose="020B0A04020102020204" pitchFamily="34" charset="0"/>
                <a:cs typeface="Arial"/>
              </a:rPr>
              <a:t>Again, </a:t>
            </a:r>
            <a:r>
              <a:rPr lang="en-GB" sz="1000" b="1" spc="-50" dirty="0">
                <a:solidFill>
                  <a:srgbClr val="212121"/>
                </a:solidFill>
                <a:latin typeface="Arial Black" panose="020B0A04020102020204" pitchFamily="34" charset="0"/>
                <a:cs typeface="Arial"/>
              </a:rPr>
              <a:t>thank </a:t>
            </a:r>
            <a:r>
              <a:rPr lang="en-GB" sz="1000" b="1" spc="-70" dirty="0">
                <a:solidFill>
                  <a:srgbClr val="212121"/>
                </a:solidFill>
                <a:latin typeface="Arial Black" panose="020B0A04020102020204" pitchFamily="34" charset="0"/>
                <a:cs typeface="Arial"/>
              </a:rPr>
              <a:t>you </a:t>
            </a:r>
            <a:r>
              <a:rPr lang="en-GB" sz="1000" b="1" spc="-60" dirty="0">
                <a:solidFill>
                  <a:srgbClr val="212121"/>
                </a:solidFill>
                <a:latin typeface="Arial Black" panose="020B0A04020102020204" pitchFamily="34" charset="0"/>
                <a:cs typeface="Arial"/>
              </a:rPr>
              <a:t>very </a:t>
            </a:r>
            <a:r>
              <a:rPr lang="en-GB" sz="1000" b="1" spc="-75" dirty="0">
                <a:solidFill>
                  <a:srgbClr val="212121"/>
                </a:solidFill>
                <a:latin typeface="Arial Black" panose="020B0A04020102020204" pitchFamily="34" charset="0"/>
                <a:cs typeface="Arial"/>
              </a:rPr>
              <a:t>much, </a:t>
            </a:r>
            <a:r>
              <a:rPr lang="en-GB" sz="1000" b="1" spc="-65" dirty="0">
                <a:solidFill>
                  <a:srgbClr val="212121"/>
                </a:solidFill>
                <a:latin typeface="Arial Black" panose="020B0A04020102020204" pitchFamily="34" charset="0"/>
                <a:cs typeface="Arial"/>
              </a:rPr>
              <a:t>and </a:t>
            </a:r>
            <a:r>
              <a:rPr lang="en-GB" sz="1000" b="1" spc="-70" dirty="0">
                <a:solidFill>
                  <a:srgbClr val="212121"/>
                </a:solidFill>
                <a:latin typeface="Arial Black" panose="020B0A04020102020204" pitchFamily="34" charset="0"/>
                <a:cs typeface="Arial"/>
              </a:rPr>
              <a:t>may </a:t>
            </a:r>
            <a:r>
              <a:rPr lang="en-GB" sz="1000" b="1" spc="-40" dirty="0">
                <a:solidFill>
                  <a:srgbClr val="212121"/>
                </a:solidFill>
                <a:latin typeface="Arial Black" panose="020B0A04020102020204" pitchFamily="34" charset="0"/>
                <a:cs typeface="Arial"/>
              </a:rPr>
              <a:t>the </a:t>
            </a:r>
            <a:r>
              <a:rPr lang="en-GB" sz="1000" b="1" spc="-65" dirty="0">
                <a:solidFill>
                  <a:srgbClr val="212121"/>
                </a:solidFill>
                <a:latin typeface="Arial Black" panose="020B0A04020102020204" pitchFamily="34" charset="0"/>
                <a:cs typeface="Arial"/>
              </a:rPr>
              <a:t>Almighty </a:t>
            </a:r>
            <a:r>
              <a:rPr lang="en-GB" sz="1000" b="1" spc="-60" dirty="0">
                <a:solidFill>
                  <a:srgbClr val="212121"/>
                </a:solidFill>
                <a:latin typeface="Arial Black" panose="020B0A04020102020204" pitchFamily="34" charset="0"/>
                <a:cs typeface="Arial"/>
              </a:rPr>
              <a:t>continue </a:t>
            </a:r>
            <a:r>
              <a:rPr lang="en-GB" sz="1000" b="1" spc="-30" dirty="0">
                <a:solidFill>
                  <a:srgbClr val="212121"/>
                </a:solidFill>
                <a:latin typeface="Arial Black" panose="020B0A04020102020204" pitchFamily="34" charset="0"/>
                <a:cs typeface="Arial"/>
              </a:rPr>
              <a:t>to </a:t>
            </a:r>
            <a:r>
              <a:rPr lang="en-GB" sz="1000" b="1" spc="-45" dirty="0">
                <a:solidFill>
                  <a:srgbClr val="212121"/>
                </a:solidFill>
                <a:latin typeface="Arial Black" panose="020B0A04020102020204" pitchFamily="34" charset="0"/>
                <a:cs typeface="Arial"/>
              </a:rPr>
              <a:t>unite </a:t>
            </a:r>
            <a:r>
              <a:rPr lang="en-GB" sz="1000" b="1" spc="-110" dirty="0">
                <a:solidFill>
                  <a:srgbClr val="212121"/>
                </a:solidFill>
                <a:latin typeface="Arial Black" panose="020B0A04020102020204" pitchFamily="34" charset="0"/>
                <a:cs typeface="Arial"/>
              </a:rPr>
              <a:t>us </a:t>
            </a:r>
            <a:r>
              <a:rPr lang="en-GB" sz="1000" b="1" spc="-60" dirty="0">
                <a:solidFill>
                  <a:srgbClr val="212121"/>
                </a:solidFill>
                <a:latin typeface="Arial Black" panose="020B0A04020102020204" pitchFamily="34" charset="0"/>
                <a:cs typeface="Arial"/>
              </a:rPr>
              <a:t>even </a:t>
            </a:r>
            <a:r>
              <a:rPr lang="en-GB" sz="1000" b="1" spc="-75" dirty="0">
                <a:solidFill>
                  <a:srgbClr val="212121"/>
                </a:solidFill>
                <a:latin typeface="Arial Black" panose="020B0A04020102020204" pitchFamily="34" charset="0"/>
                <a:cs typeface="Arial"/>
              </a:rPr>
              <a:t>as, </a:t>
            </a:r>
            <a:r>
              <a:rPr lang="en-GB" sz="1000" b="1" spc="-50" dirty="0">
                <a:solidFill>
                  <a:srgbClr val="212121"/>
                </a:solidFill>
                <a:latin typeface="Arial Black" panose="020B0A04020102020204" pitchFamily="34" charset="0"/>
                <a:cs typeface="Arial"/>
              </a:rPr>
              <a:t>together </a:t>
            </a:r>
            <a:r>
              <a:rPr lang="en-GB" sz="1000" b="1" spc="-55" dirty="0">
                <a:solidFill>
                  <a:srgbClr val="212121"/>
                </a:solidFill>
                <a:latin typeface="Arial Black" panose="020B0A04020102020204" pitchFamily="34" charset="0"/>
                <a:cs typeface="Arial"/>
              </a:rPr>
              <a:t>or </a:t>
            </a:r>
            <a:r>
              <a:rPr lang="en-GB" sz="1000" b="1" spc="-40" dirty="0">
                <a:solidFill>
                  <a:srgbClr val="212121"/>
                </a:solidFill>
                <a:latin typeface="Arial Black" panose="020B0A04020102020204" pitchFamily="34" charset="0"/>
                <a:cs typeface="Arial"/>
              </a:rPr>
              <a:t>apart, </a:t>
            </a:r>
            <a:r>
              <a:rPr lang="en-GB" sz="1000" b="1" spc="-45" dirty="0">
                <a:solidFill>
                  <a:srgbClr val="212121"/>
                </a:solidFill>
                <a:latin typeface="Arial Black" panose="020B0A04020102020204" pitchFamily="34" charset="0"/>
                <a:cs typeface="Arial"/>
              </a:rPr>
              <a:t>we </a:t>
            </a:r>
            <a:r>
              <a:rPr lang="en-GB" sz="1000" b="1" spc="-50" dirty="0">
                <a:solidFill>
                  <a:srgbClr val="212121"/>
                </a:solidFill>
                <a:latin typeface="Arial Black" panose="020B0A04020102020204" pitchFamily="34" charset="0"/>
                <a:cs typeface="Arial"/>
              </a:rPr>
              <a:t>devote </a:t>
            </a:r>
            <a:r>
              <a:rPr lang="en-GB" sz="1000" b="1" spc="-60" dirty="0">
                <a:solidFill>
                  <a:srgbClr val="212121"/>
                </a:solidFill>
                <a:latin typeface="Arial Black" panose="020B0A04020102020204" pitchFamily="34" charset="0"/>
                <a:cs typeface="Arial"/>
              </a:rPr>
              <a:t>our </a:t>
            </a:r>
            <a:r>
              <a:rPr lang="en-GB" sz="1000" b="1" spc="-55" dirty="0">
                <a:solidFill>
                  <a:srgbClr val="212121"/>
                </a:solidFill>
                <a:latin typeface="Arial Black" panose="020B0A04020102020204" pitchFamily="34" charset="0"/>
                <a:cs typeface="Arial"/>
              </a:rPr>
              <a:t>utmost </a:t>
            </a:r>
            <a:r>
              <a:rPr lang="en-GB" sz="1000" b="1" spc="-30" dirty="0">
                <a:solidFill>
                  <a:srgbClr val="212121"/>
                </a:solidFill>
                <a:latin typeface="Arial Black" panose="020B0A04020102020204" pitchFamily="34" charset="0"/>
                <a:cs typeface="Arial"/>
              </a:rPr>
              <a:t>to  </a:t>
            </a:r>
            <a:r>
              <a:rPr lang="en-GB" sz="1000" b="1" spc="-90" dirty="0">
                <a:solidFill>
                  <a:srgbClr val="212121"/>
                </a:solidFill>
                <a:latin typeface="Arial Black" panose="020B0A04020102020204" pitchFamily="34" charset="0"/>
                <a:cs typeface="Arial"/>
              </a:rPr>
              <a:t>His</a:t>
            </a:r>
            <a:r>
              <a:rPr lang="en-GB" sz="1000" b="1" spc="-55" dirty="0">
                <a:solidFill>
                  <a:srgbClr val="212121"/>
                </a:solidFill>
                <a:latin typeface="Arial Black" panose="020B0A04020102020204" pitchFamily="34" charset="0"/>
                <a:cs typeface="Arial"/>
              </a:rPr>
              <a:t> </a:t>
            </a:r>
            <a:r>
              <a:rPr lang="en-GB" sz="1000" b="1" spc="-65" dirty="0">
                <a:solidFill>
                  <a:srgbClr val="212121"/>
                </a:solidFill>
                <a:latin typeface="Arial Black" panose="020B0A04020102020204" pitchFamily="34" charset="0"/>
                <a:cs typeface="Arial"/>
              </a:rPr>
              <a:t>service.</a:t>
            </a:r>
            <a:endParaRPr lang="en-GB" sz="1000" dirty="0">
              <a:latin typeface="Arial Black" panose="020B0A04020102020204" pitchFamily="34" charset="0"/>
              <a:cs typeface="Arial"/>
            </a:endParaRPr>
          </a:p>
          <a:p>
            <a:pPr>
              <a:lnSpc>
                <a:spcPct val="100000"/>
              </a:lnSpc>
              <a:spcBef>
                <a:spcPts val="25"/>
              </a:spcBef>
            </a:pPr>
            <a:endParaRPr lang="en-GB" sz="1000" dirty="0">
              <a:latin typeface="Arial Black" panose="020B0A04020102020204" pitchFamily="34" charset="0"/>
              <a:cs typeface="Times New Roman"/>
            </a:endParaRPr>
          </a:p>
          <a:p>
            <a:pPr marL="12700">
              <a:lnSpc>
                <a:spcPct val="100000"/>
              </a:lnSpc>
            </a:pPr>
            <a:r>
              <a:rPr lang="en-GB" sz="1000" b="1" spc="-60" dirty="0">
                <a:solidFill>
                  <a:srgbClr val="212121"/>
                </a:solidFill>
                <a:latin typeface="Arial Black" panose="020B0A04020102020204" pitchFamily="34" charset="0"/>
                <a:cs typeface="Arial"/>
              </a:rPr>
              <a:t>Very </a:t>
            </a:r>
            <a:r>
              <a:rPr lang="en-GB" sz="1000" b="1" spc="-40" dirty="0">
                <a:solidFill>
                  <a:srgbClr val="212121"/>
                </a:solidFill>
                <a:latin typeface="Arial Black" panose="020B0A04020102020204" pitchFamily="34" charset="0"/>
                <a:cs typeface="Arial"/>
              </a:rPr>
              <a:t>truly</a:t>
            </a:r>
            <a:r>
              <a:rPr lang="en-GB" sz="1000" b="1" spc="-35" dirty="0">
                <a:solidFill>
                  <a:srgbClr val="212121"/>
                </a:solidFill>
                <a:latin typeface="Arial Black" panose="020B0A04020102020204" pitchFamily="34" charset="0"/>
                <a:cs typeface="Arial"/>
              </a:rPr>
              <a:t> </a:t>
            </a:r>
            <a:r>
              <a:rPr lang="en-GB" sz="1000" b="1" spc="-70" dirty="0">
                <a:solidFill>
                  <a:srgbClr val="212121"/>
                </a:solidFill>
                <a:latin typeface="Arial Black" panose="020B0A04020102020204" pitchFamily="34" charset="0"/>
                <a:cs typeface="Arial"/>
              </a:rPr>
              <a:t>yours,</a:t>
            </a:r>
          </a:p>
          <a:p>
            <a:pPr marL="12700">
              <a:lnSpc>
                <a:spcPct val="100000"/>
              </a:lnSpc>
            </a:pPr>
            <a:endParaRPr lang="en-GB" sz="1000" b="1" spc="-70" dirty="0">
              <a:solidFill>
                <a:srgbClr val="212121"/>
              </a:solidFill>
              <a:latin typeface="Arial Black" panose="020B0A04020102020204" pitchFamily="34" charset="0"/>
              <a:cs typeface="Arial"/>
            </a:endParaRPr>
          </a:p>
          <a:p>
            <a:pPr marL="12700">
              <a:lnSpc>
                <a:spcPct val="100000"/>
              </a:lnSpc>
            </a:pPr>
            <a:r>
              <a:rPr lang="en-GB" sz="1000" b="1" spc="-70" dirty="0">
                <a:solidFill>
                  <a:srgbClr val="212121"/>
                </a:solidFill>
                <a:latin typeface="Arial Black" panose="020B0A04020102020204" pitchFamily="34" charset="0"/>
                <a:cs typeface="Arial"/>
              </a:rPr>
              <a:t>Rachel T. </a:t>
            </a:r>
            <a:r>
              <a:rPr lang="en-GB" sz="1000" b="1" spc="-70" dirty="0" err="1">
                <a:solidFill>
                  <a:srgbClr val="212121"/>
                </a:solidFill>
                <a:latin typeface="Arial Black" panose="020B0A04020102020204" pitchFamily="34" charset="0"/>
                <a:cs typeface="Arial"/>
              </a:rPr>
              <a:t>Alegado</a:t>
            </a:r>
            <a:endParaRPr lang="en-GB" sz="1000" dirty="0">
              <a:latin typeface="Arial Black" panose="020B0A04020102020204" pitchFamily="34" charset="0"/>
              <a:cs typeface="Arial"/>
            </a:endParaRPr>
          </a:p>
          <a:p>
            <a:pPr>
              <a:lnSpc>
                <a:spcPct val="100000"/>
              </a:lnSpc>
              <a:spcBef>
                <a:spcPts val="10"/>
              </a:spcBef>
            </a:pPr>
            <a:r>
              <a:rPr lang="en-GB" sz="1000" b="1" spc="-75" dirty="0">
                <a:solidFill>
                  <a:srgbClr val="212121"/>
                </a:solidFill>
                <a:latin typeface="Arial Black" panose="020B0A04020102020204" pitchFamily="34" charset="0"/>
                <a:cs typeface="Arial"/>
              </a:rPr>
              <a:t>Acting </a:t>
            </a:r>
            <a:r>
              <a:rPr lang="en-GB" sz="1000" b="1" spc="-130" dirty="0">
                <a:solidFill>
                  <a:srgbClr val="212121"/>
                </a:solidFill>
                <a:latin typeface="Arial Black" panose="020B0A04020102020204" pitchFamily="34" charset="0"/>
                <a:cs typeface="Arial"/>
              </a:rPr>
              <a:t>SSI</a:t>
            </a:r>
            <a:r>
              <a:rPr lang="en-GB" sz="1000" b="1" spc="-75" dirty="0">
                <a:solidFill>
                  <a:srgbClr val="212121"/>
                </a:solidFill>
                <a:latin typeface="Arial Black" panose="020B0A04020102020204" pitchFamily="34" charset="0"/>
                <a:cs typeface="Arial"/>
              </a:rPr>
              <a:t> </a:t>
            </a:r>
            <a:r>
              <a:rPr lang="en-GB" sz="1000" b="1" spc="-65" dirty="0">
                <a:solidFill>
                  <a:srgbClr val="212121"/>
                </a:solidFill>
                <a:latin typeface="Arial Black" panose="020B0A04020102020204" pitchFamily="34" charset="0"/>
                <a:cs typeface="Arial"/>
              </a:rPr>
              <a:t>President</a:t>
            </a:r>
            <a:endParaRPr lang="en-GB" sz="1000" dirty="0">
              <a:latin typeface="Arial Black" panose="020B0A04020102020204" pitchFamily="34" charset="0"/>
              <a:cs typeface="Arial"/>
            </a:endParaRPr>
          </a:p>
          <a:p>
            <a:pPr marL="12700" marR="4271645">
              <a:lnSpc>
                <a:spcPct val="101099"/>
              </a:lnSpc>
              <a:spcBef>
                <a:spcPts val="15"/>
              </a:spcBef>
            </a:pPr>
            <a:endParaRPr lang="en-PH" sz="1050" b="1" spc="-140" dirty="0">
              <a:latin typeface="Arial Black" panose="020B0A04020102020204" pitchFamily="34" charset="0"/>
              <a:cs typeface="Arial"/>
            </a:endParaRPr>
          </a:p>
          <a:p>
            <a:pPr marL="12700" marR="4271645">
              <a:lnSpc>
                <a:spcPct val="101099"/>
              </a:lnSpc>
              <a:spcBef>
                <a:spcPts val="15"/>
              </a:spcBef>
            </a:pPr>
            <a:endParaRPr sz="9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2400" y="2546474"/>
            <a:ext cx="7469400" cy="7774564"/>
          </a:xfrm>
          <a:prstGeom prst="rect">
            <a:avLst/>
          </a:prstGeom>
        </p:spPr>
        <p:txBody>
          <a:bodyPr vert="horz" wrap="square" lIns="0" tIns="12700" rIns="0" bIns="0" rtlCol="0">
            <a:spAutoFit/>
          </a:bodyPr>
          <a:lstStyle/>
          <a:p>
            <a:pPr marL="12700" algn="ctr">
              <a:lnSpc>
                <a:spcPct val="100000"/>
              </a:lnSpc>
              <a:spcBef>
                <a:spcPts val="100"/>
              </a:spcBef>
            </a:pPr>
            <a:r>
              <a:rPr sz="900" b="1" spc="-125" dirty="0">
                <a:latin typeface="Arial"/>
                <a:cs typeface="Arial"/>
              </a:rPr>
              <a:t>THE </a:t>
            </a:r>
            <a:r>
              <a:rPr sz="900" b="1" spc="-90" dirty="0">
                <a:latin typeface="Arial"/>
                <a:cs typeface="Arial"/>
              </a:rPr>
              <a:t>EUFEMIA </a:t>
            </a:r>
            <a:r>
              <a:rPr sz="900" b="1" spc="-110" dirty="0">
                <a:latin typeface="Arial"/>
                <a:cs typeface="Arial"/>
              </a:rPr>
              <a:t>TOBIAS</a:t>
            </a:r>
            <a:r>
              <a:rPr lang="en-PH" sz="900" b="1" spc="-110" dirty="0">
                <a:latin typeface="Arial"/>
                <a:cs typeface="Arial"/>
              </a:rPr>
              <a:t> </a:t>
            </a:r>
            <a:r>
              <a:rPr sz="900" b="1" spc="-110" dirty="0">
                <a:latin typeface="Arial"/>
                <a:cs typeface="Arial"/>
              </a:rPr>
              <a:t> </a:t>
            </a:r>
            <a:r>
              <a:rPr sz="900" b="1" spc="-35" dirty="0">
                <a:latin typeface="Arial"/>
                <a:cs typeface="Arial"/>
              </a:rPr>
              <a:t>MUNN </a:t>
            </a:r>
            <a:r>
              <a:rPr sz="900" b="1" spc="-100" dirty="0">
                <a:latin typeface="Arial"/>
                <a:cs typeface="Arial"/>
              </a:rPr>
              <a:t>MULTI-PURPOSE </a:t>
            </a:r>
            <a:r>
              <a:rPr sz="900" b="1" spc="-85" dirty="0">
                <a:latin typeface="Arial"/>
                <a:cs typeface="Arial"/>
              </a:rPr>
              <a:t>TRAINING </a:t>
            </a:r>
            <a:r>
              <a:rPr sz="900" b="1" spc="-140" dirty="0">
                <a:latin typeface="Arial"/>
                <a:cs typeface="Arial"/>
              </a:rPr>
              <a:t>CENTER </a:t>
            </a:r>
            <a:r>
              <a:rPr sz="900" b="1" spc="-65" dirty="0">
                <a:latin typeface="Arial"/>
                <a:cs typeface="Arial"/>
              </a:rPr>
              <a:t>WITH </a:t>
            </a:r>
            <a:r>
              <a:rPr sz="900" b="1" spc="-130" dirty="0">
                <a:latin typeface="Arial"/>
                <a:cs typeface="Arial"/>
              </a:rPr>
              <a:t>SSI FACULTY </a:t>
            </a:r>
            <a:r>
              <a:rPr sz="900" b="1" spc="-20" dirty="0">
                <a:latin typeface="Arial"/>
                <a:cs typeface="Arial"/>
              </a:rPr>
              <a:t>&amp;</a:t>
            </a:r>
            <a:r>
              <a:rPr sz="900" b="1" spc="15" dirty="0">
                <a:latin typeface="Arial"/>
                <a:cs typeface="Arial"/>
              </a:rPr>
              <a:t> </a:t>
            </a:r>
            <a:r>
              <a:rPr sz="900" b="1" spc="-140" dirty="0">
                <a:latin typeface="Arial"/>
                <a:cs typeface="Arial"/>
              </a:rPr>
              <a:t>STAFF</a:t>
            </a:r>
            <a:endParaRPr sz="900" dirty="0">
              <a:latin typeface="Arial"/>
              <a:cs typeface="Arial"/>
            </a:endParaRPr>
          </a:p>
          <a:p>
            <a:pPr marL="12700" algn="ctr">
              <a:lnSpc>
                <a:spcPct val="100000"/>
              </a:lnSpc>
              <a:spcBef>
                <a:spcPts val="10"/>
              </a:spcBef>
            </a:pPr>
            <a:r>
              <a:rPr sz="900" b="1" spc="-25" dirty="0">
                <a:latin typeface="Arial"/>
                <a:cs typeface="Arial"/>
              </a:rPr>
              <a:t>--------------------------------------------------------------------------</a:t>
            </a:r>
            <a:endParaRPr lang="en-GB" sz="900" b="1" spc="-25" dirty="0">
              <a:latin typeface="Arial"/>
              <a:cs typeface="Arial"/>
            </a:endParaRPr>
          </a:p>
          <a:p>
            <a:pPr marL="12700">
              <a:lnSpc>
                <a:spcPct val="100000"/>
              </a:lnSpc>
              <a:spcBef>
                <a:spcPts val="10"/>
              </a:spcBef>
            </a:pPr>
            <a:endParaRPr lang="en-PH" sz="900" dirty="0">
              <a:latin typeface="Arial"/>
              <a:cs typeface="Arial"/>
            </a:endParaRPr>
          </a:p>
          <a:p>
            <a:pPr marL="12700">
              <a:spcBef>
                <a:spcPts val="10"/>
              </a:spcBef>
            </a:pPr>
            <a:r>
              <a:rPr lang="en-GB" sz="1050" b="1" u="sng" spc="-85" dirty="0">
                <a:solidFill>
                  <a:srgbClr val="0000FF"/>
                </a:solidFill>
                <a:uFill>
                  <a:solidFill>
                    <a:srgbClr val="0000FF"/>
                  </a:solidFill>
                </a:uFill>
                <a:latin typeface="Arial Black" panose="020B0A04020102020204" pitchFamily="34" charset="0"/>
                <a:cs typeface="Arial"/>
                <a:hlinkClick r:id="rId2"/>
              </a:rPr>
              <a:t>Ana</a:t>
            </a:r>
            <a:r>
              <a:rPr lang="en-GB" sz="1050" b="1" u="sng" spc="-90" dirty="0">
                <a:solidFill>
                  <a:srgbClr val="0000FF"/>
                </a:solidFill>
                <a:uFill>
                  <a:solidFill>
                    <a:srgbClr val="0000FF"/>
                  </a:solidFill>
                </a:uFill>
                <a:latin typeface="Arial Black" panose="020B0A04020102020204" pitchFamily="34" charset="0"/>
                <a:cs typeface="Arial"/>
                <a:hlinkClick r:id="rId2"/>
              </a:rPr>
              <a:t> </a:t>
            </a:r>
            <a:r>
              <a:rPr lang="en-GB" sz="1050" b="1" u="sng" spc="-65" dirty="0" err="1">
                <a:solidFill>
                  <a:srgbClr val="0000FF"/>
                </a:solidFill>
                <a:uFill>
                  <a:solidFill>
                    <a:srgbClr val="0000FF"/>
                  </a:solidFill>
                </a:uFill>
                <a:latin typeface="Arial Black" panose="020B0A04020102020204" pitchFamily="34" charset="0"/>
                <a:cs typeface="Arial"/>
                <a:hlinkClick r:id="rId2"/>
              </a:rPr>
              <a:t>Tirthdas</a:t>
            </a:r>
            <a:r>
              <a:rPr lang="en-GB" sz="1050" b="1" spc="-90" dirty="0">
                <a:solidFill>
                  <a:srgbClr val="0000FF"/>
                </a:solidFill>
                <a:latin typeface="Arial Black" panose="020B0A04020102020204" pitchFamily="34" charset="0"/>
                <a:cs typeface="Arial"/>
                <a:hlinkClick r:id="rId2"/>
              </a:rPr>
              <a:t> </a:t>
            </a:r>
            <a:r>
              <a:rPr lang="en-GB" sz="1050" b="1" dirty="0">
                <a:latin typeface="Arial Black" panose="020B0A04020102020204" pitchFamily="34" charset="0"/>
                <a:cs typeface="Arial"/>
              </a:rPr>
              <a:t>It</a:t>
            </a:r>
            <a:r>
              <a:rPr lang="en-GB" sz="1050" b="1" spc="-90" dirty="0">
                <a:latin typeface="Arial Black" panose="020B0A04020102020204" pitchFamily="34" charset="0"/>
                <a:cs typeface="Arial"/>
              </a:rPr>
              <a:t> is</a:t>
            </a:r>
            <a:r>
              <a:rPr lang="en-GB" sz="1050" b="1" spc="-85" dirty="0">
                <a:latin typeface="Arial Black" panose="020B0A04020102020204" pitchFamily="34" charset="0"/>
                <a:cs typeface="Arial"/>
              </a:rPr>
              <a:t> good</a:t>
            </a:r>
            <a:r>
              <a:rPr lang="en-GB" sz="1050" b="1" spc="-95" dirty="0">
                <a:latin typeface="Arial Black" panose="020B0A04020102020204" pitchFamily="34" charset="0"/>
                <a:cs typeface="Arial"/>
              </a:rPr>
              <a:t> </a:t>
            </a:r>
            <a:r>
              <a:rPr lang="en-GB" sz="1050" b="1" spc="-30" dirty="0">
                <a:latin typeface="Arial Black" panose="020B0A04020102020204" pitchFamily="34" charset="0"/>
                <a:cs typeface="Arial"/>
              </a:rPr>
              <a:t>to</a:t>
            </a:r>
            <a:r>
              <a:rPr lang="en-GB" sz="1050" b="1" spc="-90" dirty="0">
                <a:latin typeface="Arial Black" panose="020B0A04020102020204" pitchFamily="34" charset="0"/>
                <a:cs typeface="Arial"/>
              </a:rPr>
              <a:t> </a:t>
            </a:r>
            <a:r>
              <a:rPr lang="en-GB" sz="1050" b="1" spc="-65" dirty="0">
                <a:latin typeface="Arial Black" panose="020B0A04020102020204" pitchFamily="34" charset="0"/>
                <a:cs typeface="Arial"/>
              </a:rPr>
              <a:t>know</a:t>
            </a:r>
            <a:r>
              <a:rPr lang="en-GB" sz="1050" b="1" spc="-85" dirty="0">
                <a:latin typeface="Arial Black" panose="020B0A04020102020204" pitchFamily="34" charset="0"/>
                <a:cs typeface="Arial"/>
              </a:rPr>
              <a:t> </a:t>
            </a:r>
            <a:r>
              <a:rPr lang="en-GB" sz="1050" b="1" spc="-25" dirty="0">
                <a:latin typeface="Arial Black" panose="020B0A04020102020204" pitchFamily="34" charset="0"/>
                <a:cs typeface="Arial"/>
              </a:rPr>
              <a:t>that</a:t>
            </a:r>
            <a:r>
              <a:rPr lang="en-GB" sz="1050" b="1" spc="-90" dirty="0">
                <a:latin typeface="Arial Black" panose="020B0A04020102020204" pitchFamily="34" charset="0"/>
                <a:cs typeface="Arial"/>
              </a:rPr>
              <a:t> </a:t>
            </a:r>
            <a:r>
              <a:rPr lang="en-GB" sz="1050" b="1" spc="-65" dirty="0">
                <a:latin typeface="Arial Black" panose="020B0A04020102020204" pitchFamily="34" charset="0"/>
                <a:cs typeface="Arial"/>
              </a:rPr>
              <a:t>your</a:t>
            </a:r>
            <a:r>
              <a:rPr lang="en-GB" sz="1050" b="1" spc="-90" dirty="0">
                <a:latin typeface="Arial Black" panose="020B0A04020102020204" pitchFamily="34" charset="0"/>
                <a:cs typeface="Arial"/>
              </a:rPr>
              <a:t> </a:t>
            </a:r>
            <a:r>
              <a:rPr lang="en-GB" sz="1050" b="1" spc="-65" dirty="0">
                <a:latin typeface="Arial Black" panose="020B0A04020102020204" pitchFamily="34" charset="0"/>
                <a:cs typeface="Arial"/>
              </a:rPr>
              <a:t>dad</a:t>
            </a:r>
            <a:r>
              <a:rPr lang="en-GB" sz="1050" b="1" spc="-95" dirty="0">
                <a:latin typeface="Arial Black" panose="020B0A04020102020204" pitchFamily="34" charset="0"/>
                <a:cs typeface="Arial"/>
              </a:rPr>
              <a:t> </a:t>
            </a:r>
            <a:r>
              <a:rPr lang="en-GB" sz="1050" b="1" spc="-90" dirty="0">
                <a:latin typeface="Arial Black" panose="020B0A04020102020204" pitchFamily="34" charset="0"/>
                <a:cs typeface="Arial"/>
              </a:rPr>
              <a:t>is</a:t>
            </a:r>
            <a:r>
              <a:rPr lang="en-GB" sz="1050" b="1" spc="-85" dirty="0">
                <a:latin typeface="Arial Black" panose="020B0A04020102020204" pitchFamily="34" charset="0"/>
                <a:cs typeface="Arial"/>
              </a:rPr>
              <a:t> </a:t>
            </a:r>
            <a:r>
              <a:rPr lang="en-GB" sz="1050" b="1" spc="-40" dirty="0">
                <a:latin typeface="Arial Black" panose="020B0A04020102020204" pitchFamily="34" charset="0"/>
                <a:cs typeface="Arial"/>
              </a:rPr>
              <a:t>part</a:t>
            </a:r>
            <a:r>
              <a:rPr lang="en-GB" sz="1050" b="1" spc="-90" dirty="0">
                <a:latin typeface="Arial Black" panose="020B0A04020102020204" pitchFamily="34" charset="0"/>
                <a:cs typeface="Arial"/>
              </a:rPr>
              <a:t> </a:t>
            </a:r>
            <a:r>
              <a:rPr lang="en-GB" sz="1050" b="1" spc="-45" dirty="0">
                <a:latin typeface="Arial Black" panose="020B0A04020102020204" pitchFamily="34" charset="0"/>
                <a:cs typeface="Arial"/>
              </a:rPr>
              <a:t>of</a:t>
            </a:r>
            <a:r>
              <a:rPr lang="en-GB" sz="1050" b="1" spc="-90" dirty="0">
                <a:latin typeface="Arial Black" panose="020B0A04020102020204" pitchFamily="34" charset="0"/>
                <a:cs typeface="Arial"/>
              </a:rPr>
              <a:t> </a:t>
            </a:r>
            <a:r>
              <a:rPr lang="en-GB" sz="1050" b="1" spc="-40" dirty="0">
                <a:latin typeface="Arial Black" panose="020B0A04020102020204" pitchFamily="34" charset="0"/>
                <a:cs typeface="Arial"/>
              </a:rPr>
              <a:t>the</a:t>
            </a:r>
            <a:r>
              <a:rPr lang="en-GB" sz="1050" b="1" spc="-85" dirty="0">
                <a:latin typeface="Arial Black" panose="020B0A04020102020204" pitchFamily="34" charset="0"/>
                <a:cs typeface="Arial"/>
              </a:rPr>
              <a:t> </a:t>
            </a:r>
            <a:r>
              <a:rPr lang="en-GB" sz="1050" b="1" spc="-90" dirty="0" err="1">
                <a:latin typeface="Arial Black" panose="020B0A04020102020204" pitchFamily="34" charset="0"/>
                <a:cs typeface="Arial"/>
              </a:rPr>
              <a:t>GKonomics</a:t>
            </a:r>
            <a:r>
              <a:rPr lang="en-GB" sz="1050" b="1" spc="-90" dirty="0">
                <a:latin typeface="Arial Black" panose="020B0A04020102020204" pitchFamily="34" charset="0"/>
                <a:cs typeface="Arial"/>
              </a:rPr>
              <a:t>. This</a:t>
            </a:r>
            <a:r>
              <a:rPr lang="en-GB" sz="1050" b="1" spc="-80" dirty="0">
                <a:latin typeface="Arial Black" panose="020B0A04020102020204" pitchFamily="34" charset="0"/>
                <a:cs typeface="Arial"/>
              </a:rPr>
              <a:t> </a:t>
            </a:r>
            <a:r>
              <a:rPr lang="en-GB" sz="1050" b="1" spc="-90" dirty="0">
                <a:latin typeface="Arial Black" panose="020B0A04020102020204" pitchFamily="34" charset="0"/>
                <a:cs typeface="Arial"/>
              </a:rPr>
              <a:t>is </a:t>
            </a:r>
            <a:r>
              <a:rPr lang="en-GB" sz="1050" b="1" spc="-50" dirty="0">
                <a:latin typeface="Arial Black" panose="020B0A04020102020204" pitchFamily="34" charset="0"/>
                <a:cs typeface="Arial"/>
              </a:rPr>
              <a:t>really</a:t>
            </a:r>
            <a:r>
              <a:rPr lang="en-GB" sz="1050" b="1" spc="-80" dirty="0">
                <a:latin typeface="Arial Black" panose="020B0A04020102020204" pitchFamily="34" charset="0"/>
                <a:cs typeface="Arial"/>
              </a:rPr>
              <a:t> </a:t>
            </a:r>
            <a:r>
              <a:rPr lang="en-GB" sz="1050" b="1" spc="-40" dirty="0">
                <a:latin typeface="Arial Black" panose="020B0A04020102020204" pitchFamily="34" charset="0"/>
                <a:cs typeface="Arial"/>
              </a:rPr>
              <a:t>the</a:t>
            </a:r>
            <a:r>
              <a:rPr lang="en-GB" sz="1050" b="1" spc="-90" dirty="0">
                <a:latin typeface="Arial Black" panose="020B0A04020102020204" pitchFamily="34" charset="0"/>
                <a:cs typeface="Arial"/>
              </a:rPr>
              <a:t> </a:t>
            </a:r>
            <a:r>
              <a:rPr lang="en-GB" sz="1050" b="1" spc="-65" dirty="0">
                <a:latin typeface="Arial Black" panose="020B0A04020102020204" pitchFamily="34" charset="0"/>
                <a:cs typeface="Arial"/>
              </a:rPr>
              <a:t>only</a:t>
            </a:r>
            <a:r>
              <a:rPr lang="en-GB" sz="1050" b="1" spc="-85" dirty="0">
                <a:latin typeface="Arial Black" panose="020B0A04020102020204" pitchFamily="34" charset="0"/>
                <a:cs typeface="Arial"/>
              </a:rPr>
              <a:t> </a:t>
            </a:r>
            <a:r>
              <a:rPr lang="en-GB" sz="1050" b="1" spc="-60" dirty="0">
                <a:latin typeface="Arial Black" panose="020B0A04020102020204" pitchFamily="34" charset="0"/>
                <a:cs typeface="Arial"/>
              </a:rPr>
              <a:t>way</a:t>
            </a:r>
            <a:r>
              <a:rPr lang="en-GB" sz="1050" b="1" spc="-80" dirty="0">
                <a:latin typeface="Arial Black" panose="020B0A04020102020204" pitchFamily="34" charset="0"/>
                <a:cs typeface="Arial"/>
              </a:rPr>
              <a:t> </a:t>
            </a:r>
            <a:r>
              <a:rPr lang="en-GB" sz="1050" b="1" spc="-30" dirty="0">
                <a:latin typeface="Arial Black" panose="020B0A04020102020204" pitchFamily="34" charset="0"/>
                <a:cs typeface="Arial"/>
              </a:rPr>
              <a:t>to</a:t>
            </a:r>
            <a:r>
              <a:rPr lang="en-GB" sz="1050" b="1" spc="-95" dirty="0">
                <a:latin typeface="Arial Black" panose="020B0A04020102020204" pitchFamily="34" charset="0"/>
                <a:cs typeface="Arial"/>
              </a:rPr>
              <a:t> </a:t>
            </a:r>
            <a:r>
              <a:rPr lang="en-GB" sz="1050" b="1" spc="-50" dirty="0">
                <a:latin typeface="Arial Black" panose="020B0A04020102020204" pitchFamily="34" charset="0"/>
                <a:cs typeface="Arial"/>
              </a:rPr>
              <a:t>fight</a:t>
            </a:r>
            <a:r>
              <a:rPr lang="en-GB" sz="1050" b="1" spc="-90" dirty="0">
                <a:latin typeface="Arial Black" panose="020B0A04020102020204" pitchFamily="34" charset="0"/>
                <a:cs typeface="Arial"/>
              </a:rPr>
              <a:t> </a:t>
            </a:r>
            <a:r>
              <a:rPr lang="en-GB" sz="1050" b="1" spc="-50" dirty="0">
                <a:latin typeface="Arial Black" panose="020B0A04020102020204" pitchFamily="34" charset="0"/>
                <a:cs typeface="Arial"/>
              </a:rPr>
              <a:t>poverty.  </a:t>
            </a:r>
            <a:r>
              <a:rPr lang="en-GB" sz="1050" b="1" spc="-90" dirty="0">
                <a:latin typeface="Arial Black" panose="020B0A04020102020204" pitchFamily="34" charset="0"/>
                <a:cs typeface="Arial"/>
              </a:rPr>
              <a:t>To </a:t>
            </a:r>
            <a:r>
              <a:rPr lang="en-GB" sz="1050" b="1" spc="-60" dirty="0">
                <a:latin typeface="Arial Black" panose="020B0A04020102020204" pitchFamily="34" charset="0"/>
                <a:cs typeface="Arial"/>
              </a:rPr>
              <a:t>educate how </a:t>
            </a:r>
            <a:r>
              <a:rPr lang="en-GB" sz="1050" b="1" spc="-65" dirty="0">
                <a:latin typeface="Arial Black" panose="020B0A04020102020204" pitchFamily="34" charset="0"/>
                <a:cs typeface="Arial"/>
              </a:rPr>
              <a:t>one </a:t>
            </a:r>
            <a:r>
              <a:rPr lang="en-GB" sz="1050" b="1" spc="-85" dirty="0">
                <a:latin typeface="Arial Black" panose="020B0A04020102020204" pitchFamily="34" charset="0"/>
                <a:cs typeface="Arial"/>
              </a:rPr>
              <a:t>can </a:t>
            </a:r>
            <a:r>
              <a:rPr lang="en-GB" sz="1050" b="1" spc="-60" dirty="0">
                <a:latin typeface="Arial Black" panose="020B0A04020102020204" pitchFamily="34" charset="0"/>
                <a:cs typeface="Arial"/>
              </a:rPr>
              <a:t>be </a:t>
            </a:r>
            <a:r>
              <a:rPr lang="en-GB" sz="1050" b="1" spc="-50" dirty="0">
                <a:latin typeface="Arial Black" panose="020B0A04020102020204" pitchFamily="34" charset="0"/>
                <a:cs typeface="Arial"/>
              </a:rPr>
              <a:t>self-sufficient. </a:t>
            </a:r>
            <a:r>
              <a:rPr lang="en-GB" sz="1050" b="1" spc="-90" dirty="0">
                <a:latin typeface="Arial Black" panose="020B0A04020102020204" pitchFamily="34" charset="0"/>
                <a:cs typeface="Arial"/>
              </a:rPr>
              <a:t>Love </a:t>
            </a:r>
            <a:r>
              <a:rPr lang="en-GB" sz="1050" b="1" spc="-65" dirty="0">
                <a:latin typeface="Arial Black" panose="020B0A04020102020204" pitchFamily="34" charset="0"/>
                <a:cs typeface="Arial"/>
              </a:rPr>
              <a:t>your dad </a:t>
            </a:r>
            <a:r>
              <a:rPr lang="en-GB" sz="1050" b="1" spc="-40" dirty="0">
                <a:latin typeface="Arial Black" panose="020B0A04020102020204" pitchFamily="34" charset="0"/>
                <a:cs typeface="Arial"/>
              </a:rPr>
              <a:t>for</a:t>
            </a:r>
            <a:r>
              <a:rPr lang="en-GB" sz="1050" b="1" spc="60" dirty="0">
                <a:latin typeface="Arial Black" panose="020B0A04020102020204" pitchFamily="34" charset="0"/>
                <a:cs typeface="Arial"/>
              </a:rPr>
              <a:t> </a:t>
            </a:r>
            <a:r>
              <a:rPr lang="en-GB" sz="1050" b="1" spc="-50" dirty="0">
                <a:latin typeface="Arial Black" panose="020B0A04020102020204" pitchFamily="34" charset="0"/>
                <a:cs typeface="Arial"/>
              </a:rPr>
              <a:t>still </a:t>
            </a:r>
            <a:r>
              <a:rPr lang="en-GB" sz="1050" b="1" spc="-80" dirty="0">
                <a:latin typeface="Arial Black" panose="020B0A04020102020204" pitchFamily="34" charset="0"/>
                <a:cs typeface="Arial"/>
              </a:rPr>
              <a:t>sharing </a:t>
            </a:r>
            <a:r>
              <a:rPr lang="en-GB" sz="1050" b="1" spc="-85" dirty="0">
                <a:latin typeface="Arial Black" panose="020B0A04020102020204" pitchFamily="34" charset="0"/>
                <a:cs typeface="Arial"/>
              </a:rPr>
              <a:t>his </a:t>
            </a:r>
            <a:r>
              <a:rPr lang="en-GB" sz="1050" b="1" spc="-45" dirty="0">
                <a:latin typeface="Arial Black" panose="020B0A04020102020204" pitchFamily="34" charset="0"/>
                <a:cs typeface="Arial"/>
              </a:rPr>
              <a:t>talents!</a:t>
            </a:r>
          </a:p>
          <a:p>
            <a:pPr marL="12700">
              <a:spcBef>
                <a:spcPts val="10"/>
              </a:spcBef>
            </a:pPr>
            <a:r>
              <a:rPr lang="en-GB" sz="900" b="1" spc="-45" dirty="0">
                <a:latin typeface="Arial"/>
                <a:cs typeface="Arial"/>
              </a:rPr>
              <a:t>----------------------------------------------------</a:t>
            </a:r>
          </a:p>
          <a:p>
            <a:pPr marL="12700">
              <a:spcBef>
                <a:spcPts val="10"/>
              </a:spcBef>
            </a:pPr>
            <a:r>
              <a:rPr lang="en-PH" sz="1050" b="1" spc="-65" dirty="0">
                <a:latin typeface="Arial Black" panose="020B0A04020102020204" pitchFamily="34" charset="0"/>
                <a:cs typeface="Arial"/>
              </a:rPr>
              <a:t>Rev. </a:t>
            </a:r>
            <a:r>
              <a:rPr lang="en-PH" sz="1050" b="1" spc="-70" dirty="0">
                <a:latin typeface="Arial Black" panose="020B0A04020102020204" pitchFamily="34" charset="0"/>
                <a:cs typeface="Arial"/>
              </a:rPr>
              <a:t>Sarah</a:t>
            </a:r>
            <a:r>
              <a:rPr lang="en-PH" sz="1050" b="1" spc="25" dirty="0">
                <a:latin typeface="Arial Black" panose="020B0A04020102020204" pitchFamily="34" charset="0"/>
                <a:cs typeface="Arial"/>
              </a:rPr>
              <a:t> </a:t>
            </a:r>
            <a:r>
              <a:rPr lang="en-PH" sz="1050" b="1" spc="-50" dirty="0">
                <a:latin typeface="Arial Black" panose="020B0A04020102020204" pitchFamily="34" charset="0"/>
                <a:cs typeface="Arial"/>
              </a:rPr>
              <a:t>Harrison-McQueen</a:t>
            </a:r>
          </a:p>
          <a:p>
            <a:pPr marL="12700">
              <a:spcBef>
                <a:spcPts val="10"/>
              </a:spcBef>
            </a:pPr>
            <a:r>
              <a:rPr lang="en-GB" sz="1050" b="1" spc="-70" dirty="0">
                <a:latin typeface="Arial Black" panose="020B0A04020102020204" pitchFamily="34" charset="0"/>
                <a:cs typeface="Arial"/>
              </a:rPr>
              <a:t>Frank, </a:t>
            </a:r>
          </a:p>
          <a:p>
            <a:pPr marL="12700">
              <a:spcBef>
                <a:spcPts val="10"/>
              </a:spcBef>
            </a:pPr>
            <a:endParaRPr lang="en-GB" sz="1050" b="1" spc="-70" dirty="0">
              <a:latin typeface="Arial Black" panose="020B0A04020102020204" pitchFamily="34" charset="0"/>
              <a:cs typeface="Arial"/>
            </a:endParaRPr>
          </a:p>
          <a:p>
            <a:pPr marL="12700">
              <a:spcBef>
                <a:spcPts val="10"/>
              </a:spcBef>
            </a:pPr>
            <a:r>
              <a:rPr lang="en-GB" sz="1050" b="1" spc="-50" dirty="0">
                <a:latin typeface="Arial Black" panose="020B0A04020102020204" pitchFamily="34" charset="0"/>
                <a:cs typeface="Arial"/>
              </a:rPr>
              <a:t>wonderful </a:t>
            </a:r>
            <a:r>
              <a:rPr lang="en-GB" sz="1050" b="1" spc="-30" dirty="0">
                <a:latin typeface="Arial Black" panose="020B0A04020102020204" pitchFamily="34" charset="0"/>
                <a:cs typeface="Arial"/>
              </a:rPr>
              <a:t>to </a:t>
            </a:r>
            <a:r>
              <a:rPr lang="en-GB" sz="1050" b="1" spc="-55" dirty="0">
                <a:latin typeface="Arial Black" panose="020B0A04020102020204" pitchFamily="34" charset="0"/>
                <a:cs typeface="Arial"/>
              </a:rPr>
              <a:t>hear </a:t>
            </a:r>
            <a:r>
              <a:rPr lang="en-GB" sz="1050" b="1" spc="-50" dirty="0">
                <a:latin typeface="Arial Black" panose="020B0A04020102020204" pitchFamily="34" charset="0"/>
                <a:cs typeface="Arial"/>
              </a:rPr>
              <a:t>from </a:t>
            </a:r>
            <a:r>
              <a:rPr lang="en-GB" sz="1050" b="1" spc="-60" dirty="0">
                <a:latin typeface="Arial Black" panose="020B0A04020102020204" pitchFamily="34" charset="0"/>
                <a:cs typeface="Arial"/>
              </a:rPr>
              <a:t>you! </a:t>
            </a:r>
            <a:r>
              <a:rPr lang="en-GB" sz="1050" b="1" spc="-40" dirty="0">
                <a:latin typeface="Arial Black" panose="020B0A04020102020204" pitchFamily="34" charset="0"/>
                <a:cs typeface="Arial"/>
              </a:rPr>
              <a:t>What </a:t>
            </a:r>
            <a:r>
              <a:rPr lang="en-GB" sz="1050" b="1" spc="-60" dirty="0">
                <a:latin typeface="Arial Black" panose="020B0A04020102020204" pitchFamily="34" charset="0"/>
                <a:cs typeface="Arial"/>
              </a:rPr>
              <a:t>incredible </a:t>
            </a:r>
            <a:r>
              <a:rPr lang="en-GB" sz="1050" b="1" spc="-55" dirty="0">
                <a:latin typeface="Arial Black" panose="020B0A04020102020204" pitchFamily="34" charset="0"/>
                <a:cs typeface="Arial"/>
              </a:rPr>
              <a:t>work </a:t>
            </a:r>
            <a:r>
              <a:rPr lang="en-GB" sz="1050" b="1" spc="-75" dirty="0">
                <a:latin typeface="Arial Black" panose="020B0A04020102020204" pitchFamily="34" charset="0"/>
                <a:cs typeface="Arial"/>
              </a:rPr>
              <a:t>you </a:t>
            </a:r>
            <a:r>
              <a:rPr lang="en-GB" sz="1050" b="1" spc="-50" dirty="0">
                <a:latin typeface="Arial Black" panose="020B0A04020102020204" pitchFamily="34" charset="0"/>
                <a:cs typeface="Arial"/>
              </a:rPr>
              <a:t>are </a:t>
            </a:r>
            <a:r>
              <a:rPr lang="en-GB" sz="1050" b="1" spc="-65" dirty="0">
                <a:latin typeface="Arial Black" panose="020B0A04020102020204" pitchFamily="34" charset="0"/>
                <a:cs typeface="Arial"/>
              </a:rPr>
              <a:t>doing. Our </a:t>
            </a:r>
            <a:r>
              <a:rPr lang="en-GB" sz="1050" b="1" spc="-55" dirty="0">
                <a:latin typeface="Arial Black" panose="020B0A04020102020204" pitchFamily="34" charset="0"/>
                <a:cs typeface="Arial"/>
              </a:rPr>
              <a:t>lay </a:t>
            </a:r>
            <a:r>
              <a:rPr lang="en-GB" sz="1050" b="1" spc="-45" dirty="0">
                <a:latin typeface="Arial Black" panose="020B0A04020102020204" pitchFamily="34" charset="0"/>
                <a:cs typeface="Arial"/>
              </a:rPr>
              <a:t>leader, </a:t>
            </a:r>
            <a:r>
              <a:rPr lang="en-GB" sz="1050" b="1" spc="-55" dirty="0">
                <a:latin typeface="Arial Black" panose="020B0A04020102020204" pitchFamily="34" charset="0"/>
                <a:cs typeface="Arial"/>
              </a:rPr>
              <a:t>Dainty </a:t>
            </a:r>
            <a:r>
              <a:rPr lang="en-GB" sz="1050" b="1" spc="-65" dirty="0">
                <a:latin typeface="Arial Black" panose="020B0A04020102020204" pitchFamily="34" charset="0"/>
                <a:cs typeface="Arial"/>
              </a:rPr>
              <a:t>Ignacio, </a:t>
            </a:r>
            <a:r>
              <a:rPr lang="en-GB" sz="1050" b="1" spc="-90" dirty="0">
                <a:latin typeface="Arial Black" panose="020B0A04020102020204" pitchFamily="34" charset="0"/>
                <a:cs typeface="Arial"/>
              </a:rPr>
              <a:t>is </a:t>
            </a:r>
            <a:r>
              <a:rPr lang="en-GB" sz="1050" b="1" spc="-50" dirty="0">
                <a:latin typeface="Arial Black" panose="020B0A04020102020204" pitchFamily="34" charset="0"/>
                <a:cs typeface="Arial"/>
              </a:rPr>
              <a:t>from </a:t>
            </a:r>
            <a:r>
              <a:rPr lang="en-GB" sz="1050" b="1" spc="-40" dirty="0">
                <a:latin typeface="Arial Black" panose="020B0A04020102020204" pitchFamily="34" charset="0"/>
                <a:cs typeface="Arial"/>
              </a:rPr>
              <a:t>the </a:t>
            </a:r>
            <a:r>
              <a:rPr lang="en-GB" sz="1050" b="1" spc="-70" dirty="0">
                <a:latin typeface="Arial Black" panose="020B0A04020102020204" pitchFamily="34" charset="0"/>
                <a:cs typeface="Arial"/>
              </a:rPr>
              <a:t>Philippines  </a:t>
            </a:r>
            <a:r>
              <a:rPr lang="en-GB" sz="1050" b="1" spc="-65" dirty="0">
                <a:latin typeface="Arial Black" panose="020B0A04020102020204" pitchFamily="34" charset="0"/>
                <a:cs typeface="Arial"/>
              </a:rPr>
              <a:t>and </a:t>
            </a:r>
            <a:r>
              <a:rPr lang="en-GB" sz="1050" b="1" spc="-50" dirty="0">
                <a:latin typeface="Arial Black" panose="020B0A04020102020204" pitchFamily="34" charset="0"/>
                <a:cs typeface="Arial"/>
              </a:rPr>
              <a:t>her </a:t>
            </a:r>
            <a:r>
              <a:rPr lang="en-GB" sz="1050" b="1" spc="-70" dirty="0">
                <a:latin typeface="Arial Black" panose="020B0A04020102020204" pitchFamily="34" charset="0"/>
                <a:cs typeface="Arial"/>
              </a:rPr>
              <a:t>husband, </a:t>
            </a:r>
            <a:r>
              <a:rPr lang="en-GB" sz="1050" b="1" spc="-60" dirty="0">
                <a:latin typeface="Arial Black" panose="020B0A04020102020204" pitchFamily="34" charset="0"/>
                <a:cs typeface="Arial"/>
              </a:rPr>
              <a:t>Don, </a:t>
            </a:r>
            <a:r>
              <a:rPr lang="en-GB" sz="1050" b="1" spc="-85" dirty="0">
                <a:latin typeface="Arial Black" panose="020B0A04020102020204" pitchFamily="34" charset="0"/>
                <a:cs typeface="Arial"/>
              </a:rPr>
              <a:t>does </a:t>
            </a:r>
            <a:r>
              <a:rPr lang="en-GB" sz="1050" b="1" spc="-80" dirty="0">
                <a:latin typeface="Arial Black" panose="020B0A04020102020204" pitchFamily="34" charset="0"/>
                <a:cs typeface="Arial"/>
              </a:rPr>
              <a:t>some </a:t>
            </a:r>
            <a:r>
              <a:rPr lang="en-GB" sz="1050" b="1" spc="-55" dirty="0">
                <a:latin typeface="Arial Black" panose="020B0A04020102020204" pitchFamily="34" charset="0"/>
                <a:cs typeface="Arial"/>
              </a:rPr>
              <a:t>work </a:t>
            </a:r>
            <a:r>
              <a:rPr lang="en-GB" sz="1050" b="1" spc="-70" dirty="0">
                <a:latin typeface="Arial Black" panose="020B0A04020102020204" pitchFamily="34" charset="0"/>
                <a:cs typeface="Arial"/>
              </a:rPr>
              <a:t>regarding </a:t>
            </a:r>
            <a:r>
              <a:rPr lang="en-GB" sz="1050" b="1" spc="-50" dirty="0">
                <a:latin typeface="Arial Black" panose="020B0A04020102020204" pitchFamily="34" charset="0"/>
                <a:cs typeface="Arial"/>
              </a:rPr>
              <a:t>deforestation. </a:t>
            </a:r>
            <a:r>
              <a:rPr lang="en-GB" sz="1050" b="1" spc="-15" dirty="0">
                <a:latin typeface="Arial Black" panose="020B0A04020102020204" pitchFamily="34" charset="0"/>
                <a:cs typeface="Arial"/>
              </a:rPr>
              <a:t>I </a:t>
            </a:r>
            <a:r>
              <a:rPr lang="en-GB" sz="1050" b="1" spc="-35" dirty="0">
                <a:latin typeface="Arial Black" panose="020B0A04020102020204" pitchFamily="34" charset="0"/>
                <a:cs typeface="Arial"/>
              </a:rPr>
              <a:t>will </a:t>
            </a:r>
            <a:r>
              <a:rPr lang="en-GB" sz="1050" b="1" spc="-70" dirty="0">
                <a:latin typeface="Arial Black" panose="020B0A04020102020204" pitchFamily="34" charset="0"/>
                <a:cs typeface="Arial"/>
              </a:rPr>
              <a:t>share </a:t>
            </a:r>
            <a:r>
              <a:rPr lang="en-GB" sz="1050" b="1" spc="-65" dirty="0">
                <a:latin typeface="Arial Black" panose="020B0A04020102020204" pitchFamily="34" charset="0"/>
                <a:cs typeface="Arial"/>
              </a:rPr>
              <a:t>your </a:t>
            </a:r>
            <a:r>
              <a:rPr lang="en-GB" sz="1050" b="1" spc="-50" dirty="0">
                <a:latin typeface="Arial Black" panose="020B0A04020102020204" pitchFamily="34" charset="0"/>
                <a:cs typeface="Arial"/>
              </a:rPr>
              <a:t>email </a:t>
            </a:r>
            <a:r>
              <a:rPr lang="en-GB" sz="1050" b="1" spc="-30" dirty="0">
                <a:latin typeface="Arial Black" panose="020B0A04020102020204" pitchFamily="34" charset="0"/>
                <a:cs typeface="Arial"/>
              </a:rPr>
              <a:t>with </a:t>
            </a:r>
            <a:r>
              <a:rPr lang="en-GB" sz="1050" b="1" spc="-45" dirty="0">
                <a:latin typeface="Arial Black" panose="020B0A04020102020204" pitchFamily="34" charset="0"/>
                <a:cs typeface="Arial"/>
              </a:rPr>
              <a:t>them </a:t>
            </a:r>
            <a:r>
              <a:rPr lang="en-GB" sz="1050" b="1" spc="-85" dirty="0">
                <a:latin typeface="Arial Black" panose="020B0A04020102020204" pitchFamily="34" charset="0"/>
                <a:cs typeface="Arial"/>
              </a:rPr>
              <a:t>because </a:t>
            </a:r>
            <a:r>
              <a:rPr lang="en-GB" sz="1050" b="1" spc="-15" dirty="0">
                <a:latin typeface="Arial Black" panose="020B0A04020102020204" pitchFamily="34" charset="0"/>
                <a:cs typeface="Arial"/>
              </a:rPr>
              <a:t>I </a:t>
            </a:r>
            <a:r>
              <a:rPr lang="en-GB" sz="1050" b="1" spc="-45" dirty="0">
                <a:latin typeface="Arial Black" panose="020B0A04020102020204" pitchFamily="34" charset="0"/>
                <a:cs typeface="Arial"/>
              </a:rPr>
              <a:t>think </a:t>
            </a:r>
            <a:r>
              <a:rPr lang="en-GB" sz="1050" b="1" spc="-30" dirty="0">
                <a:latin typeface="Arial Black" panose="020B0A04020102020204" pitchFamily="34" charset="0"/>
                <a:cs typeface="Arial"/>
              </a:rPr>
              <a:t>that </a:t>
            </a:r>
            <a:r>
              <a:rPr lang="en-GB" sz="1050" b="1" spc="-75" dirty="0">
                <a:latin typeface="Arial Black" panose="020B0A04020102020204" pitchFamily="34" charset="0"/>
                <a:cs typeface="Arial"/>
              </a:rPr>
              <a:t>Don  </a:t>
            </a:r>
            <a:r>
              <a:rPr lang="en-GB" sz="1050" b="1" spc="-60" dirty="0">
                <a:latin typeface="Arial Black" panose="020B0A04020102020204" pitchFamily="34" charset="0"/>
                <a:cs typeface="Arial"/>
              </a:rPr>
              <a:t>would </a:t>
            </a:r>
            <a:r>
              <a:rPr lang="en-GB" sz="1050" b="1" spc="-70" dirty="0">
                <a:latin typeface="Arial Black" panose="020B0A04020102020204" pitchFamily="34" charset="0"/>
                <a:cs typeface="Arial"/>
              </a:rPr>
              <a:t>especially </a:t>
            </a:r>
            <a:r>
              <a:rPr lang="en-GB" sz="1050" b="1" spc="-60" dirty="0">
                <a:latin typeface="Arial Black" panose="020B0A04020102020204" pitchFamily="34" charset="0"/>
                <a:cs typeface="Arial"/>
              </a:rPr>
              <a:t>be </a:t>
            </a:r>
            <a:r>
              <a:rPr lang="en-GB" sz="1050" b="1" spc="-50" dirty="0">
                <a:latin typeface="Arial Black" panose="020B0A04020102020204" pitchFamily="34" charset="0"/>
                <a:cs typeface="Arial"/>
              </a:rPr>
              <a:t>interested </a:t>
            </a:r>
            <a:r>
              <a:rPr lang="en-GB" sz="1050" b="1" spc="-35" dirty="0">
                <a:latin typeface="Arial Black" panose="020B0A04020102020204" pitchFamily="34" charset="0"/>
                <a:cs typeface="Arial"/>
              </a:rPr>
              <a:t>to </a:t>
            </a:r>
            <a:r>
              <a:rPr lang="en-GB" sz="1050" b="1" spc="-50" dirty="0">
                <a:latin typeface="Arial Black" panose="020B0A04020102020204" pitchFamily="34" charset="0"/>
                <a:cs typeface="Arial"/>
              </a:rPr>
              <a:t>learn </a:t>
            </a:r>
            <a:r>
              <a:rPr lang="en-GB" sz="1050" b="1" spc="-55" dirty="0">
                <a:latin typeface="Arial Black" panose="020B0A04020102020204" pitchFamily="34" charset="0"/>
                <a:cs typeface="Arial"/>
              </a:rPr>
              <a:t>about </a:t>
            </a:r>
            <a:r>
              <a:rPr lang="en-GB" sz="1050" b="1" spc="-50" dirty="0">
                <a:latin typeface="Arial Black" panose="020B0A04020102020204" pitchFamily="34" charset="0"/>
                <a:cs typeface="Arial"/>
              </a:rPr>
              <a:t>this. </a:t>
            </a:r>
            <a:r>
              <a:rPr lang="en-GB" sz="1050" b="1" spc="-15" dirty="0">
                <a:latin typeface="Arial Black" panose="020B0A04020102020204" pitchFamily="34" charset="0"/>
                <a:cs typeface="Arial"/>
              </a:rPr>
              <a:t>I </a:t>
            </a:r>
            <a:r>
              <a:rPr lang="en-GB" sz="1050" b="1" spc="-60" dirty="0">
                <a:latin typeface="Arial Black" panose="020B0A04020102020204" pitchFamily="34" charset="0"/>
                <a:cs typeface="Arial"/>
              </a:rPr>
              <a:t>pray </a:t>
            </a:r>
            <a:r>
              <a:rPr lang="en-GB" sz="1050" b="1" spc="-30" dirty="0">
                <a:latin typeface="Arial Black" panose="020B0A04020102020204" pitchFamily="34" charset="0"/>
                <a:cs typeface="Arial"/>
              </a:rPr>
              <a:t>that </a:t>
            </a:r>
            <a:r>
              <a:rPr lang="en-GB" sz="1050" b="1" spc="-95" dirty="0">
                <a:latin typeface="Arial Black" panose="020B0A04020102020204" pitchFamily="34" charset="0"/>
                <a:cs typeface="Arial"/>
              </a:rPr>
              <a:t>God </a:t>
            </a:r>
            <a:r>
              <a:rPr lang="en-GB" sz="1050" b="1" spc="-70" dirty="0">
                <a:latin typeface="Arial Black" panose="020B0A04020102020204" pitchFamily="34" charset="0"/>
                <a:cs typeface="Arial"/>
              </a:rPr>
              <a:t>continues </a:t>
            </a:r>
            <a:r>
              <a:rPr lang="en-GB" sz="1050" b="1" spc="-30" dirty="0">
                <a:latin typeface="Arial Black" panose="020B0A04020102020204" pitchFamily="34" charset="0"/>
                <a:cs typeface="Arial"/>
              </a:rPr>
              <a:t>to </a:t>
            </a:r>
            <a:r>
              <a:rPr lang="en-GB" sz="1050" b="1" spc="-90" dirty="0">
                <a:latin typeface="Arial Black" panose="020B0A04020102020204" pitchFamily="34" charset="0"/>
                <a:cs typeface="Arial"/>
              </a:rPr>
              <a:t>use </a:t>
            </a:r>
            <a:r>
              <a:rPr lang="en-GB" sz="1050" b="1" spc="-75" dirty="0">
                <a:latin typeface="Arial Black" panose="020B0A04020102020204" pitchFamily="34" charset="0"/>
                <a:cs typeface="Arial"/>
              </a:rPr>
              <a:t>you </a:t>
            </a:r>
            <a:r>
              <a:rPr lang="en-GB" sz="1050" b="1" spc="-30" dirty="0">
                <a:latin typeface="Arial Black" panose="020B0A04020102020204" pitchFamily="34" charset="0"/>
                <a:cs typeface="Arial"/>
              </a:rPr>
              <a:t>to </a:t>
            </a:r>
            <a:r>
              <a:rPr lang="en-GB" sz="1050" b="1" spc="-90" dirty="0">
                <a:latin typeface="Arial Black" panose="020B0A04020102020204" pitchFamily="34" charset="0"/>
                <a:cs typeface="Arial"/>
              </a:rPr>
              <a:t>bless </a:t>
            </a:r>
            <a:r>
              <a:rPr lang="en-GB" sz="1050" b="1" spc="-60" dirty="0">
                <a:latin typeface="Arial Black" panose="020B0A04020102020204" pitchFamily="34" charset="0"/>
                <a:cs typeface="Arial"/>
              </a:rPr>
              <a:t>others </a:t>
            </a:r>
            <a:r>
              <a:rPr lang="en-GB" sz="1050" b="1" spc="-65" dirty="0">
                <a:latin typeface="Arial Black" panose="020B0A04020102020204" pitchFamily="34" charset="0"/>
                <a:cs typeface="Arial"/>
              </a:rPr>
              <a:t>and </a:t>
            </a:r>
            <a:r>
              <a:rPr lang="en-GB" sz="1050" b="1" spc="-70" dirty="0">
                <a:latin typeface="Arial Black" panose="020B0A04020102020204" pitchFamily="34" charset="0"/>
                <a:cs typeface="Arial"/>
              </a:rPr>
              <a:t>bring Glory </a:t>
            </a:r>
            <a:r>
              <a:rPr lang="en-GB" sz="1050" b="1" spc="-30" dirty="0">
                <a:latin typeface="Arial Black" panose="020B0A04020102020204" pitchFamily="34" charset="0"/>
                <a:cs typeface="Arial"/>
              </a:rPr>
              <a:t>to </a:t>
            </a:r>
            <a:r>
              <a:rPr lang="en-GB" sz="1050" b="1" spc="-95" dirty="0">
                <a:latin typeface="Arial Black" panose="020B0A04020102020204" pitchFamily="34" charset="0"/>
                <a:cs typeface="Arial"/>
              </a:rPr>
              <a:t>God  </a:t>
            </a:r>
            <a:r>
              <a:rPr lang="en-GB" sz="1050" b="1" spc="-60" dirty="0">
                <a:latin typeface="Arial Black" panose="020B0A04020102020204" pitchFamily="34" charset="0"/>
                <a:cs typeface="Arial"/>
              </a:rPr>
              <a:t>every </a:t>
            </a:r>
            <a:r>
              <a:rPr lang="en-GB" sz="1050" b="1" spc="-55" dirty="0">
                <a:latin typeface="Arial Black" panose="020B0A04020102020204" pitchFamily="34" charset="0"/>
                <a:cs typeface="Arial"/>
              </a:rPr>
              <a:t>day! </a:t>
            </a:r>
            <a:r>
              <a:rPr lang="en-GB" sz="1050" b="1" spc="-80" dirty="0">
                <a:latin typeface="Arial Black" panose="020B0A04020102020204" pitchFamily="34" charset="0"/>
                <a:cs typeface="Arial"/>
              </a:rPr>
              <a:t>Thank </a:t>
            </a:r>
            <a:r>
              <a:rPr lang="en-GB" sz="1050" b="1" spc="-70" dirty="0">
                <a:latin typeface="Arial Black" panose="020B0A04020102020204" pitchFamily="34" charset="0"/>
                <a:cs typeface="Arial"/>
              </a:rPr>
              <a:t>you </a:t>
            </a:r>
            <a:r>
              <a:rPr lang="en-GB" sz="1050" b="1" spc="-105" dirty="0">
                <a:latin typeface="Arial Black" panose="020B0A04020102020204" pitchFamily="34" charset="0"/>
                <a:cs typeface="Arial"/>
              </a:rPr>
              <a:t>so </a:t>
            </a:r>
            <a:r>
              <a:rPr lang="en-GB" sz="1050" b="1" spc="-90" dirty="0">
                <a:latin typeface="Arial Black" panose="020B0A04020102020204" pitchFamily="34" charset="0"/>
                <a:cs typeface="Arial"/>
              </a:rPr>
              <a:t>much </a:t>
            </a:r>
            <a:r>
              <a:rPr lang="en-GB" sz="1050" b="1" spc="-40" dirty="0">
                <a:latin typeface="Arial Black" panose="020B0A04020102020204" pitchFamily="34" charset="0"/>
                <a:cs typeface="Arial"/>
              </a:rPr>
              <a:t>for </a:t>
            </a:r>
            <a:r>
              <a:rPr lang="en-GB" sz="1050" b="1" spc="-75" dirty="0">
                <a:latin typeface="Arial Black" panose="020B0A04020102020204" pitchFamily="34" charset="0"/>
                <a:cs typeface="Arial"/>
              </a:rPr>
              <a:t>sharing </a:t>
            </a:r>
            <a:r>
              <a:rPr lang="en-GB" sz="1050" b="1" spc="-60" dirty="0">
                <a:latin typeface="Arial Black" panose="020B0A04020102020204" pitchFamily="34" charset="0"/>
                <a:cs typeface="Arial"/>
              </a:rPr>
              <a:t>this </a:t>
            </a:r>
            <a:r>
              <a:rPr lang="en-GB" sz="1050" b="1" spc="-30" dirty="0">
                <a:latin typeface="Arial Black" panose="020B0A04020102020204" pitchFamily="34" charset="0"/>
                <a:cs typeface="Arial"/>
              </a:rPr>
              <a:t>with</a:t>
            </a:r>
            <a:r>
              <a:rPr lang="en-GB" sz="1050" b="1" dirty="0">
                <a:latin typeface="Arial Black" panose="020B0A04020102020204" pitchFamily="34" charset="0"/>
                <a:cs typeface="Arial"/>
              </a:rPr>
              <a:t> </a:t>
            </a:r>
            <a:r>
              <a:rPr lang="en-GB" sz="1050" b="1" spc="-45" dirty="0">
                <a:latin typeface="Arial Black" panose="020B0A04020102020204" pitchFamily="34" charset="0"/>
                <a:cs typeface="Arial"/>
              </a:rPr>
              <a:t>me.</a:t>
            </a:r>
          </a:p>
          <a:p>
            <a:pPr marL="12700">
              <a:spcBef>
                <a:spcPts val="10"/>
              </a:spcBef>
            </a:pPr>
            <a:endParaRPr lang="en-GB" sz="1050" b="1" spc="-45" dirty="0">
              <a:latin typeface="Arial Black" panose="020B0A04020102020204" pitchFamily="34" charset="0"/>
              <a:cs typeface="Arial"/>
            </a:endParaRPr>
          </a:p>
          <a:p>
            <a:pPr fontAlgn="t"/>
            <a:r>
              <a:rPr lang="en-PH" sz="1050" b="1" dirty="0">
                <a:latin typeface="Arial Black" panose="020B0A04020102020204" pitchFamily="34" charset="0"/>
              </a:rPr>
              <a:t>Blessings, </a:t>
            </a:r>
          </a:p>
          <a:p>
            <a:pPr fontAlgn="t"/>
            <a:endParaRPr lang="en-PH" sz="1050" b="1" dirty="0">
              <a:latin typeface="Arial Black" panose="020B0A04020102020204" pitchFamily="34" charset="0"/>
            </a:endParaRPr>
          </a:p>
          <a:p>
            <a:pPr fontAlgn="t"/>
            <a:r>
              <a:rPr lang="en-PH" sz="1050" b="1" dirty="0">
                <a:latin typeface="Arial Black" panose="020B0A04020102020204" pitchFamily="34" charset="0"/>
              </a:rPr>
              <a:t>                  Pastor Sarah Rev. Sarah Harrison-McQueen Senior Pastor</a:t>
            </a:r>
          </a:p>
          <a:p>
            <a:pPr fontAlgn="t"/>
            <a:r>
              <a:rPr lang="en-PH" sz="1050" b="1" dirty="0">
                <a:latin typeface="Arial Black" panose="020B0A04020102020204" pitchFamily="34" charset="0"/>
              </a:rPr>
              <a:t>                  Central United Methodist Church</a:t>
            </a:r>
          </a:p>
          <a:p>
            <a:pPr fontAlgn="t"/>
            <a:r>
              <a:rPr lang="en-PH" sz="1050" b="1" dirty="0">
                <a:latin typeface="Arial Black" panose="020B0A04020102020204" pitchFamily="34" charset="0"/>
              </a:rPr>
              <a:t>                  </a:t>
            </a:r>
            <a:r>
              <a:rPr lang="en-PH" sz="1050" b="1" dirty="0" err="1">
                <a:latin typeface="Arial Black" panose="020B0A04020102020204" pitchFamily="34" charset="0"/>
              </a:rPr>
              <a:t>Bolston</a:t>
            </a:r>
            <a:r>
              <a:rPr lang="en-PH" sz="1050" b="1" dirty="0">
                <a:latin typeface="Arial Black" panose="020B0A04020102020204" pitchFamily="34" charset="0"/>
              </a:rPr>
              <a:t>, Arlington,</a:t>
            </a:r>
            <a:r>
              <a:rPr lang="en-PH" sz="1050" b="1" dirty="0"/>
              <a:t> </a:t>
            </a:r>
            <a:r>
              <a:rPr lang="fr-FR" sz="1050" b="1" spc="-45" dirty="0">
                <a:latin typeface="Arial Black" panose="020B0A04020102020204" pitchFamily="34" charset="0"/>
                <a:cs typeface="Arial"/>
              </a:rPr>
              <a:t>4201 </a:t>
            </a:r>
            <a:r>
              <a:rPr lang="fr-FR" sz="1050" b="1" spc="-65" dirty="0">
                <a:latin typeface="Arial Black" panose="020B0A04020102020204" pitchFamily="34" charset="0"/>
                <a:cs typeface="Arial"/>
              </a:rPr>
              <a:t>Fairfax </a:t>
            </a:r>
            <a:r>
              <a:rPr lang="fr-FR" sz="1050" b="1" spc="-50" dirty="0">
                <a:latin typeface="Arial Black" panose="020B0A04020102020204" pitchFamily="34" charset="0"/>
                <a:cs typeface="Arial"/>
              </a:rPr>
              <a:t>Drive, </a:t>
            </a:r>
            <a:r>
              <a:rPr lang="fr-FR" sz="1050" b="1" spc="-55" dirty="0">
                <a:latin typeface="Arial Black" panose="020B0A04020102020204" pitchFamily="34" charset="0"/>
                <a:cs typeface="Arial"/>
              </a:rPr>
              <a:t>Arlington, </a:t>
            </a:r>
            <a:r>
              <a:rPr lang="fr-FR" sz="1050" b="1" spc="-90" dirty="0">
                <a:latin typeface="Arial Black" panose="020B0A04020102020204" pitchFamily="34" charset="0"/>
                <a:cs typeface="Arial"/>
              </a:rPr>
              <a:t>VA </a:t>
            </a:r>
            <a:r>
              <a:rPr lang="fr-FR" sz="1050" b="1" spc="-45" dirty="0">
                <a:latin typeface="Arial Black" panose="020B0A04020102020204" pitchFamily="34" charset="0"/>
                <a:cs typeface="Arial"/>
              </a:rPr>
              <a:t>22203  </a:t>
            </a:r>
            <a:r>
              <a:rPr lang="fr-FR" sz="1050" b="1" spc="-70" dirty="0">
                <a:latin typeface="Arial Black" panose="020B0A04020102020204" pitchFamily="34" charset="0"/>
                <a:cs typeface="Arial"/>
              </a:rPr>
              <a:t>Email:</a:t>
            </a:r>
            <a:r>
              <a:rPr lang="fr-FR" sz="1050" b="1" spc="-45" dirty="0">
                <a:latin typeface="Arial Black" panose="020B0A04020102020204" pitchFamily="34" charset="0"/>
                <a:cs typeface="Arial"/>
              </a:rPr>
              <a:t> </a:t>
            </a:r>
            <a:r>
              <a:rPr lang="fr-FR" sz="1050" b="1" spc="-70" dirty="0">
                <a:latin typeface="Arial Black" panose="020B0A04020102020204" pitchFamily="34" charset="0"/>
                <a:cs typeface="Arial"/>
                <a:hlinkClick r:id="rId3"/>
              </a:rPr>
              <a:t>pastor@cumcballston.org</a:t>
            </a:r>
            <a:endParaRPr lang="fr-FR" sz="1050" dirty="0">
              <a:latin typeface="Arial Black" panose="020B0A04020102020204" pitchFamily="34" charset="0"/>
              <a:cs typeface="Arial"/>
            </a:endParaRPr>
          </a:p>
          <a:p>
            <a:pPr fontAlgn="t"/>
            <a:endParaRPr lang="en-PH" sz="1050" b="1" dirty="0"/>
          </a:p>
          <a:p>
            <a:pPr fontAlgn="t"/>
            <a:r>
              <a:rPr lang="en-PH" sz="1050" b="1" dirty="0"/>
              <a:t>---------------------------------------------</a:t>
            </a:r>
          </a:p>
          <a:p>
            <a:pPr fontAlgn="t"/>
            <a:r>
              <a:rPr lang="en-GB" sz="900" b="1" spc="-80" dirty="0">
                <a:solidFill>
                  <a:srgbClr val="0000FF"/>
                </a:solidFill>
                <a:latin typeface="Arial"/>
                <a:cs typeface="Arial"/>
                <a:hlinkClick r:id="rId4"/>
              </a:rPr>
              <a:t>Corazon </a:t>
            </a:r>
            <a:r>
              <a:rPr lang="en-GB" sz="900" b="1" spc="-70" dirty="0" err="1">
                <a:solidFill>
                  <a:srgbClr val="0000FF"/>
                </a:solidFill>
                <a:latin typeface="Arial"/>
                <a:cs typeface="Arial"/>
                <a:hlinkClick r:id="rId4"/>
              </a:rPr>
              <a:t>Pasaporte</a:t>
            </a:r>
            <a:r>
              <a:rPr lang="en-GB" sz="900" b="1" spc="-70" dirty="0">
                <a:solidFill>
                  <a:srgbClr val="0000FF"/>
                </a:solidFill>
                <a:latin typeface="Arial"/>
                <a:cs typeface="Arial"/>
                <a:hlinkClick r:id="rId4"/>
              </a:rPr>
              <a:t> </a:t>
            </a:r>
            <a:r>
              <a:rPr lang="en-GB" sz="900" b="1" spc="-60" dirty="0" err="1">
                <a:solidFill>
                  <a:srgbClr val="0000FF"/>
                </a:solidFill>
                <a:latin typeface="Arial"/>
                <a:cs typeface="Arial"/>
                <a:hlinkClick r:id="rId4"/>
              </a:rPr>
              <a:t>Horder</a:t>
            </a:r>
            <a:r>
              <a:rPr lang="en-GB" sz="900" b="1" spc="-60" dirty="0">
                <a:solidFill>
                  <a:srgbClr val="0000FF"/>
                </a:solidFill>
                <a:latin typeface="Arial"/>
                <a:cs typeface="Arial"/>
                <a:hlinkClick r:id="rId4"/>
              </a:rPr>
              <a:t> </a:t>
            </a:r>
            <a:r>
              <a:rPr lang="en-GB" sz="900" b="1" spc="-130" dirty="0">
                <a:latin typeface="Arial"/>
                <a:cs typeface="Arial"/>
              </a:rPr>
              <a:t>So </a:t>
            </a:r>
            <a:r>
              <a:rPr lang="en-GB" sz="900" b="1" spc="-65" dirty="0">
                <a:latin typeface="Arial"/>
                <a:cs typeface="Arial"/>
              </a:rPr>
              <a:t>proud </a:t>
            </a:r>
            <a:r>
              <a:rPr lang="en-GB" sz="900" b="1" spc="-45" dirty="0">
                <a:latin typeface="Arial"/>
                <a:cs typeface="Arial"/>
              </a:rPr>
              <a:t>of </a:t>
            </a:r>
            <a:r>
              <a:rPr lang="en-GB" sz="900" b="1" spc="-65" dirty="0">
                <a:latin typeface="Arial"/>
                <a:cs typeface="Arial"/>
              </a:rPr>
              <a:t>your </a:t>
            </a:r>
            <a:r>
              <a:rPr lang="en-GB" sz="900" b="1" spc="-75" dirty="0">
                <a:latin typeface="Arial"/>
                <a:cs typeface="Arial"/>
              </a:rPr>
              <a:t>accomplishments </a:t>
            </a:r>
            <a:r>
              <a:rPr lang="en-GB" sz="900" b="1" spc="-60" dirty="0" err="1">
                <a:latin typeface="Arial"/>
                <a:cs typeface="Arial"/>
              </a:rPr>
              <a:t>Manong</a:t>
            </a:r>
            <a:r>
              <a:rPr lang="en-GB" sz="900" b="1" spc="-60" dirty="0">
                <a:latin typeface="Arial"/>
                <a:cs typeface="Arial"/>
              </a:rPr>
              <a:t> </a:t>
            </a:r>
            <a:r>
              <a:rPr lang="en-GB" sz="900" b="1" spc="-65" dirty="0">
                <a:latin typeface="Arial"/>
                <a:cs typeface="Arial"/>
              </a:rPr>
              <a:t>Frank. </a:t>
            </a:r>
            <a:r>
              <a:rPr lang="en-GB" sz="900" b="1" dirty="0">
                <a:latin typeface="Arial"/>
                <a:cs typeface="Arial"/>
              </a:rPr>
              <a:t>It </a:t>
            </a:r>
            <a:r>
              <a:rPr lang="en-GB" sz="900" b="1" spc="-95" dirty="0">
                <a:latin typeface="Arial"/>
                <a:cs typeface="Arial"/>
              </a:rPr>
              <a:t>shows </a:t>
            </a:r>
            <a:r>
              <a:rPr lang="en-GB" sz="900" b="1" spc="-60" dirty="0">
                <a:latin typeface="Arial"/>
                <a:cs typeface="Arial"/>
              </a:rPr>
              <a:t>how </a:t>
            </a:r>
            <a:r>
              <a:rPr lang="en-GB" sz="900" b="1" spc="-70" dirty="0">
                <a:latin typeface="Arial"/>
                <a:cs typeface="Arial"/>
              </a:rPr>
              <a:t>one </a:t>
            </a:r>
            <a:r>
              <a:rPr lang="en-GB" sz="900" b="1" spc="-75" dirty="0">
                <a:latin typeface="Arial"/>
                <a:cs typeface="Arial"/>
              </a:rPr>
              <a:t>person </a:t>
            </a:r>
            <a:r>
              <a:rPr lang="en-GB" sz="900" b="1" spc="-85" dirty="0">
                <a:latin typeface="Arial"/>
                <a:cs typeface="Arial"/>
              </a:rPr>
              <a:t>can </a:t>
            </a:r>
            <a:r>
              <a:rPr lang="en-GB" sz="900" b="1" spc="-65" dirty="0">
                <a:latin typeface="Arial"/>
                <a:cs typeface="Arial"/>
              </a:rPr>
              <a:t>make </a:t>
            </a:r>
            <a:r>
              <a:rPr lang="en-GB" sz="900" b="1" spc="-60" dirty="0">
                <a:latin typeface="Arial"/>
                <a:cs typeface="Arial"/>
              </a:rPr>
              <a:t>a  </a:t>
            </a:r>
            <a:r>
              <a:rPr lang="en-GB" sz="900" b="1" spc="-50" dirty="0">
                <a:latin typeface="Arial"/>
                <a:cs typeface="Arial"/>
              </a:rPr>
              <a:t>difference. </a:t>
            </a:r>
            <a:r>
              <a:rPr lang="en-GB" sz="900" b="1" spc="-85" dirty="0">
                <a:latin typeface="Arial"/>
                <a:cs typeface="Arial"/>
              </a:rPr>
              <a:t>Shalom </a:t>
            </a:r>
            <a:r>
              <a:rPr lang="en-GB" sz="900" b="1" spc="-90" dirty="0">
                <a:latin typeface="Arial"/>
                <a:cs typeface="Arial"/>
              </a:rPr>
              <a:t>is </a:t>
            </a:r>
            <a:r>
              <a:rPr lang="en-GB" sz="900" b="1" spc="-105" dirty="0">
                <a:latin typeface="Arial"/>
                <a:cs typeface="Arial"/>
              </a:rPr>
              <a:t>so </a:t>
            </a:r>
            <a:r>
              <a:rPr lang="en-GB" sz="900" b="1" spc="-40" dirty="0">
                <a:latin typeface="Arial"/>
                <a:cs typeface="Arial"/>
              </a:rPr>
              <a:t>fortunate </a:t>
            </a:r>
            <a:r>
              <a:rPr lang="en-GB" sz="900" b="1" spc="-30" dirty="0">
                <a:latin typeface="Arial"/>
                <a:cs typeface="Arial"/>
              </a:rPr>
              <a:t>to </a:t>
            </a:r>
            <a:r>
              <a:rPr lang="en-GB" sz="900" b="1" spc="-65" dirty="0">
                <a:latin typeface="Arial"/>
                <a:cs typeface="Arial"/>
              </a:rPr>
              <a:t>have </a:t>
            </a:r>
            <a:r>
              <a:rPr lang="en-GB" sz="900" b="1" spc="-60" dirty="0">
                <a:latin typeface="Arial"/>
                <a:cs typeface="Arial"/>
              </a:rPr>
              <a:t>you! </a:t>
            </a:r>
            <a:r>
              <a:rPr lang="en-GB" sz="900" b="1" spc="-30" dirty="0">
                <a:latin typeface="Arial"/>
                <a:cs typeface="Arial"/>
              </a:rPr>
              <a:t>More </a:t>
            </a:r>
            <a:r>
              <a:rPr lang="en-GB" sz="900" b="1" spc="-55" dirty="0">
                <a:latin typeface="Arial"/>
                <a:cs typeface="Arial"/>
              </a:rPr>
              <a:t>power </a:t>
            </a:r>
            <a:r>
              <a:rPr lang="en-GB" sz="900" b="1" spc="-30" dirty="0">
                <a:latin typeface="Arial"/>
                <a:cs typeface="Arial"/>
              </a:rPr>
              <a:t>to </a:t>
            </a:r>
            <a:r>
              <a:rPr lang="en-GB" sz="900" b="1" spc="-45" dirty="0">
                <a:latin typeface="Arial"/>
                <a:cs typeface="Arial"/>
              </a:rPr>
              <a:t>you!!! </a:t>
            </a:r>
            <a:r>
              <a:rPr lang="en-GB" sz="900" b="1" spc="-85" dirty="0">
                <a:latin typeface="Arial"/>
                <a:cs typeface="Arial"/>
              </a:rPr>
              <a:t>hanks </a:t>
            </a:r>
            <a:r>
              <a:rPr lang="en-GB" sz="900" b="1" spc="-40" dirty="0">
                <a:latin typeface="Arial"/>
                <a:cs typeface="Arial"/>
              </a:rPr>
              <a:t>for </a:t>
            </a:r>
            <a:r>
              <a:rPr lang="en-GB" sz="900" b="1" spc="-80" dirty="0">
                <a:latin typeface="Arial"/>
                <a:cs typeface="Arial"/>
              </a:rPr>
              <a:t>sharing </a:t>
            </a:r>
            <a:r>
              <a:rPr lang="en-GB" sz="900" b="1" spc="-65" dirty="0">
                <a:latin typeface="Arial"/>
                <a:cs typeface="Arial"/>
              </a:rPr>
              <a:t>your gifts </a:t>
            </a:r>
            <a:r>
              <a:rPr lang="en-GB" sz="900" b="1" spc="-35" dirty="0">
                <a:latin typeface="Arial"/>
                <a:cs typeface="Arial"/>
              </a:rPr>
              <a:t>with </a:t>
            </a:r>
            <a:r>
              <a:rPr lang="en-GB" sz="900" b="1" spc="-40" dirty="0">
                <a:latin typeface="Arial"/>
                <a:cs typeface="Arial"/>
              </a:rPr>
              <a:t>the </a:t>
            </a:r>
            <a:r>
              <a:rPr lang="en-GB" sz="900" b="1" spc="-95" dirty="0">
                <a:latin typeface="Arial"/>
                <a:cs typeface="Arial"/>
              </a:rPr>
              <a:t>less </a:t>
            </a:r>
            <a:r>
              <a:rPr lang="en-GB" sz="900" b="1" spc="-40" dirty="0">
                <a:latin typeface="Arial"/>
                <a:cs typeface="Arial"/>
              </a:rPr>
              <a:t>fortunate,  </a:t>
            </a:r>
            <a:r>
              <a:rPr lang="en-GB" sz="900" b="1" spc="-65" dirty="0">
                <a:latin typeface="Arial"/>
                <a:cs typeface="Arial"/>
              </a:rPr>
              <a:t>Frank. </a:t>
            </a:r>
            <a:r>
              <a:rPr lang="en-GB" sz="900" b="1" dirty="0">
                <a:latin typeface="Arial"/>
                <a:cs typeface="Arial"/>
              </a:rPr>
              <a:t>It </a:t>
            </a:r>
            <a:r>
              <a:rPr lang="en-GB" sz="900" b="1" spc="-90" dirty="0">
                <a:latin typeface="Arial"/>
                <a:cs typeface="Arial"/>
              </a:rPr>
              <a:t>is </a:t>
            </a:r>
            <a:r>
              <a:rPr lang="en-GB" sz="900" b="1" spc="-60" dirty="0">
                <a:latin typeface="Arial"/>
                <a:cs typeface="Arial"/>
              </a:rPr>
              <a:t>a </a:t>
            </a:r>
            <a:r>
              <a:rPr lang="en-GB" sz="900" b="1" spc="-50" dirty="0">
                <a:latin typeface="Arial"/>
                <a:cs typeface="Arial"/>
              </a:rPr>
              <a:t>great</a:t>
            </a:r>
            <a:r>
              <a:rPr lang="en-GB" sz="900" b="1" spc="-40" dirty="0">
                <a:latin typeface="Arial"/>
                <a:cs typeface="Arial"/>
              </a:rPr>
              <a:t> </a:t>
            </a:r>
            <a:r>
              <a:rPr lang="en-GB" sz="900" b="1" spc="-70" dirty="0">
                <a:latin typeface="Arial"/>
                <a:cs typeface="Arial"/>
              </a:rPr>
              <a:t>legacy.</a:t>
            </a:r>
            <a:endParaRPr lang="en-GB" sz="900" dirty="0">
              <a:latin typeface="Arial"/>
              <a:cs typeface="Arial"/>
            </a:endParaRPr>
          </a:p>
          <a:p>
            <a:pPr marL="12700">
              <a:spcBef>
                <a:spcPts val="10"/>
              </a:spcBef>
            </a:pPr>
            <a:r>
              <a:rPr lang="en-GB" sz="900" b="1" spc="-70" dirty="0">
                <a:solidFill>
                  <a:srgbClr val="0000FF"/>
                </a:solidFill>
                <a:latin typeface="Arial"/>
                <a:cs typeface="Arial"/>
                <a:hlinkClick r:id="rId5"/>
              </a:rPr>
              <a:t>Dolores </a:t>
            </a:r>
            <a:r>
              <a:rPr lang="en-GB" sz="900" b="1" spc="-80" dirty="0">
                <a:solidFill>
                  <a:srgbClr val="0000FF"/>
                </a:solidFill>
                <a:latin typeface="Arial"/>
                <a:cs typeface="Arial"/>
                <a:hlinkClick r:id="rId5"/>
              </a:rPr>
              <a:t>B. </a:t>
            </a:r>
            <a:r>
              <a:rPr lang="en-GB" sz="900" b="1" spc="-70" dirty="0">
                <a:solidFill>
                  <a:srgbClr val="0000FF"/>
                </a:solidFill>
                <a:latin typeface="Arial"/>
                <a:cs typeface="Arial"/>
                <a:hlinkClick r:id="rId5"/>
              </a:rPr>
              <a:t>Felicitas </a:t>
            </a:r>
            <a:r>
              <a:rPr lang="en-GB" sz="900" b="1" spc="-80" dirty="0">
                <a:latin typeface="Arial"/>
                <a:cs typeface="Arial"/>
              </a:rPr>
              <a:t>Nang </a:t>
            </a:r>
            <a:r>
              <a:rPr lang="en-GB" sz="900" b="1" spc="-70" dirty="0">
                <a:latin typeface="Arial"/>
                <a:cs typeface="Arial"/>
              </a:rPr>
              <a:t>Femme, </a:t>
            </a:r>
            <a:r>
              <a:rPr lang="en-GB" sz="900" b="1" spc="-40" dirty="0">
                <a:latin typeface="Arial"/>
                <a:cs typeface="Arial"/>
              </a:rPr>
              <a:t>what </a:t>
            </a:r>
            <a:r>
              <a:rPr lang="en-GB" sz="900" b="1" spc="-60" dirty="0">
                <a:latin typeface="Arial"/>
                <a:cs typeface="Arial"/>
              </a:rPr>
              <a:t>a </a:t>
            </a:r>
            <a:r>
              <a:rPr lang="en-GB" sz="900" b="1" spc="-50" dirty="0">
                <a:latin typeface="Arial"/>
                <a:cs typeface="Arial"/>
              </a:rPr>
              <a:t>great </a:t>
            </a:r>
            <a:r>
              <a:rPr lang="en-GB" sz="900" b="1" spc="-55" dirty="0">
                <a:latin typeface="Arial"/>
                <a:cs typeface="Arial"/>
              </a:rPr>
              <a:t>contribution </a:t>
            </a:r>
            <a:r>
              <a:rPr lang="en-GB" sz="900" b="1" spc="-70" dirty="0">
                <a:latin typeface="Arial"/>
                <a:cs typeface="Arial"/>
              </a:rPr>
              <a:t>you </a:t>
            </a:r>
            <a:r>
              <a:rPr lang="en-GB" sz="900" b="1" spc="-65" dirty="0">
                <a:latin typeface="Arial"/>
                <a:cs typeface="Arial"/>
              </a:rPr>
              <a:t>have </a:t>
            </a:r>
            <a:r>
              <a:rPr lang="en-GB" sz="900" b="1" spc="-70" dirty="0">
                <a:latin typeface="Arial"/>
                <a:cs typeface="Arial"/>
              </a:rPr>
              <a:t>given </a:t>
            </a:r>
            <a:r>
              <a:rPr lang="en-GB" sz="900" b="1" spc="-30" dirty="0">
                <a:latin typeface="Arial"/>
                <a:cs typeface="Arial"/>
              </a:rPr>
              <a:t>to </a:t>
            </a:r>
            <a:r>
              <a:rPr lang="en-GB" sz="900" b="1" spc="-40" dirty="0">
                <a:latin typeface="Arial"/>
                <a:cs typeface="Arial"/>
              </a:rPr>
              <a:t>the </a:t>
            </a:r>
            <a:r>
              <a:rPr lang="en-GB" sz="900" b="1" spc="-55" dirty="0">
                <a:latin typeface="Arial"/>
                <a:cs typeface="Arial"/>
              </a:rPr>
              <a:t>people in </a:t>
            </a:r>
            <a:r>
              <a:rPr lang="en-GB" sz="900" b="1" spc="-60" dirty="0">
                <a:latin typeface="Arial"/>
                <a:cs typeface="Arial"/>
              </a:rPr>
              <a:t>your </a:t>
            </a:r>
            <a:r>
              <a:rPr lang="en-GB" sz="900" b="1" spc="-65" dirty="0">
                <a:latin typeface="Arial"/>
                <a:cs typeface="Arial"/>
              </a:rPr>
              <a:t>community and  </a:t>
            </a:r>
            <a:r>
              <a:rPr lang="en-GB" sz="900" b="1" spc="-40" dirty="0">
                <a:latin typeface="Arial"/>
                <a:cs typeface="Arial"/>
              </a:rPr>
              <a:t>what </a:t>
            </a:r>
            <a:r>
              <a:rPr lang="en-GB" sz="900" b="1" spc="-60" dirty="0">
                <a:latin typeface="Arial"/>
                <a:cs typeface="Arial"/>
              </a:rPr>
              <a:t>a </a:t>
            </a:r>
            <a:r>
              <a:rPr lang="en-GB" sz="900" b="1" spc="-85" dirty="0">
                <a:latin typeface="Arial"/>
                <a:cs typeface="Arial"/>
              </a:rPr>
              <a:t>blessing </a:t>
            </a:r>
            <a:r>
              <a:rPr lang="en-GB" sz="900" b="1" spc="-30" dirty="0">
                <a:latin typeface="Arial"/>
                <a:cs typeface="Arial"/>
              </a:rPr>
              <a:t>to </a:t>
            </a:r>
            <a:r>
              <a:rPr lang="en-GB" sz="900" b="1" spc="-65" dirty="0">
                <a:latin typeface="Arial"/>
                <a:cs typeface="Arial"/>
              </a:rPr>
              <a:t>have </a:t>
            </a:r>
            <a:r>
              <a:rPr lang="en-GB" sz="900" b="1" spc="-60" dirty="0" err="1">
                <a:latin typeface="Arial"/>
                <a:cs typeface="Arial"/>
              </a:rPr>
              <a:t>Manong</a:t>
            </a:r>
            <a:r>
              <a:rPr lang="en-GB" sz="900" b="1" spc="-60" dirty="0">
                <a:latin typeface="Arial"/>
                <a:cs typeface="Arial"/>
              </a:rPr>
              <a:t> </a:t>
            </a:r>
            <a:r>
              <a:rPr lang="en-GB" sz="900" b="1" spc="-75" dirty="0">
                <a:latin typeface="Arial"/>
                <a:cs typeface="Arial"/>
              </a:rPr>
              <a:t>Frank </a:t>
            </a:r>
            <a:r>
              <a:rPr lang="en-GB" sz="900" b="1" spc="-80" dirty="0">
                <a:latin typeface="Arial"/>
                <a:cs typeface="Arial"/>
              </a:rPr>
              <a:t>come </a:t>
            </a:r>
            <a:r>
              <a:rPr lang="en-GB" sz="900" b="1" spc="-30" dirty="0">
                <a:latin typeface="Arial"/>
                <a:cs typeface="Arial"/>
              </a:rPr>
              <a:t>to </a:t>
            </a:r>
            <a:r>
              <a:rPr lang="en-GB" sz="900" b="1" spc="-55" dirty="0">
                <a:latin typeface="Arial"/>
                <a:cs typeface="Arial"/>
              </a:rPr>
              <a:t>help </a:t>
            </a:r>
            <a:r>
              <a:rPr lang="en-GB" sz="900" b="1" spc="-75" dirty="0">
                <a:latin typeface="Arial"/>
                <a:cs typeface="Arial"/>
              </a:rPr>
              <a:t>you </a:t>
            </a:r>
            <a:r>
              <a:rPr lang="en-GB" sz="900" b="1" spc="-35" dirty="0">
                <a:latin typeface="Arial"/>
                <a:cs typeface="Arial"/>
              </a:rPr>
              <a:t>with </a:t>
            </a:r>
            <a:r>
              <a:rPr lang="en-GB" sz="900" b="1" spc="-75" dirty="0">
                <a:latin typeface="Arial"/>
                <a:cs typeface="Arial"/>
              </a:rPr>
              <a:t>agribusiness. </a:t>
            </a:r>
            <a:r>
              <a:rPr lang="en-GB" sz="900" b="1" spc="-35" dirty="0">
                <a:latin typeface="Arial"/>
                <a:cs typeface="Arial"/>
              </a:rPr>
              <a:t>May </a:t>
            </a:r>
            <a:r>
              <a:rPr lang="en-GB" sz="900" b="1" spc="-90" dirty="0">
                <a:latin typeface="Arial"/>
                <a:cs typeface="Arial"/>
              </a:rPr>
              <a:t>God </a:t>
            </a:r>
            <a:r>
              <a:rPr lang="en-GB" sz="900" b="1" spc="-65" dirty="0">
                <a:latin typeface="Arial"/>
                <a:cs typeface="Arial"/>
              </a:rPr>
              <a:t>continue </a:t>
            </a:r>
            <a:r>
              <a:rPr lang="en-GB" sz="900" b="1" spc="-30" dirty="0">
                <a:latin typeface="Arial"/>
                <a:cs typeface="Arial"/>
              </a:rPr>
              <a:t>to </a:t>
            </a:r>
            <a:r>
              <a:rPr lang="en-GB" sz="900" b="1" spc="-90" dirty="0">
                <a:latin typeface="Arial"/>
                <a:cs typeface="Arial"/>
              </a:rPr>
              <a:t>bless </a:t>
            </a:r>
            <a:r>
              <a:rPr lang="en-GB" sz="900" b="1" spc="-75" dirty="0">
                <a:latin typeface="Arial"/>
                <a:cs typeface="Arial"/>
              </a:rPr>
              <a:t>you </a:t>
            </a:r>
            <a:r>
              <a:rPr lang="en-GB" sz="900" b="1" spc="-35" dirty="0">
                <a:latin typeface="Arial"/>
                <a:cs typeface="Arial"/>
              </a:rPr>
              <a:t>with </a:t>
            </a:r>
            <a:r>
              <a:rPr lang="en-GB" sz="900" b="1" spc="-105" dirty="0">
                <a:latin typeface="Arial"/>
                <a:cs typeface="Arial"/>
              </a:rPr>
              <a:t>such </a:t>
            </a:r>
            <a:r>
              <a:rPr lang="en-GB" sz="900" b="1" spc="-60" dirty="0">
                <a:latin typeface="Arial"/>
                <a:cs typeface="Arial"/>
              </a:rPr>
              <a:t>a very </a:t>
            </a:r>
            <a:r>
              <a:rPr lang="en-GB" sz="900" b="1" spc="130" dirty="0">
                <a:latin typeface="Arial"/>
                <a:cs typeface="Arial"/>
              </a:rPr>
              <a:t> </a:t>
            </a:r>
            <a:r>
              <a:rPr lang="en-GB" sz="900" b="1" spc="-55" dirty="0">
                <a:latin typeface="Arial"/>
                <a:cs typeface="Arial"/>
              </a:rPr>
              <a:t>laudable </a:t>
            </a:r>
            <a:r>
              <a:rPr lang="en-GB" sz="900" b="1" spc="-80" dirty="0">
                <a:latin typeface="Arial"/>
                <a:cs typeface="Arial"/>
              </a:rPr>
              <a:t>cause. </a:t>
            </a:r>
            <a:r>
              <a:rPr lang="en-GB" sz="900" b="1" spc="-95" dirty="0">
                <a:latin typeface="Arial"/>
                <a:cs typeface="Arial"/>
              </a:rPr>
              <a:t>You </a:t>
            </a:r>
            <a:r>
              <a:rPr lang="en-GB" sz="900" b="1" spc="-45" dirty="0">
                <a:latin typeface="Arial"/>
                <a:cs typeface="Arial"/>
              </a:rPr>
              <a:t>are </a:t>
            </a:r>
            <a:r>
              <a:rPr lang="en-GB" sz="900" b="1" spc="-60" dirty="0">
                <a:latin typeface="Arial"/>
                <a:cs typeface="Arial"/>
              </a:rPr>
              <a:t>a </a:t>
            </a:r>
            <a:r>
              <a:rPr lang="en-GB" sz="900" b="1" spc="-80" dirty="0">
                <a:latin typeface="Arial"/>
                <a:cs typeface="Arial"/>
              </a:rPr>
              <a:t>big </a:t>
            </a:r>
            <a:r>
              <a:rPr lang="en-GB" sz="900" b="1" spc="-90" dirty="0">
                <a:latin typeface="Arial"/>
                <a:cs typeface="Arial"/>
              </a:rPr>
              <a:t>blessings </a:t>
            </a:r>
            <a:r>
              <a:rPr lang="en-GB" sz="900" b="1" spc="-30" dirty="0">
                <a:latin typeface="Arial"/>
                <a:cs typeface="Arial"/>
              </a:rPr>
              <a:t>to </a:t>
            </a:r>
            <a:r>
              <a:rPr lang="en-GB" sz="900" b="1" spc="-40" dirty="0">
                <a:latin typeface="Arial"/>
                <a:cs typeface="Arial"/>
              </a:rPr>
              <a:t>the </a:t>
            </a:r>
            <a:r>
              <a:rPr lang="en-GB" sz="900" b="1" spc="-60" dirty="0">
                <a:latin typeface="Arial"/>
                <a:cs typeface="Arial"/>
              </a:rPr>
              <a:t>community.</a:t>
            </a:r>
            <a:r>
              <a:rPr lang="en-GB" sz="900" b="1" spc="105" dirty="0">
                <a:latin typeface="Arial"/>
                <a:cs typeface="Arial"/>
              </a:rPr>
              <a:t> </a:t>
            </a:r>
            <a:r>
              <a:rPr lang="en-GB" sz="900" b="1" spc="-65" dirty="0">
                <a:latin typeface="Arial"/>
                <a:cs typeface="Arial"/>
              </a:rPr>
              <a:t>Congratulations!</a:t>
            </a:r>
            <a:endParaRPr lang="en-GB" sz="900" dirty="0">
              <a:latin typeface="Arial"/>
              <a:cs typeface="Arial"/>
            </a:endParaRPr>
          </a:p>
          <a:p>
            <a:pPr marL="12700">
              <a:spcBef>
                <a:spcPts val="10"/>
              </a:spcBef>
            </a:pPr>
            <a:endParaRPr lang="en-PH" sz="900" dirty="0">
              <a:latin typeface="Arial"/>
              <a:cs typeface="Arial"/>
            </a:endParaRPr>
          </a:p>
          <a:p>
            <a:pPr marL="12700">
              <a:spcBef>
                <a:spcPts val="10"/>
              </a:spcBef>
            </a:pPr>
            <a:r>
              <a:rPr lang="en-GB" sz="900" b="1" spc="-15" dirty="0">
                <a:latin typeface="Arial"/>
                <a:cs typeface="Arial"/>
                <a:hlinkClick r:id="rId6"/>
              </a:rPr>
              <a:t>"It </a:t>
            </a:r>
            <a:r>
              <a:rPr lang="en-GB" sz="900" b="1" spc="-65" dirty="0">
                <a:latin typeface="Arial"/>
                <a:cs typeface="Arial"/>
                <a:hlinkClick r:id="rId6"/>
              </a:rPr>
              <a:t>only takes </a:t>
            </a:r>
            <a:r>
              <a:rPr lang="en-GB" sz="900" b="1" spc="-60" dirty="0">
                <a:latin typeface="Arial"/>
                <a:cs typeface="Arial"/>
                <a:hlinkClick r:id="rId6"/>
              </a:rPr>
              <a:t>a </a:t>
            </a:r>
            <a:r>
              <a:rPr lang="en-GB" sz="900" b="1" spc="-65" dirty="0">
                <a:latin typeface="Arial"/>
                <a:cs typeface="Arial"/>
                <a:hlinkClick r:id="rId6"/>
              </a:rPr>
              <a:t>spark, </a:t>
            </a:r>
            <a:r>
              <a:rPr lang="en-GB" sz="900" b="1" spc="-30" dirty="0">
                <a:latin typeface="Arial"/>
                <a:cs typeface="Arial"/>
                <a:hlinkClick r:id="rId6"/>
              </a:rPr>
              <a:t>to </a:t>
            </a:r>
            <a:r>
              <a:rPr lang="en-GB" sz="900" b="1" spc="-55" dirty="0">
                <a:latin typeface="Arial"/>
                <a:cs typeface="Arial"/>
                <a:hlinkClick r:id="rId6"/>
              </a:rPr>
              <a:t>get </a:t>
            </a:r>
            <a:r>
              <a:rPr lang="en-GB" sz="900" b="1" spc="-60" dirty="0">
                <a:latin typeface="Arial"/>
                <a:cs typeface="Arial"/>
                <a:hlinkClick r:id="rId6"/>
              </a:rPr>
              <a:t>a </a:t>
            </a:r>
            <a:r>
              <a:rPr lang="en-GB" sz="900" b="1" spc="-35" dirty="0">
                <a:latin typeface="Arial"/>
                <a:cs typeface="Arial"/>
                <a:hlinkClick r:id="rId6"/>
              </a:rPr>
              <a:t>fire </a:t>
            </a:r>
            <a:r>
              <a:rPr lang="en-GB" sz="900" b="1" spc="-70" dirty="0">
                <a:latin typeface="Arial"/>
                <a:cs typeface="Arial"/>
                <a:hlinkClick r:id="rId6"/>
              </a:rPr>
              <a:t>going." </a:t>
            </a:r>
            <a:r>
              <a:rPr lang="en-GB" sz="900" b="1" spc="-65" dirty="0">
                <a:latin typeface="Arial"/>
                <a:cs typeface="Arial"/>
                <a:hlinkClick r:id="rId6"/>
              </a:rPr>
              <a:t>That's </a:t>
            </a:r>
            <a:r>
              <a:rPr lang="en-GB" sz="900" b="1" spc="-40" dirty="0">
                <a:latin typeface="Arial"/>
                <a:cs typeface="Arial"/>
                <a:hlinkClick r:id="rId6"/>
              </a:rPr>
              <a:t>what </a:t>
            </a:r>
            <a:r>
              <a:rPr lang="en-GB" sz="900" b="1" spc="-65" dirty="0">
                <a:latin typeface="Arial"/>
                <a:cs typeface="Arial"/>
                <a:hlinkClick r:id="rId6"/>
              </a:rPr>
              <a:t>happened </a:t>
            </a:r>
            <a:r>
              <a:rPr lang="en-GB" sz="900" b="1" spc="-60" dirty="0">
                <a:latin typeface="Arial"/>
                <a:cs typeface="Arial"/>
                <a:hlinkClick r:id="rId6"/>
              </a:rPr>
              <a:t>when </a:t>
            </a:r>
            <a:r>
              <a:rPr lang="en-GB" sz="900" b="1" spc="-45" dirty="0" err="1">
                <a:latin typeface="Arial"/>
                <a:cs typeface="Arial"/>
                <a:hlinkClick r:id="rId6"/>
              </a:rPr>
              <a:t>Dr.</a:t>
            </a:r>
            <a:r>
              <a:rPr lang="en-GB" sz="900" b="1" spc="-45" dirty="0">
                <a:latin typeface="Arial"/>
                <a:cs typeface="Arial"/>
                <a:hlinkClick r:id="rId6"/>
              </a:rPr>
              <a:t> </a:t>
            </a:r>
            <a:r>
              <a:rPr lang="en-GB" sz="900" b="1" spc="-75" dirty="0">
                <a:latin typeface="Arial"/>
                <a:cs typeface="Arial"/>
                <a:hlinkClick r:id="rId6"/>
              </a:rPr>
              <a:t>Frank </a:t>
            </a:r>
            <a:r>
              <a:rPr lang="en-GB" sz="900" b="1" spc="-65" dirty="0">
                <a:latin typeface="Arial"/>
                <a:cs typeface="Arial"/>
                <a:hlinkClick r:id="rId6"/>
              </a:rPr>
              <a:t>Gorrez, </a:t>
            </a:r>
            <a:r>
              <a:rPr lang="en-GB" sz="900" b="1" spc="-70" dirty="0">
                <a:latin typeface="Arial"/>
                <a:cs typeface="Arial"/>
                <a:hlinkClick r:id="rId6"/>
              </a:rPr>
              <a:t>Consultant </a:t>
            </a:r>
            <a:r>
              <a:rPr lang="en-GB" sz="900" b="1" spc="-30" dirty="0">
                <a:latin typeface="Arial"/>
                <a:cs typeface="Arial"/>
                <a:hlinkClick r:id="rId6"/>
              </a:rPr>
              <a:t>to </a:t>
            </a:r>
            <a:r>
              <a:rPr lang="en-GB" sz="900" b="1" spc="-85" dirty="0">
                <a:latin typeface="Arial"/>
                <a:cs typeface="Arial"/>
                <a:hlinkClick r:id="rId6"/>
              </a:rPr>
              <a:t>Shalom </a:t>
            </a:r>
            <a:r>
              <a:rPr lang="en-GB" sz="900" b="1" spc="-85" dirty="0">
                <a:latin typeface="Arial"/>
                <a:cs typeface="Arial"/>
              </a:rPr>
              <a:t> </a:t>
            </a:r>
            <a:r>
              <a:rPr lang="en-GB" sz="900" b="1" spc="-95" dirty="0">
                <a:latin typeface="Arial"/>
                <a:cs typeface="Arial"/>
                <a:hlinkClick r:id="rId6"/>
              </a:rPr>
              <a:t>Science </a:t>
            </a:r>
            <a:r>
              <a:rPr lang="en-GB" sz="900" b="1" spc="-40" dirty="0">
                <a:latin typeface="Arial"/>
                <a:cs typeface="Arial"/>
                <a:hlinkClick r:id="rId6"/>
              </a:rPr>
              <a:t>Institute, </a:t>
            </a:r>
            <a:r>
              <a:rPr lang="en-GB" sz="900" b="1" spc="-65" dirty="0">
                <a:latin typeface="Arial"/>
                <a:cs typeface="Arial"/>
                <a:hlinkClick r:id="rId6"/>
              </a:rPr>
              <a:t>spent </a:t>
            </a:r>
            <a:r>
              <a:rPr lang="en-GB" sz="900" b="1" spc="-40" dirty="0">
                <a:latin typeface="Arial"/>
                <a:cs typeface="Arial"/>
                <a:hlinkClick r:id="rId6"/>
              </a:rPr>
              <a:t>the </a:t>
            </a:r>
            <a:r>
              <a:rPr lang="en-GB" sz="900" b="1" spc="-45" dirty="0">
                <a:latin typeface="Arial"/>
                <a:cs typeface="Arial"/>
                <a:hlinkClick r:id="rId6"/>
              </a:rPr>
              <a:t>first 4 </a:t>
            </a:r>
            <a:r>
              <a:rPr lang="en-GB" sz="900" b="1" spc="-70" dirty="0">
                <a:latin typeface="Arial"/>
                <a:cs typeface="Arial"/>
                <a:hlinkClick r:id="rId6"/>
              </a:rPr>
              <a:t>months </a:t>
            </a:r>
            <a:r>
              <a:rPr lang="en-GB" sz="900" b="1" spc="-55" dirty="0">
                <a:latin typeface="Arial"/>
                <a:cs typeface="Arial"/>
                <a:hlinkClick r:id="rId6"/>
              </a:rPr>
              <a:t>in </a:t>
            </a:r>
            <a:r>
              <a:rPr lang="en-GB" sz="900" b="1" spc="-40" dirty="0">
                <a:latin typeface="Arial"/>
                <a:cs typeface="Arial"/>
                <a:hlinkClick r:id="rId6"/>
              </a:rPr>
              <a:t>2016. </a:t>
            </a:r>
            <a:r>
              <a:rPr lang="en-GB" sz="900" b="1" spc="-80" dirty="0">
                <a:latin typeface="Arial"/>
                <a:cs typeface="Arial"/>
                <a:hlinkClick r:id="rId6"/>
              </a:rPr>
              <a:t>The </a:t>
            </a:r>
            <a:r>
              <a:rPr lang="en-GB" sz="900" b="1" spc="-65" dirty="0">
                <a:latin typeface="Arial"/>
                <a:cs typeface="Arial"/>
                <a:hlinkClick r:id="rId6"/>
              </a:rPr>
              <a:t>"spark" </a:t>
            </a:r>
            <a:r>
              <a:rPr lang="en-GB" sz="900" b="1" spc="-90" dirty="0">
                <a:latin typeface="Arial"/>
                <a:cs typeface="Arial"/>
                <a:hlinkClick r:id="rId6"/>
              </a:rPr>
              <a:t>is </a:t>
            </a:r>
            <a:r>
              <a:rPr lang="en-GB" sz="900" b="1" spc="-40" dirty="0">
                <a:latin typeface="Arial"/>
                <a:cs typeface="Arial"/>
                <a:hlinkClick r:id="rId6"/>
              </a:rPr>
              <a:t>the </a:t>
            </a:r>
            <a:r>
              <a:rPr lang="en-GB" sz="900" b="1" spc="-90" dirty="0">
                <a:latin typeface="Arial"/>
                <a:cs typeface="Arial"/>
                <a:hlinkClick r:id="rId6"/>
              </a:rPr>
              <a:t>Rice </a:t>
            </a:r>
            <a:r>
              <a:rPr lang="en-GB" sz="900" b="1" spc="-65" dirty="0">
                <a:latin typeface="Arial"/>
                <a:cs typeface="Arial"/>
                <a:hlinkClick r:id="rId6"/>
              </a:rPr>
              <a:t>and </a:t>
            </a:r>
            <a:r>
              <a:rPr lang="en-GB" sz="900" b="1" spc="-55" dirty="0">
                <a:latin typeface="Arial"/>
                <a:cs typeface="Arial"/>
                <a:hlinkClick r:id="rId6"/>
              </a:rPr>
              <a:t>Vegetable </a:t>
            </a:r>
            <a:r>
              <a:rPr lang="en-GB" sz="900" b="1" spc="-70" dirty="0">
                <a:latin typeface="Arial"/>
                <a:cs typeface="Arial"/>
                <a:hlinkClick r:id="rId6"/>
              </a:rPr>
              <a:t>Garden </a:t>
            </a:r>
            <a:r>
              <a:rPr lang="en-GB" sz="900" b="1" spc="-95" dirty="0">
                <a:latin typeface="Arial"/>
                <a:cs typeface="Arial"/>
                <a:hlinkClick r:id="rId6"/>
              </a:rPr>
              <a:t>RVG) </a:t>
            </a:r>
            <a:r>
              <a:rPr lang="en-GB" sz="900" b="1" spc="-70" dirty="0">
                <a:latin typeface="Arial"/>
                <a:cs typeface="Arial"/>
                <a:hlinkClick r:id="rId6"/>
              </a:rPr>
              <a:t>and </a:t>
            </a:r>
            <a:r>
              <a:rPr lang="en-GB" sz="900" b="1" spc="-40" dirty="0">
                <a:latin typeface="Arial"/>
                <a:cs typeface="Arial"/>
                <a:hlinkClick r:id="rId6"/>
              </a:rPr>
              <a:t>the </a:t>
            </a:r>
            <a:r>
              <a:rPr lang="en-GB" sz="900" b="1" spc="-40" dirty="0">
                <a:latin typeface="Arial"/>
                <a:cs typeface="Arial"/>
              </a:rPr>
              <a:t> </a:t>
            </a:r>
            <a:r>
              <a:rPr lang="en-GB" sz="900" b="1" spc="-35" dirty="0">
                <a:latin typeface="Arial"/>
                <a:cs typeface="Arial"/>
                <a:hlinkClick r:id="rId6"/>
              </a:rPr>
              <a:t>"fire" </a:t>
            </a:r>
            <a:r>
              <a:rPr lang="en-GB" sz="900" b="1" spc="-90" dirty="0">
                <a:latin typeface="Arial"/>
                <a:cs typeface="Arial"/>
                <a:hlinkClick r:id="rId6"/>
              </a:rPr>
              <a:t>is </a:t>
            </a:r>
            <a:r>
              <a:rPr lang="en-GB" sz="900" b="1" spc="-50" dirty="0">
                <a:latin typeface="Arial"/>
                <a:cs typeface="Arial"/>
                <a:hlinkClick r:id="rId6"/>
              </a:rPr>
              <a:t>ripple </a:t>
            </a:r>
            <a:r>
              <a:rPr lang="en-GB" sz="900" b="1" spc="-45" dirty="0">
                <a:latin typeface="Arial"/>
                <a:cs typeface="Arial"/>
                <a:hlinkClick r:id="rId6"/>
              </a:rPr>
              <a:t>effect </a:t>
            </a:r>
            <a:r>
              <a:rPr lang="en-GB" sz="900" b="1" spc="-30" dirty="0">
                <a:latin typeface="Arial"/>
                <a:cs typeface="Arial"/>
                <a:hlinkClick r:id="rId6"/>
              </a:rPr>
              <a:t>that </a:t>
            </a:r>
            <a:r>
              <a:rPr lang="en-GB" sz="900" b="1" spc="-90" dirty="0">
                <a:latin typeface="Arial"/>
                <a:cs typeface="Arial"/>
                <a:hlinkClick r:id="rId6"/>
              </a:rPr>
              <a:t>has </a:t>
            </a:r>
            <a:r>
              <a:rPr lang="en-GB" sz="900" b="1" spc="-65" dirty="0">
                <a:latin typeface="Arial"/>
                <a:cs typeface="Arial"/>
                <a:hlinkClick r:id="rId6"/>
              </a:rPr>
              <a:t>touched </a:t>
            </a:r>
            <a:r>
              <a:rPr lang="en-GB" sz="900" b="1" spc="-40" dirty="0">
                <a:latin typeface="Arial"/>
                <a:cs typeface="Arial"/>
                <a:hlinkClick r:id="rId6"/>
              </a:rPr>
              <a:t>the </a:t>
            </a:r>
            <a:r>
              <a:rPr lang="en-GB" sz="900" b="1" spc="-60" dirty="0">
                <a:latin typeface="Arial"/>
                <a:cs typeface="Arial"/>
                <a:hlinkClick r:id="rId6"/>
              </a:rPr>
              <a:t>community. </a:t>
            </a:r>
            <a:r>
              <a:rPr lang="en-GB" sz="900" b="1" spc="-70" dirty="0">
                <a:latin typeface="Arial"/>
                <a:cs typeface="Arial"/>
                <a:hlinkClick r:id="rId6"/>
              </a:rPr>
              <a:t>He </a:t>
            </a:r>
            <a:r>
              <a:rPr lang="en-GB" sz="900" b="1" spc="-20" dirty="0">
                <a:latin typeface="Arial"/>
                <a:cs typeface="Arial"/>
                <a:hlinkClick r:id="rId6"/>
              </a:rPr>
              <a:t>lit </a:t>
            </a:r>
            <a:r>
              <a:rPr lang="en-GB" sz="900" b="1" spc="-70" dirty="0">
                <a:latin typeface="Arial"/>
                <a:cs typeface="Arial"/>
                <a:hlinkClick r:id="rId6"/>
              </a:rPr>
              <a:t>up </a:t>
            </a:r>
            <a:r>
              <a:rPr lang="en-GB" sz="900" b="1" spc="-30" dirty="0">
                <a:latin typeface="Arial"/>
                <a:cs typeface="Arial"/>
                <a:hlinkClick r:id="rId6"/>
              </a:rPr>
              <a:t>the </a:t>
            </a:r>
            <a:r>
              <a:rPr lang="en-GB" sz="900" b="1" spc="-90" dirty="0">
                <a:latin typeface="Arial"/>
                <a:cs typeface="Arial"/>
                <a:hlinkClick r:id="rId6"/>
              </a:rPr>
              <a:t>campus </a:t>
            </a:r>
            <a:r>
              <a:rPr lang="en-GB" sz="900" b="1" spc="-65" dirty="0">
                <a:latin typeface="Arial"/>
                <a:cs typeface="Arial"/>
                <a:hlinkClick r:id="rId6"/>
              </a:rPr>
              <a:t>and brought </a:t>
            </a:r>
            <a:r>
              <a:rPr lang="en-GB" sz="900" b="1" spc="-85" dirty="0">
                <a:latin typeface="Arial"/>
                <a:cs typeface="Arial"/>
                <a:hlinkClick r:id="rId6"/>
              </a:rPr>
              <a:t>sunshine </a:t>
            </a:r>
            <a:r>
              <a:rPr lang="en-GB" sz="900" b="1" spc="-25" dirty="0">
                <a:latin typeface="Arial"/>
                <a:cs typeface="Arial"/>
                <a:hlinkClick r:id="rId6"/>
              </a:rPr>
              <a:t>to </a:t>
            </a:r>
            <a:r>
              <a:rPr lang="en-GB" sz="900" b="1" spc="-55" dirty="0">
                <a:latin typeface="Arial"/>
                <a:cs typeface="Arial"/>
                <a:hlinkClick r:id="rId6"/>
              </a:rPr>
              <a:t>everyone. </a:t>
            </a:r>
            <a:r>
              <a:rPr lang="en-GB" sz="900" b="1" spc="-55" dirty="0">
                <a:latin typeface="Arial"/>
                <a:cs typeface="Arial"/>
              </a:rPr>
              <a:t> </a:t>
            </a:r>
            <a:r>
              <a:rPr lang="en-GB" sz="900" b="1" spc="-130" dirty="0">
                <a:latin typeface="Arial"/>
                <a:cs typeface="Arial"/>
                <a:hlinkClick r:id="rId6"/>
              </a:rPr>
              <a:t>SSI </a:t>
            </a:r>
            <a:r>
              <a:rPr lang="en-GB" sz="900" b="1" spc="-75" dirty="0">
                <a:latin typeface="Arial"/>
                <a:cs typeface="Arial"/>
                <a:hlinkClick r:id="rId6"/>
              </a:rPr>
              <a:t>owes </a:t>
            </a:r>
            <a:r>
              <a:rPr lang="en-GB" sz="900" b="1" spc="-60" dirty="0">
                <a:latin typeface="Arial"/>
                <a:cs typeface="Arial"/>
                <a:hlinkClick r:id="rId6"/>
              </a:rPr>
              <a:t>a </a:t>
            </a:r>
            <a:r>
              <a:rPr lang="en-GB" sz="900" b="1" spc="-35" dirty="0">
                <a:latin typeface="Arial"/>
                <a:cs typeface="Arial"/>
                <a:hlinkClick r:id="rId6"/>
              </a:rPr>
              <a:t>lot </a:t>
            </a:r>
            <a:r>
              <a:rPr lang="en-GB" sz="900" b="1" spc="-45" dirty="0">
                <a:latin typeface="Arial"/>
                <a:cs typeface="Arial"/>
                <a:hlinkClick r:id="rId6"/>
              </a:rPr>
              <a:t>of gratitude </a:t>
            </a:r>
            <a:r>
              <a:rPr lang="en-GB" sz="900" b="1" spc="-30" dirty="0">
                <a:latin typeface="Arial"/>
                <a:cs typeface="Arial"/>
                <a:hlinkClick r:id="rId6"/>
              </a:rPr>
              <a:t>to </a:t>
            </a:r>
            <a:r>
              <a:rPr lang="en-GB" sz="900" b="1" spc="-60" dirty="0">
                <a:latin typeface="Arial"/>
                <a:cs typeface="Arial"/>
                <a:hlinkClick r:id="rId6"/>
              </a:rPr>
              <a:t>this </a:t>
            </a:r>
            <a:r>
              <a:rPr lang="en-GB" sz="900" b="1" spc="-75" dirty="0">
                <a:latin typeface="Arial"/>
                <a:cs typeface="Arial"/>
                <a:hlinkClick r:id="rId6"/>
              </a:rPr>
              <a:t>"messenger" </a:t>
            </a:r>
            <a:r>
              <a:rPr lang="en-GB" sz="900" b="1" spc="-45" dirty="0">
                <a:latin typeface="Arial"/>
                <a:cs typeface="Arial"/>
                <a:hlinkClick r:id="rId6"/>
              </a:rPr>
              <a:t>of plant </a:t>
            </a:r>
            <a:r>
              <a:rPr lang="en-GB" sz="900" b="1" spc="-60" dirty="0">
                <a:latin typeface="Arial"/>
                <a:cs typeface="Arial"/>
                <a:hlinkClick r:id="rId6"/>
              </a:rPr>
              <a:t>a </a:t>
            </a:r>
            <a:r>
              <a:rPr lang="en-GB" sz="900" b="1" spc="-80" dirty="0">
                <a:latin typeface="Arial"/>
                <a:cs typeface="Arial"/>
                <a:hlinkClick r:id="rId6"/>
              </a:rPr>
              <a:t>seed </a:t>
            </a:r>
            <a:r>
              <a:rPr lang="en-GB" sz="900" b="1" spc="-65" dirty="0">
                <a:latin typeface="Arial"/>
                <a:cs typeface="Arial"/>
                <a:hlinkClick r:id="rId6"/>
              </a:rPr>
              <a:t>and </a:t>
            </a:r>
            <a:r>
              <a:rPr lang="en-GB" sz="900" b="1" spc="-60" dirty="0">
                <a:latin typeface="Arial"/>
                <a:cs typeface="Arial"/>
                <a:hlinkClick r:id="rId6"/>
              </a:rPr>
              <a:t>harvest</a:t>
            </a:r>
            <a:r>
              <a:rPr lang="en-GB" sz="900" b="1" spc="10" dirty="0">
                <a:latin typeface="Arial"/>
                <a:cs typeface="Arial"/>
                <a:hlinkClick r:id="rId6"/>
              </a:rPr>
              <a:t> </a:t>
            </a:r>
            <a:r>
              <a:rPr lang="en-GB" sz="900" b="1" spc="-80" dirty="0">
                <a:latin typeface="Arial"/>
                <a:cs typeface="Arial"/>
                <a:hlinkClick r:id="rId6"/>
              </a:rPr>
              <a:t>comes.</a:t>
            </a:r>
            <a:endParaRPr lang="en-GB" sz="900" b="1" spc="-80" dirty="0">
              <a:latin typeface="Arial"/>
              <a:cs typeface="Arial"/>
            </a:endParaRPr>
          </a:p>
          <a:p>
            <a:pPr marL="12700">
              <a:spcBef>
                <a:spcPts val="10"/>
              </a:spcBef>
            </a:pPr>
            <a:endParaRPr lang="en-GB" sz="900" b="1" spc="-80" dirty="0">
              <a:latin typeface="Arial"/>
              <a:cs typeface="Arial"/>
            </a:endParaRPr>
          </a:p>
          <a:p>
            <a:pPr marL="12700">
              <a:spcBef>
                <a:spcPts val="10"/>
              </a:spcBef>
            </a:pPr>
            <a:r>
              <a:rPr lang="en-GB" sz="900" b="1" spc="-80" dirty="0">
                <a:latin typeface="Arial"/>
                <a:cs typeface="Arial"/>
              </a:rPr>
              <a:t>The </a:t>
            </a:r>
            <a:r>
              <a:rPr lang="en-GB" sz="900" b="1" spc="-70" dirty="0">
                <a:latin typeface="Arial"/>
                <a:cs typeface="Arial"/>
              </a:rPr>
              <a:t>February </a:t>
            </a:r>
            <a:r>
              <a:rPr lang="en-GB" sz="900" b="1" spc="-45" dirty="0">
                <a:latin typeface="Arial"/>
                <a:cs typeface="Arial"/>
              </a:rPr>
              <a:t>2018 </a:t>
            </a:r>
            <a:r>
              <a:rPr lang="en-GB" sz="900" b="1" spc="-75" dirty="0">
                <a:latin typeface="Arial"/>
                <a:cs typeface="Arial"/>
              </a:rPr>
              <a:t>on-going </a:t>
            </a:r>
            <a:r>
              <a:rPr lang="en-GB" sz="900" b="1" spc="-85" dirty="0">
                <a:latin typeface="Arial"/>
                <a:cs typeface="Arial"/>
              </a:rPr>
              <a:t>Rice </a:t>
            </a:r>
            <a:r>
              <a:rPr lang="en-GB" sz="900" b="1" spc="-20" dirty="0">
                <a:latin typeface="Arial"/>
                <a:cs typeface="Arial"/>
              </a:rPr>
              <a:t>&amp; </a:t>
            </a:r>
            <a:r>
              <a:rPr lang="en-GB" sz="900" b="1" spc="-55" dirty="0">
                <a:latin typeface="Arial"/>
                <a:cs typeface="Arial"/>
              </a:rPr>
              <a:t>Vegetable </a:t>
            </a:r>
            <a:r>
              <a:rPr lang="en-GB" sz="900" b="1" spc="-70" dirty="0">
                <a:latin typeface="Arial"/>
                <a:cs typeface="Arial"/>
              </a:rPr>
              <a:t>Garden </a:t>
            </a:r>
            <a:r>
              <a:rPr lang="en-GB" sz="900" b="1" spc="-80" dirty="0">
                <a:latin typeface="Arial"/>
                <a:cs typeface="Arial"/>
              </a:rPr>
              <a:t>(RVG) </a:t>
            </a:r>
            <a:r>
              <a:rPr lang="en-GB" sz="900" b="1" spc="-50" dirty="0">
                <a:latin typeface="Arial"/>
                <a:cs typeface="Arial"/>
              </a:rPr>
              <a:t>implemented </a:t>
            </a:r>
            <a:r>
              <a:rPr lang="en-GB" sz="900" b="1" spc="-65" dirty="0">
                <a:latin typeface="Arial"/>
                <a:cs typeface="Arial"/>
              </a:rPr>
              <a:t>program </a:t>
            </a:r>
            <a:r>
              <a:rPr lang="en-GB" sz="900" b="1" spc="-90" dirty="0">
                <a:latin typeface="Arial"/>
                <a:cs typeface="Arial"/>
              </a:rPr>
              <a:t>is </a:t>
            </a:r>
            <a:r>
              <a:rPr lang="en-GB" sz="900" b="1" spc="-75" dirty="0">
                <a:latin typeface="Arial"/>
                <a:cs typeface="Arial"/>
              </a:rPr>
              <a:t>supervised by </a:t>
            </a:r>
            <a:r>
              <a:rPr lang="en-GB" sz="900" b="1" spc="-80" dirty="0">
                <a:latin typeface="Arial"/>
                <a:cs typeface="Arial"/>
              </a:rPr>
              <a:t>Geno  </a:t>
            </a:r>
            <a:r>
              <a:rPr lang="en-GB" sz="900" b="1" spc="-110" dirty="0">
                <a:latin typeface="Arial"/>
                <a:cs typeface="Arial"/>
              </a:rPr>
              <a:t>Pasco </a:t>
            </a:r>
            <a:r>
              <a:rPr lang="en-GB" sz="900" b="1" spc="-100" dirty="0">
                <a:latin typeface="Arial"/>
                <a:cs typeface="Arial"/>
              </a:rPr>
              <a:t>Casan </a:t>
            </a:r>
            <a:r>
              <a:rPr lang="en-GB" sz="900" b="1" spc="-70" dirty="0">
                <a:latin typeface="Arial"/>
                <a:cs typeface="Arial"/>
              </a:rPr>
              <a:t>which </a:t>
            </a:r>
            <a:r>
              <a:rPr lang="en-GB" sz="900" b="1" spc="-50" dirty="0">
                <a:latin typeface="Arial"/>
                <a:cs typeface="Arial"/>
              </a:rPr>
              <a:t>started </a:t>
            </a:r>
            <a:r>
              <a:rPr lang="en-GB" sz="900" b="1" spc="-55" dirty="0">
                <a:latin typeface="Arial"/>
                <a:cs typeface="Arial"/>
              </a:rPr>
              <a:t>in </a:t>
            </a:r>
            <a:r>
              <a:rPr lang="en-GB" sz="900" b="1" spc="-100" dirty="0">
                <a:latin typeface="Arial"/>
                <a:cs typeface="Arial"/>
              </a:rPr>
              <a:t>June </a:t>
            </a:r>
            <a:r>
              <a:rPr lang="en-GB" sz="900" b="1" spc="-45" dirty="0">
                <a:latin typeface="Arial"/>
                <a:cs typeface="Arial"/>
              </a:rPr>
              <a:t>2016 </a:t>
            </a:r>
            <a:r>
              <a:rPr lang="en-GB" sz="900" b="1" spc="-100" dirty="0">
                <a:latin typeface="Arial"/>
                <a:cs typeface="Arial"/>
              </a:rPr>
              <a:t>as </a:t>
            </a:r>
            <a:r>
              <a:rPr lang="en-GB" sz="900" b="1" spc="-60" dirty="0">
                <a:latin typeface="Arial"/>
                <a:cs typeface="Arial"/>
              </a:rPr>
              <a:t>a </a:t>
            </a:r>
            <a:r>
              <a:rPr lang="en-GB" sz="900" b="1" spc="-70" dirty="0">
                <a:latin typeface="Arial"/>
                <a:cs typeface="Arial"/>
              </a:rPr>
              <a:t>continuing </a:t>
            </a:r>
            <a:r>
              <a:rPr lang="en-GB" sz="900" b="1" spc="-125" dirty="0">
                <a:latin typeface="Arial"/>
                <a:cs typeface="Arial"/>
              </a:rPr>
              <a:t>SSI </a:t>
            </a:r>
            <a:r>
              <a:rPr lang="en-GB" sz="900" b="1" spc="-25" dirty="0">
                <a:latin typeface="Arial"/>
                <a:cs typeface="Arial"/>
              </a:rPr>
              <a:t>- </a:t>
            </a:r>
            <a:r>
              <a:rPr lang="en-GB" sz="900" b="1" spc="-85" dirty="0">
                <a:latin typeface="Arial"/>
                <a:cs typeface="Arial"/>
              </a:rPr>
              <a:t>school </a:t>
            </a:r>
            <a:r>
              <a:rPr lang="en-GB" sz="900" b="1" spc="-55" dirty="0">
                <a:latin typeface="Arial"/>
                <a:cs typeface="Arial"/>
              </a:rPr>
              <a:t>project </a:t>
            </a:r>
            <a:r>
              <a:rPr lang="en-GB" sz="900" b="1" spc="-30" dirty="0">
                <a:latin typeface="Arial"/>
                <a:cs typeface="Arial"/>
              </a:rPr>
              <a:t>with </a:t>
            </a:r>
            <a:r>
              <a:rPr lang="en-GB" sz="900" b="1" spc="-80" dirty="0">
                <a:latin typeface="Arial"/>
                <a:cs typeface="Arial"/>
              </a:rPr>
              <a:t>Grades </a:t>
            </a:r>
            <a:r>
              <a:rPr lang="en-GB" sz="900" b="1" spc="-45" dirty="0">
                <a:latin typeface="Arial"/>
                <a:cs typeface="Arial"/>
              </a:rPr>
              <a:t>9 </a:t>
            </a:r>
            <a:r>
              <a:rPr lang="en-GB" sz="900" b="1" spc="-20" dirty="0">
                <a:latin typeface="Arial"/>
                <a:cs typeface="Arial"/>
              </a:rPr>
              <a:t>&amp; </a:t>
            </a:r>
            <a:r>
              <a:rPr lang="en-GB" sz="900" b="1" spc="-45" dirty="0">
                <a:latin typeface="Arial"/>
                <a:cs typeface="Arial"/>
              </a:rPr>
              <a:t>10 </a:t>
            </a:r>
            <a:r>
              <a:rPr lang="en-GB" sz="900" b="1" spc="-70" dirty="0">
                <a:latin typeface="Arial"/>
                <a:cs typeface="Arial"/>
              </a:rPr>
              <a:t>students  </a:t>
            </a:r>
            <a:r>
              <a:rPr lang="en-GB" sz="900" b="1" spc="-50" dirty="0">
                <a:latin typeface="Arial"/>
                <a:cs typeface="Arial"/>
              </a:rPr>
              <a:t>participating.</a:t>
            </a:r>
          </a:p>
          <a:p>
            <a:pPr marL="12700">
              <a:spcBef>
                <a:spcPts val="10"/>
              </a:spcBef>
            </a:pPr>
            <a:endParaRPr lang="en-GB" sz="900" b="1" spc="-50" dirty="0">
              <a:latin typeface="Arial"/>
              <a:cs typeface="Arial"/>
            </a:endParaRPr>
          </a:p>
          <a:p>
            <a:pPr marL="12700">
              <a:spcBef>
                <a:spcPts val="10"/>
              </a:spcBef>
            </a:pPr>
            <a:endParaRPr lang="en-GB" sz="900" b="1" spc="-50" dirty="0">
              <a:latin typeface="Arial"/>
              <a:cs typeface="Arial"/>
            </a:endParaRPr>
          </a:p>
          <a:p>
            <a:pPr marL="12700">
              <a:spcBef>
                <a:spcPts val="10"/>
              </a:spcBef>
            </a:pPr>
            <a:endParaRPr lang="en-GB" sz="900" b="1" spc="-50" dirty="0">
              <a:latin typeface="Arial"/>
              <a:cs typeface="Arial"/>
            </a:endParaRPr>
          </a:p>
          <a:p>
            <a:pPr marL="12700" algn="ctr">
              <a:spcBef>
                <a:spcPts val="10"/>
              </a:spcBef>
            </a:pPr>
            <a:endParaRPr lang="en-GB" sz="900" dirty="0">
              <a:latin typeface="Arial"/>
              <a:cs typeface="Arial"/>
            </a:endParaRPr>
          </a:p>
          <a:p>
            <a:pPr marL="12700" algn="ctr">
              <a:spcBef>
                <a:spcPts val="10"/>
              </a:spcBef>
            </a:pPr>
            <a:endParaRPr lang="en-GB" sz="900" dirty="0">
              <a:latin typeface="Arial"/>
              <a:cs typeface="Arial"/>
            </a:endParaRPr>
          </a:p>
          <a:p>
            <a:pPr marL="12700">
              <a:spcBef>
                <a:spcPts val="10"/>
              </a:spcBef>
            </a:pPr>
            <a:endParaRPr lang="en-GB" sz="900" dirty="0">
              <a:latin typeface="Arial"/>
              <a:cs typeface="Arial"/>
            </a:endParaRPr>
          </a:p>
          <a:p>
            <a:pPr marL="12700">
              <a:spcBef>
                <a:spcPts val="10"/>
              </a:spcBef>
            </a:pPr>
            <a:endParaRPr lang="en-PH" sz="900" dirty="0">
              <a:latin typeface="Arial"/>
              <a:cs typeface="Arial"/>
            </a:endParaRPr>
          </a:p>
          <a:p>
            <a:pPr marL="12700">
              <a:spcBef>
                <a:spcPts val="10"/>
              </a:spcBef>
            </a:pPr>
            <a:endParaRPr lang="en-GB" sz="900" b="1" spc="-45" dirty="0">
              <a:latin typeface="Arial"/>
              <a:cs typeface="Arial"/>
            </a:endParaRPr>
          </a:p>
          <a:p>
            <a:pPr marL="666750">
              <a:lnSpc>
                <a:spcPct val="100000"/>
              </a:lnSpc>
            </a:pPr>
            <a:endParaRPr lang="en-GB" sz="900" b="1" spc="-45" dirty="0">
              <a:latin typeface="Arial"/>
              <a:cs typeface="Arial"/>
            </a:endParaRPr>
          </a:p>
          <a:p>
            <a:pPr marL="666750">
              <a:lnSpc>
                <a:spcPct val="100000"/>
              </a:lnSpc>
            </a:pPr>
            <a:endParaRPr lang="en-PH" sz="900" dirty="0">
              <a:latin typeface="Arial"/>
              <a:cs typeface="Arial"/>
            </a:endParaRPr>
          </a:p>
          <a:p>
            <a:pPr marL="12700">
              <a:spcBef>
                <a:spcPts val="10"/>
              </a:spcBef>
            </a:pPr>
            <a:endParaRPr lang="en-GB" sz="900" b="1" spc="-45" dirty="0">
              <a:latin typeface="Arial"/>
              <a:cs typeface="Arial"/>
            </a:endParaRPr>
          </a:p>
          <a:p>
            <a:pPr marL="12700">
              <a:spcBef>
                <a:spcPts val="10"/>
              </a:spcBef>
            </a:pPr>
            <a:r>
              <a:rPr lang="en-GB" sz="900" b="1" spc="-45" dirty="0">
                <a:latin typeface="Arial"/>
                <a:cs typeface="Arial"/>
              </a:rPr>
              <a:t>  </a:t>
            </a:r>
          </a:p>
          <a:p>
            <a:pPr marL="12700" marR="5080" algn="just">
              <a:lnSpc>
                <a:spcPct val="101699"/>
              </a:lnSpc>
              <a:spcBef>
                <a:spcPts val="80"/>
              </a:spcBef>
            </a:pPr>
            <a:r>
              <a:rPr lang="en-GB" sz="1050" b="1" u="sng" spc="-60" dirty="0">
                <a:solidFill>
                  <a:srgbClr val="0000FF"/>
                </a:solidFill>
                <a:uFill>
                  <a:solidFill>
                    <a:srgbClr val="0000FF"/>
                  </a:solidFill>
                </a:uFill>
                <a:latin typeface="Arial Black" panose="020B0A04020102020204" pitchFamily="34" charset="0"/>
                <a:cs typeface="Arial"/>
                <a:hlinkClick r:id="rId7"/>
              </a:rPr>
              <a:t>Norma de </a:t>
            </a:r>
            <a:r>
              <a:rPr lang="en-GB" sz="1050" b="1" u="sng" spc="-120" dirty="0">
                <a:solidFill>
                  <a:srgbClr val="0000FF"/>
                </a:solidFill>
                <a:uFill>
                  <a:solidFill>
                    <a:srgbClr val="0000FF"/>
                  </a:solidFill>
                </a:uFill>
                <a:latin typeface="Arial Black" panose="020B0A04020102020204" pitchFamily="34" charset="0"/>
                <a:cs typeface="Arial"/>
                <a:hlinkClick r:id="rId7"/>
              </a:rPr>
              <a:t>Jesus</a:t>
            </a:r>
            <a:r>
              <a:rPr lang="en-GB" sz="1050" b="1" spc="-120" dirty="0">
                <a:solidFill>
                  <a:srgbClr val="0000FF"/>
                </a:solidFill>
                <a:latin typeface="Arial Black" panose="020B0A04020102020204" pitchFamily="34" charset="0"/>
                <a:cs typeface="Arial"/>
                <a:hlinkClick r:id="rId7"/>
              </a:rPr>
              <a:t> </a:t>
            </a:r>
            <a:r>
              <a:rPr lang="en-GB" sz="1050" b="1" spc="-130" dirty="0">
                <a:latin typeface="Arial Black" panose="020B0A04020102020204" pitchFamily="34" charset="0"/>
                <a:cs typeface="Arial"/>
              </a:rPr>
              <a:t>So </a:t>
            </a:r>
            <a:r>
              <a:rPr lang="en-GB" sz="1050" b="1" spc="-70" dirty="0">
                <a:latin typeface="Arial Black" panose="020B0A04020102020204" pitchFamily="34" charset="0"/>
                <a:cs typeface="Arial"/>
              </a:rPr>
              <a:t>happy </a:t>
            </a:r>
            <a:r>
              <a:rPr lang="en-GB" sz="1050" b="1" spc="-65" dirty="0">
                <a:latin typeface="Arial Black" panose="020B0A04020102020204" pitchFamily="34" charset="0"/>
                <a:cs typeface="Arial"/>
              </a:rPr>
              <a:t>and </a:t>
            </a:r>
            <a:r>
              <a:rPr lang="en-GB" sz="1050" b="1" spc="-75" dirty="0">
                <a:latin typeface="Arial Black" panose="020B0A04020102020204" pitchFamily="34" charset="0"/>
                <a:cs typeface="Arial"/>
              </a:rPr>
              <a:t>impressed </a:t>
            </a:r>
            <a:r>
              <a:rPr lang="en-GB" sz="1050" b="1" spc="-35" dirty="0">
                <a:latin typeface="Arial Black" panose="020B0A04020102020204" pitchFamily="34" charset="0"/>
                <a:cs typeface="Arial"/>
              </a:rPr>
              <a:t>with </a:t>
            </a:r>
            <a:r>
              <a:rPr lang="en-GB" sz="1050" b="1" spc="-60" dirty="0">
                <a:latin typeface="Arial Black" panose="020B0A04020102020204" pitchFamily="34" charset="0"/>
                <a:cs typeface="Arial"/>
              </a:rPr>
              <a:t>these </a:t>
            </a:r>
            <a:r>
              <a:rPr lang="en-GB" sz="1050" b="1" spc="-50" dirty="0">
                <a:latin typeface="Arial Black" panose="020B0A04020102020204" pitchFamily="34" charset="0"/>
                <a:cs typeface="Arial"/>
              </a:rPr>
              <a:t>bountiful harvest. </a:t>
            </a:r>
            <a:r>
              <a:rPr lang="en-GB" sz="1050" b="1" spc="-90" dirty="0">
                <a:latin typeface="Arial Black" panose="020B0A04020102020204" pitchFamily="34" charset="0"/>
                <a:cs typeface="Arial"/>
              </a:rPr>
              <a:t>God is </a:t>
            </a:r>
            <a:r>
              <a:rPr lang="en-GB" sz="1050" b="1" spc="-85" dirty="0">
                <a:latin typeface="Arial Black" panose="020B0A04020102020204" pitchFamily="34" charset="0"/>
                <a:cs typeface="Arial"/>
              </a:rPr>
              <a:t>good </a:t>
            </a:r>
            <a:r>
              <a:rPr lang="en-GB" sz="1050" b="1" spc="-30" dirty="0">
                <a:latin typeface="Arial Black" panose="020B0A04020102020204" pitchFamily="34" charset="0"/>
                <a:cs typeface="Arial"/>
              </a:rPr>
              <a:t>to </a:t>
            </a:r>
            <a:r>
              <a:rPr lang="en-GB" sz="1050" b="1" spc="-70" dirty="0">
                <a:latin typeface="Arial Black" panose="020B0A04020102020204" pitchFamily="34" charset="0"/>
                <a:cs typeface="Arial"/>
              </a:rPr>
              <a:t>bring </a:t>
            </a:r>
            <a:r>
              <a:rPr lang="en-GB" sz="1050" b="1" spc="-45" dirty="0">
                <a:latin typeface="Arial Black" panose="020B0A04020102020204" pitchFamily="34" charset="0"/>
                <a:cs typeface="Arial"/>
              </a:rPr>
              <a:t>not </a:t>
            </a:r>
            <a:r>
              <a:rPr lang="en-GB" sz="1050" b="1" spc="-65" dirty="0">
                <a:latin typeface="Arial Black" panose="020B0A04020102020204" pitchFamily="34" charset="0"/>
                <a:cs typeface="Arial"/>
              </a:rPr>
              <a:t>only </a:t>
            </a:r>
            <a:r>
              <a:rPr lang="en-GB" sz="1050" b="1" spc="-40" dirty="0">
                <a:latin typeface="Arial Black" panose="020B0A04020102020204" pitchFamily="34" charset="0"/>
                <a:cs typeface="Arial"/>
              </a:rPr>
              <a:t>the </a:t>
            </a:r>
            <a:r>
              <a:rPr lang="en-GB" sz="1050" b="1" spc="-50" dirty="0">
                <a:latin typeface="Arial Black" panose="020B0A04020102020204" pitchFamily="34" charset="0"/>
                <a:cs typeface="Arial"/>
              </a:rPr>
              <a:t>right </a:t>
            </a:r>
            <a:r>
              <a:rPr lang="en-GB" sz="1050" b="1" spc="-85" dirty="0">
                <a:latin typeface="Arial Black" panose="020B0A04020102020204" pitchFamily="34" charset="0"/>
                <a:cs typeface="Arial"/>
              </a:rPr>
              <a:t>persons </a:t>
            </a:r>
            <a:r>
              <a:rPr lang="en-GB" sz="1050" b="1" spc="-60" dirty="0">
                <a:latin typeface="Arial Black" panose="020B0A04020102020204" pitchFamily="34" charset="0"/>
                <a:cs typeface="Arial"/>
              </a:rPr>
              <a:t>who  </a:t>
            </a:r>
            <a:r>
              <a:rPr lang="en-GB" sz="1050" b="1" spc="-65" dirty="0">
                <a:latin typeface="Arial Black" panose="020B0A04020102020204" pitchFamily="34" charset="0"/>
                <a:cs typeface="Arial"/>
              </a:rPr>
              <a:t>have </a:t>
            </a:r>
            <a:r>
              <a:rPr lang="en-GB" sz="1050" b="1" spc="-40" dirty="0">
                <a:latin typeface="Arial Black" panose="020B0A04020102020204" pitchFamily="34" charset="0"/>
                <a:cs typeface="Arial"/>
              </a:rPr>
              <a:t>the </a:t>
            </a:r>
            <a:r>
              <a:rPr lang="en-GB" sz="1050" b="1" spc="-55" dirty="0">
                <a:latin typeface="Arial Black" panose="020B0A04020102020204" pitchFamily="34" charset="0"/>
                <a:cs typeface="Arial"/>
              </a:rPr>
              <a:t>proper </a:t>
            </a:r>
            <a:r>
              <a:rPr lang="en-GB" sz="1050" b="1" spc="-65" dirty="0">
                <a:latin typeface="Arial Black" panose="020B0A04020102020204" pitchFamily="34" charset="0"/>
                <a:cs typeface="Arial"/>
              </a:rPr>
              <a:t>knowledge </a:t>
            </a:r>
            <a:r>
              <a:rPr lang="en-GB" sz="1050" b="1" spc="-20" dirty="0">
                <a:latin typeface="Arial Black" panose="020B0A04020102020204" pitchFamily="34" charset="0"/>
                <a:cs typeface="Arial"/>
              </a:rPr>
              <a:t>&amp; </a:t>
            </a:r>
            <a:r>
              <a:rPr lang="en-GB" sz="1050" b="1" spc="-70" dirty="0">
                <a:latin typeface="Arial Black" panose="020B0A04020102020204" pitchFamily="34" charset="0"/>
                <a:cs typeface="Arial"/>
              </a:rPr>
              <a:t>technology </a:t>
            </a:r>
            <a:r>
              <a:rPr lang="en-GB" sz="1050" b="1" spc="-45" dirty="0">
                <a:latin typeface="Arial Black" panose="020B0A04020102020204" pitchFamily="34" charset="0"/>
                <a:cs typeface="Arial"/>
              </a:rPr>
              <a:t>but </a:t>
            </a:r>
            <a:r>
              <a:rPr lang="en-GB" sz="1050" b="1" spc="-80" dirty="0">
                <a:latin typeface="Arial Black" panose="020B0A04020102020204" pitchFamily="34" charset="0"/>
                <a:cs typeface="Arial"/>
              </a:rPr>
              <a:t>also </a:t>
            </a:r>
            <a:r>
              <a:rPr lang="en-GB" sz="1050" b="1" spc="-50" dirty="0">
                <a:latin typeface="Arial Black" panose="020B0A04020102020204" pitchFamily="34" charset="0"/>
                <a:cs typeface="Arial"/>
              </a:rPr>
              <a:t>willing </a:t>
            </a:r>
            <a:r>
              <a:rPr lang="en-GB" sz="1050" b="1" spc="-30" dirty="0">
                <a:latin typeface="Arial Black" panose="020B0A04020102020204" pitchFamily="34" charset="0"/>
                <a:cs typeface="Arial"/>
              </a:rPr>
              <a:t>to </a:t>
            </a:r>
            <a:r>
              <a:rPr lang="en-GB" sz="1050" b="1" spc="-70" dirty="0">
                <a:latin typeface="Arial Black" panose="020B0A04020102020204" pitchFamily="34" charset="0"/>
                <a:cs typeface="Arial"/>
              </a:rPr>
              <a:t>share </a:t>
            </a:r>
            <a:r>
              <a:rPr lang="en-GB" sz="1050" b="1" spc="-45" dirty="0">
                <a:latin typeface="Arial Black" panose="020B0A04020102020204" pitchFamily="34" charset="0"/>
                <a:cs typeface="Arial"/>
              </a:rPr>
              <a:t>them </a:t>
            </a:r>
            <a:r>
              <a:rPr lang="en-GB" sz="1050" b="1" spc="-35" dirty="0">
                <a:latin typeface="Arial Black" panose="020B0A04020102020204" pitchFamily="34" charset="0"/>
                <a:cs typeface="Arial"/>
              </a:rPr>
              <a:t>with </a:t>
            </a:r>
            <a:r>
              <a:rPr lang="en-GB" sz="1050" b="1" spc="-130" dirty="0">
                <a:latin typeface="Arial Black" panose="020B0A04020102020204" pitchFamily="34" charset="0"/>
                <a:cs typeface="Arial"/>
              </a:rPr>
              <a:t>SSI </a:t>
            </a:r>
            <a:r>
              <a:rPr lang="en-GB" sz="1050" b="1" spc="-60" dirty="0">
                <a:latin typeface="Arial Black" panose="020B0A04020102020204" pitchFamily="34" charset="0"/>
                <a:cs typeface="Arial"/>
              </a:rPr>
              <a:t>personnel, </a:t>
            </a:r>
            <a:r>
              <a:rPr lang="en-GB" sz="1050" b="1" spc="-50" dirty="0">
                <a:latin typeface="Arial Black" panose="020B0A04020102020204" pitchFamily="34" charset="0"/>
                <a:cs typeface="Arial"/>
              </a:rPr>
              <a:t>family </a:t>
            </a:r>
            <a:r>
              <a:rPr lang="en-GB" sz="1050" b="1" spc="-20" dirty="0">
                <a:latin typeface="Arial Black" panose="020B0A04020102020204" pitchFamily="34" charset="0"/>
                <a:cs typeface="Arial"/>
              </a:rPr>
              <a:t>&amp; </a:t>
            </a:r>
            <a:r>
              <a:rPr lang="en-GB" sz="1050" b="1" spc="-60" dirty="0">
                <a:latin typeface="Arial Black" panose="020B0A04020102020204" pitchFamily="34" charset="0"/>
                <a:cs typeface="Arial"/>
              </a:rPr>
              <a:t>friends </a:t>
            </a:r>
            <a:r>
              <a:rPr lang="en-GB" sz="1050" b="1" spc="-45" dirty="0">
                <a:latin typeface="Arial Black" panose="020B0A04020102020204" pitchFamily="34" charset="0"/>
                <a:cs typeface="Arial"/>
              </a:rPr>
              <a:t>of </a:t>
            </a:r>
            <a:r>
              <a:rPr lang="en-GB" sz="1050" b="1" spc="-100" dirty="0">
                <a:latin typeface="Arial Black" panose="020B0A04020102020204" pitchFamily="34" charset="0"/>
                <a:cs typeface="Arial"/>
              </a:rPr>
              <a:t>SSI. </a:t>
            </a:r>
            <a:r>
              <a:rPr lang="en-GB" sz="1050" b="1" spc="-70" dirty="0">
                <a:latin typeface="Arial Black" panose="020B0A04020102020204" pitchFamily="34" charset="0"/>
                <a:cs typeface="Arial"/>
              </a:rPr>
              <a:t>Femme,  </a:t>
            </a:r>
            <a:r>
              <a:rPr lang="en-GB" sz="1050" b="1" spc="-60" dirty="0">
                <a:latin typeface="Arial Black" panose="020B0A04020102020204" pitchFamily="34" charset="0"/>
                <a:cs typeface="Arial"/>
              </a:rPr>
              <a:t>this </a:t>
            </a:r>
            <a:r>
              <a:rPr lang="en-GB" sz="1050" b="1" spc="-55" dirty="0">
                <a:latin typeface="Arial Black" panose="020B0A04020102020204" pitchFamily="34" charset="0"/>
                <a:cs typeface="Arial"/>
              </a:rPr>
              <a:t>would </a:t>
            </a:r>
            <a:r>
              <a:rPr lang="en-GB" sz="1050" b="1" spc="-45" dirty="0">
                <a:latin typeface="Arial Black" panose="020B0A04020102020204" pitchFamily="34" charset="0"/>
                <a:cs typeface="Arial"/>
              </a:rPr>
              <a:t>not </a:t>
            </a:r>
            <a:r>
              <a:rPr lang="en-GB" sz="1050" b="1" spc="-65" dirty="0">
                <a:latin typeface="Arial Black" panose="020B0A04020102020204" pitchFamily="34" charset="0"/>
                <a:cs typeface="Arial"/>
              </a:rPr>
              <a:t>have </a:t>
            </a:r>
            <a:r>
              <a:rPr lang="en-GB" sz="1050" b="1" spc="-60" dirty="0">
                <a:latin typeface="Arial Black" panose="020B0A04020102020204" pitchFamily="34" charset="0"/>
                <a:cs typeface="Arial"/>
              </a:rPr>
              <a:t>been </a:t>
            </a:r>
            <a:r>
              <a:rPr lang="en-GB" sz="1050" b="1" spc="-75" dirty="0">
                <a:latin typeface="Arial Black" panose="020B0A04020102020204" pitchFamily="34" charset="0"/>
                <a:cs typeface="Arial"/>
              </a:rPr>
              <a:t>possible </a:t>
            </a:r>
            <a:r>
              <a:rPr lang="en-GB" sz="1050" b="1" spc="-40" dirty="0">
                <a:latin typeface="Arial Black" panose="020B0A04020102020204" pitchFamily="34" charset="0"/>
                <a:cs typeface="Arial"/>
              </a:rPr>
              <a:t>without </a:t>
            </a:r>
            <a:r>
              <a:rPr lang="en-GB" sz="1050" b="1" spc="-65" dirty="0">
                <a:latin typeface="Arial Black" panose="020B0A04020102020204" pitchFamily="34" charset="0"/>
                <a:cs typeface="Arial"/>
              </a:rPr>
              <a:t>your </a:t>
            </a:r>
            <a:r>
              <a:rPr lang="en-GB" sz="1050" b="1" spc="-60" dirty="0">
                <a:latin typeface="Arial Black" panose="020B0A04020102020204" pitchFamily="34" charset="0"/>
                <a:cs typeface="Arial"/>
              </a:rPr>
              <a:t>love </a:t>
            </a:r>
            <a:r>
              <a:rPr lang="en-GB" sz="1050" b="1" spc="-20" dirty="0">
                <a:latin typeface="Arial Black" panose="020B0A04020102020204" pitchFamily="34" charset="0"/>
                <a:cs typeface="Arial"/>
              </a:rPr>
              <a:t>&amp; </a:t>
            </a:r>
            <a:r>
              <a:rPr lang="en-GB" sz="1050" b="1" spc="-85" dirty="0">
                <a:latin typeface="Arial Black" panose="020B0A04020102020204" pitchFamily="34" charset="0"/>
                <a:cs typeface="Arial"/>
              </a:rPr>
              <a:t>selflessness </a:t>
            </a:r>
            <a:r>
              <a:rPr lang="en-GB" sz="1050" b="1" spc="-30" dirty="0">
                <a:latin typeface="Arial Black" panose="020B0A04020102020204" pitchFamily="34" charset="0"/>
                <a:cs typeface="Arial"/>
              </a:rPr>
              <a:t>to </a:t>
            </a:r>
            <a:r>
              <a:rPr lang="en-GB" sz="1050" b="1" spc="-80" dirty="0">
                <a:latin typeface="Arial Black" panose="020B0A04020102020204" pitchFamily="34" charset="0"/>
                <a:cs typeface="Arial"/>
              </a:rPr>
              <a:t>see </a:t>
            </a:r>
            <a:r>
              <a:rPr lang="en-GB" sz="1050" b="1" spc="-60" dirty="0">
                <a:latin typeface="Arial Black" panose="020B0A04020102020204" pitchFamily="34" charset="0"/>
                <a:cs typeface="Arial"/>
              </a:rPr>
              <a:t>this through </a:t>
            </a:r>
            <a:r>
              <a:rPr lang="en-GB" sz="1050" b="1" spc="-55" dirty="0">
                <a:latin typeface="Arial Black" panose="020B0A04020102020204" pitchFamily="34" charset="0"/>
                <a:cs typeface="Arial"/>
              </a:rPr>
              <a:t>in </a:t>
            </a:r>
            <a:r>
              <a:rPr lang="en-GB" sz="1050" b="1" spc="-60" dirty="0">
                <a:latin typeface="Arial Black" panose="020B0A04020102020204" pitchFamily="34" charset="0"/>
                <a:cs typeface="Arial"/>
              </a:rPr>
              <a:t>spite </a:t>
            </a:r>
            <a:r>
              <a:rPr lang="en-GB" sz="1050" b="1" spc="-45" dirty="0">
                <a:latin typeface="Arial Black" panose="020B0A04020102020204" pitchFamily="34" charset="0"/>
                <a:cs typeface="Arial"/>
              </a:rPr>
              <a:t>of </a:t>
            </a:r>
            <a:r>
              <a:rPr lang="en-GB" sz="1050" b="1" spc="-65" dirty="0">
                <a:latin typeface="Arial Black" panose="020B0A04020102020204" pitchFamily="34" charset="0"/>
                <a:cs typeface="Arial"/>
              </a:rPr>
              <a:t>your illness. </a:t>
            </a:r>
            <a:r>
              <a:rPr lang="en-GB" sz="1050" b="1" spc="-105" dirty="0">
                <a:latin typeface="Arial Black" panose="020B0A04020102020204" pitchFamily="34" charset="0"/>
                <a:cs typeface="Arial"/>
              </a:rPr>
              <a:t>Bless </a:t>
            </a:r>
            <a:r>
              <a:rPr lang="en-GB" sz="1050" b="1" spc="-65" dirty="0">
                <a:latin typeface="Arial Black" panose="020B0A04020102020204" pitchFamily="34" charset="0"/>
                <a:cs typeface="Arial"/>
              </a:rPr>
              <a:t>your</a:t>
            </a:r>
            <a:r>
              <a:rPr lang="en-GB" sz="1050" b="1" spc="-165" dirty="0">
                <a:latin typeface="Arial Black" panose="020B0A04020102020204" pitchFamily="34" charset="0"/>
                <a:cs typeface="Arial"/>
              </a:rPr>
              <a:t> </a:t>
            </a:r>
            <a:r>
              <a:rPr lang="en-GB" sz="1050" b="1" spc="-35" dirty="0">
                <a:latin typeface="Arial Black" panose="020B0A04020102020204" pitchFamily="34" charset="0"/>
                <a:cs typeface="Arial"/>
              </a:rPr>
              <a:t>heart. </a:t>
            </a:r>
            <a:r>
              <a:rPr lang="en-GB" sz="1050" b="1" spc="-75" dirty="0">
                <a:latin typeface="Arial Black" panose="020B0A04020102020204" pitchFamily="34" charset="0"/>
                <a:cs typeface="Arial"/>
              </a:rPr>
              <a:t>Praying </a:t>
            </a:r>
            <a:r>
              <a:rPr lang="en-GB" sz="1050" b="1" spc="-30" dirty="0">
                <a:latin typeface="Arial Black" panose="020B0A04020102020204" pitchFamily="34" charset="0"/>
                <a:cs typeface="Arial"/>
              </a:rPr>
              <a:t>that </a:t>
            </a:r>
            <a:r>
              <a:rPr lang="en-GB" sz="1050" b="1" spc="-40" dirty="0">
                <a:latin typeface="Arial Black" panose="020B0A04020102020204" pitchFamily="34" charset="0"/>
                <a:cs typeface="Arial"/>
              </a:rPr>
              <a:t>the </a:t>
            </a:r>
            <a:r>
              <a:rPr lang="en-GB" sz="1050" b="1" spc="-85" dirty="0">
                <a:latin typeface="Arial Black" panose="020B0A04020102020204" pitchFamily="34" charset="0"/>
                <a:cs typeface="Arial"/>
              </a:rPr>
              <a:t>Lord </a:t>
            </a:r>
            <a:r>
              <a:rPr lang="en-GB" sz="1050" b="1" spc="-35" dirty="0">
                <a:latin typeface="Arial Black" panose="020B0A04020102020204" pitchFamily="34" charset="0"/>
                <a:cs typeface="Arial"/>
              </a:rPr>
              <a:t>will </a:t>
            </a:r>
            <a:r>
              <a:rPr lang="en-GB" sz="1050" b="1" spc="-55" dirty="0">
                <a:latin typeface="Arial Black" panose="020B0A04020102020204" pitchFamily="34" charset="0"/>
                <a:cs typeface="Arial"/>
              </a:rPr>
              <a:t>heal </a:t>
            </a:r>
            <a:r>
              <a:rPr lang="en-GB" sz="1050" b="1" spc="-65" dirty="0">
                <a:latin typeface="Arial Black" panose="020B0A04020102020204" pitchFamily="34" charset="0"/>
                <a:cs typeface="Arial"/>
              </a:rPr>
              <a:t>your </a:t>
            </a:r>
            <a:r>
              <a:rPr lang="en-GB" sz="1050" b="1" spc="-75" dirty="0">
                <a:latin typeface="Arial Black" panose="020B0A04020102020204" pitchFamily="34" charset="0"/>
                <a:cs typeface="Arial"/>
              </a:rPr>
              <a:t>body </a:t>
            </a:r>
            <a:r>
              <a:rPr lang="en-GB" sz="1050" b="1" spc="-65" dirty="0">
                <a:latin typeface="Arial Black" panose="020B0A04020102020204" pitchFamily="34" charset="0"/>
                <a:cs typeface="Arial"/>
              </a:rPr>
              <a:t>and </a:t>
            </a:r>
            <a:r>
              <a:rPr lang="en-GB" sz="1050" b="1" spc="-55" dirty="0">
                <a:latin typeface="Arial Black" panose="020B0A04020102020204" pitchFamily="34" charset="0"/>
                <a:cs typeface="Arial"/>
              </a:rPr>
              <a:t>restore </a:t>
            </a:r>
            <a:r>
              <a:rPr lang="en-GB" sz="1050" b="1" spc="-65" dirty="0">
                <a:latin typeface="Arial Black" panose="020B0A04020102020204" pitchFamily="34" charset="0"/>
                <a:cs typeface="Arial"/>
              </a:rPr>
              <a:t>your </a:t>
            </a:r>
            <a:r>
              <a:rPr lang="en-GB" sz="1050" b="1" spc="-50" dirty="0">
                <a:latin typeface="Arial Black" panose="020B0A04020102020204" pitchFamily="34" charset="0"/>
                <a:cs typeface="Arial"/>
              </a:rPr>
              <a:t>health </a:t>
            </a:r>
            <a:r>
              <a:rPr lang="en-GB" sz="1050" b="1" spc="-65" dirty="0">
                <a:latin typeface="Arial Black" panose="020B0A04020102020204" pitchFamily="34" charset="0"/>
                <a:cs typeface="Arial"/>
              </a:rPr>
              <a:t>and </a:t>
            </a:r>
            <a:r>
              <a:rPr lang="en-GB" sz="1050" b="1" spc="-55" dirty="0">
                <a:latin typeface="Arial Black" panose="020B0A04020102020204" pitchFamily="34" charset="0"/>
                <a:cs typeface="Arial"/>
              </a:rPr>
              <a:t>strength. </a:t>
            </a:r>
            <a:r>
              <a:rPr lang="en-GB" sz="1050" b="1" spc="-80" dirty="0">
                <a:latin typeface="Arial Black" panose="020B0A04020102020204" pitchFamily="34" charset="0"/>
                <a:cs typeface="Arial"/>
              </a:rPr>
              <a:t>❤️ ❤️ ❤️ </a:t>
            </a:r>
            <a:r>
              <a:rPr lang="en-GB" sz="1050" b="1" spc="-60" dirty="0">
                <a:latin typeface="Arial Black" panose="020B0A04020102020204" pitchFamily="34" charset="0"/>
                <a:cs typeface="Arial"/>
              </a:rPr>
              <a:t>🙏🏼 🙏🏼 🙏🏼  </a:t>
            </a:r>
            <a:r>
              <a:rPr lang="en-GB" sz="1050" b="1" spc="-555" dirty="0">
                <a:latin typeface="Arial Black" panose="020B0A04020102020204" pitchFamily="34" charset="0"/>
                <a:cs typeface="Arial"/>
              </a:rPr>
              <a:t>🙏🏼</a:t>
            </a:r>
            <a:endParaRPr lang="en-GB" sz="1050" dirty="0">
              <a:latin typeface="Arial Black" panose="020B0A04020102020204" pitchFamily="34" charset="0"/>
              <a:cs typeface="Arial"/>
            </a:endParaRPr>
          </a:p>
          <a:p>
            <a:pPr marL="12700">
              <a:spcBef>
                <a:spcPts val="10"/>
              </a:spcBef>
            </a:pPr>
            <a:endParaRPr lang="en-GB" sz="1050" b="1" spc="-45" dirty="0">
              <a:latin typeface="Arial Black" panose="020B0A04020102020204" pitchFamily="34" charset="0"/>
              <a:cs typeface="Arial"/>
            </a:endParaRPr>
          </a:p>
          <a:p>
            <a:pPr marL="12700">
              <a:spcBef>
                <a:spcPts val="10"/>
              </a:spcBef>
            </a:pPr>
            <a:endParaRPr lang="en-GB" sz="900" dirty="0">
              <a:latin typeface="Arial"/>
              <a:cs typeface="Arial"/>
            </a:endParaRPr>
          </a:p>
          <a:p>
            <a:pPr marL="12700">
              <a:lnSpc>
                <a:spcPct val="100000"/>
              </a:lnSpc>
              <a:spcBef>
                <a:spcPts val="10"/>
              </a:spcBef>
            </a:pPr>
            <a:endParaRPr lang="en-PH" sz="900" dirty="0">
              <a:latin typeface="Arial"/>
              <a:cs typeface="Arial"/>
            </a:endParaRPr>
          </a:p>
        </p:txBody>
      </p:sp>
      <p:sp>
        <p:nvSpPr>
          <p:cNvPr id="8" name="object 8"/>
          <p:cNvSpPr/>
          <p:nvPr/>
        </p:nvSpPr>
        <p:spPr>
          <a:xfrm>
            <a:off x="1714486" y="76200"/>
            <a:ext cx="4343400" cy="2286000"/>
          </a:xfrm>
          <a:prstGeom prst="rect">
            <a:avLst/>
          </a:prstGeom>
          <a:blipFill>
            <a:blip r:embed="rId8" cstate="print"/>
            <a:stretch>
              <a:fillRect/>
            </a:stretch>
          </a:blipFill>
        </p:spPr>
        <p:txBody>
          <a:bodyPr wrap="square" lIns="0" tIns="0" rIns="0" bIns="0" rtlCol="0"/>
          <a:lstStyle/>
          <a:p>
            <a:pPr algn="ctr"/>
            <a:endParaRPr dirty="0"/>
          </a:p>
        </p:txBody>
      </p:sp>
      <p:pic>
        <p:nvPicPr>
          <p:cNvPr id="11" name="Picture 10">
            <a:extLst>
              <a:ext uri="{FF2B5EF4-FFF2-40B4-BE49-F238E27FC236}">
                <a16:creationId xmlns:a16="http://schemas.microsoft.com/office/drawing/2014/main" id="{0D12463B-369D-4CAE-A64A-461349A2BC5B}"/>
              </a:ext>
            </a:extLst>
          </p:cNvPr>
          <p:cNvPicPr>
            <a:picLocks noChangeAspect="1"/>
          </p:cNvPicPr>
          <p:nvPr/>
        </p:nvPicPr>
        <p:blipFill>
          <a:blip r:embed="rId9"/>
          <a:stretch>
            <a:fillRect/>
          </a:stretch>
        </p:blipFill>
        <p:spPr>
          <a:xfrm>
            <a:off x="2663846" y="4956041"/>
            <a:ext cx="2444708" cy="146317"/>
          </a:xfrm>
          <a:prstGeom prst="rect">
            <a:avLst/>
          </a:prstGeom>
        </p:spPr>
      </p:pic>
      <p:sp>
        <p:nvSpPr>
          <p:cNvPr id="12" name="object 4">
            <a:extLst>
              <a:ext uri="{FF2B5EF4-FFF2-40B4-BE49-F238E27FC236}">
                <a16:creationId xmlns:a16="http://schemas.microsoft.com/office/drawing/2014/main" id="{D2D9FF40-0181-4606-BA70-982E7F7279B2}"/>
              </a:ext>
            </a:extLst>
          </p:cNvPr>
          <p:cNvSpPr/>
          <p:nvPr/>
        </p:nvSpPr>
        <p:spPr>
          <a:xfrm>
            <a:off x="150600" y="4999821"/>
            <a:ext cx="609600" cy="591640"/>
          </a:xfrm>
          <a:prstGeom prst="rect">
            <a:avLst/>
          </a:prstGeom>
          <a:blipFill>
            <a:blip r:embed="rId10" cstate="print"/>
            <a:stretch>
              <a:fillRect/>
            </a:stretch>
          </a:blipFill>
        </p:spPr>
        <p:txBody>
          <a:bodyPr wrap="square" lIns="0" tIns="0" rIns="0" bIns="0" rtlCol="0"/>
          <a:lstStyle/>
          <a:p>
            <a:endParaRPr/>
          </a:p>
        </p:txBody>
      </p:sp>
      <p:sp>
        <p:nvSpPr>
          <p:cNvPr id="15" name="object 17">
            <a:extLst>
              <a:ext uri="{FF2B5EF4-FFF2-40B4-BE49-F238E27FC236}">
                <a16:creationId xmlns:a16="http://schemas.microsoft.com/office/drawing/2014/main" id="{05FD032A-34DA-4734-8F10-60DB9752E745}"/>
              </a:ext>
            </a:extLst>
          </p:cNvPr>
          <p:cNvSpPr/>
          <p:nvPr/>
        </p:nvSpPr>
        <p:spPr>
          <a:xfrm>
            <a:off x="1828800" y="7391400"/>
            <a:ext cx="1990742" cy="1427242"/>
          </a:xfrm>
          <a:prstGeom prst="rect">
            <a:avLst/>
          </a:prstGeom>
          <a:blipFill>
            <a:blip r:embed="rId11" cstate="print"/>
            <a:stretch>
              <a:fillRect/>
            </a:stretch>
          </a:blipFill>
        </p:spPr>
        <p:txBody>
          <a:bodyPr wrap="square" lIns="0" tIns="0" rIns="0" bIns="0" rtlCol="0"/>
          <a:lstStyle/>
          <a:p>
            <a:pPr algn="ctr"/>
            <a:endParaRPr dirty="0"/>
          </a:p>
        </p:txBody>
      </p:sp>
      <p:pic>
        <p:nvPicPr>
          <p:cNvPr id="16" name="Picture 15">
            <a:extLst>
              <a:ext uri="{FF2B5EF4-FFF2-40B4-BE49-F238E27FC236}">
                <a16:creationId xmlns:a16="http://schemas.microsoft.com/office/drawing/2014/main" id="{232F9072-1E05-470E-B2A2-C75D64AC729C}"/>
              </a:ext>
            </a:extLst>
          </p:cNvPr>
          <p:cNvPicPr>
            <a:picLocks noChangeAspect="1"/>
          </p:cNvPicPr>
          <p:nvPr/>
        </p:nvPicPr>
        <p:blipFill>
          <a:blip r:embed="rId12"/>
          <a:stretch>
            <a:fillRect/>
          </a:stretch>
        </p:blipFill>
        <p:spPr>
          <a:xfrm>
            <a:off x="3952860" y="7393739"/>
            <a:ext cx="1914541" cy="14249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p:nvPr/>
        </p:nvSpPr>
        <p:spPr>
          <a:xfrm>
            <a:off x="5182489" y="8581644"/>
            <a:ext cx="22860" cy="7620"/>
          </a:xfrm>
          <a:custGeom>
            <a:avLst/>
            <a:gdLst/>
            <a:ahLst/>
            <a:cxnLst/>
            <a:rect l="l" t="t" r="r" b="b"/>
            <a:pathLst>
              <a:path w="22860" h="7620">
                <a:moveTo>
                  <a:pt x="0" y="7619"/>
                </a:moveTo>
                <a:lnTo>
                  <a:pt x="22860" y="7619"/>
                </a:lnTo>
                <a:lnTo>
                  <a:pt x="22860" y="0"/>
                </a:lnTo>
                <a:lnTo>
                  <a:pt x="0" y="0"/>
                </a:lnTo>
                <a:lnTo>
                  <a:pt x="0" y="7619"/>
                </a:lnTo>
                <a:close/>
              </a:path>
            </a:pathLst>
          </a:custGeom>
          <a:solidFill>
            <a:srgbClr val="D13438"/>
          </a:solidFill>
        </p:spPr>
        <p:txBody>
          <a:bodyPr wrap="square" lIns="0" tIns="0" rIns="0" bIns="0" rtlCol="0"/>
          <a:lstStyle/>
          <a:p>
            <a:endParaRPr/>
          </a:p>
        </p:txBody>
      </p:sp>
      <p:sp>
        <p:nvSpPr>
          <p:cNvPr id="16" name="object 16"/>
          <p:cNvSpPr txBox="1"/>
          <p:nvPr/>
        </p:nvSpPr>
        <p:spPr>
          <a:xfrm>
            <a:off x="155052" y="26504"/>
            <a:ext cx="7449706" cy="10147458"/>
          </a:xfrm>
          <a:prstGeom prst="rect">
            <a:avLst/>
          </a:prstGeom>
        </p:spPr>
        <p:txBody>
          <a:bodyPr vert="horz" wrap="square" lIns="0" tIns="10160" rIns="0" bIns="0" rtlCol="0">
            <a:spAutoFit/>
          </a:bodyPr>
          <a:lstStyle/>
          <a:p>
            <a:pPr marL="165100">
              <a:lnSpc>
                <a:spcPct val="100000"/>
              </a:lnSpc>
              <a:spcBef>
                <a:spcPts val="360"/>
              </a:spcBef>
              <a:tabLst>
                <a:tab pos="474345" algn="l"/>
              </a:tabLst>
            </a:pPr>
            <a:r>
              <a:rPr sz="900" b="1" spc="-60" dirty="0">
                <a:latin typeface="Arial"/>
                <a:cs typeface="Arial"/>
              </a:rPr>
              <a:t>🙏🏼	</a:t>
            </a:r>
            <a:r>
              <a:rPr sz="900" b="1" spc="560" dirty="0">
                <a:latin typeface="Arial"/>
                <a:cs typeface="Arial"/>
              </a:rPr>
              <a:t>🙏</a:t>
            </a:r>
            <a:endParaRPr sz="1050" dirty="0">
              <a:latin typeface="Arial Black" panose="020B0A04020102020204" pitchFamily="34" charset="0"/>
              <a:cs typeface="Arial"/>
            </a:endParaRPr>
          </a:p>
          <a:p>
            <a:pPr marL="847725">
              <a:lnSpc>
                <a:spcPct val="100000"/>
              </a:lnSpc>
            </a:pPr>
            <a:r>
              <a:rPr sz="1050" b="1" u="sng" spc="-75" dirty="0">
                <a:solidFill>
                  <a:srgbClr val="0000FF"/>
                </a:solidFill>
                <a:uFill>
                  <a:solidFill>
                    <a:srgbClr val="0000FF"/>
                  </a:solidFill>
                </a:uFill>
                <a:latin typeface="Arial Black" panose="020B0A04020102020204" pitchFamily="34" charset="0"/>
                <a:cs typeface="Arial"/>
                <a:hlinkClick r:id="rId2"/>
              </a:rPr>
              <a:t>Esther </a:t>
            </a:r>
            <a:r>
              <a:rPr sz="1050" b="1" u="sng" spc="-55" dirty="0">
                <a:solidFill>
                  <a:srgbClr val="0000FF"/>
                </a:solidFill>
                <a:uFill>
                  <a:solidFill>
                    <a:srgbClr val="0000FF"/>
                  </a:solidFill>
                </a:uFill>
                <a:latin typeface="Arial Black" panose="020B0A04020102020204" pitchFamily="34" charset="0"/>
                <a:cs typeface="Arial"/>
                <a:hlinkClick r:id="rId2"/>
              </a:rPr>
              <a:t>Tellie </a:t>
            </a:r>
            <a:r>
              <a:rPr sz="1050" b="1" u="sng" spc="-60" dirty="0">
                <a:solidFill>
                  <a:srgbClr val="0000FF"/>
                </a:solidFill>
                <a:uFill>
                  <a:solidFill>
                    <a:srgbClr val="0000FF"/>
                  </a:solidFill>
                </a:uFill>
                <a:latin typeface="Arial Black" panose="020B0A04020102020204" pitchFamily="34" charset="0"/>
                <a:cs typeface="Arial"/>
                <a:hlinkClick r:id="rId2"/>
              </a:rPr>
              <a:t>Amante</a:t>
            </a:r>
            <a:r>
              <a:rPr sz="1050" b="1" spc="-60" dirty="0">
                <a:solidFill>
                  <a:srgbClr val="0000FF"/>
                </a:solidFill>
                <a:latin typeface="Arial Black" panose="020B0A04020102020204" pitchFamily="34" charset="0"/>
                <a:cs typeface="Arial"/>
                <a:hlinkClick r:id="rId2"/>
              </a:rPr>
              <a:t> </a:t>
            </a:r>
            <a:r>
              <a:rPr sz="1050" b="1" spc="-15" dirty="0">
                <a:latin typeface="Arial Black" panose="020B0A04020102020204" pitchFamily="34" charset="0"/>
                <a:cs typeface="Arial"/>
              </a:rPr>
              <a:t>I </a:t>
            </a:r>
            <a:r>
              <a:rPr sz="1050" b="1" spc="-50" dirty="0">
                <a:latin typeface="Arial Black" panose="020B0A04020102020204" pitchFamily="34" charset="0"/>
                <a:cs typeface="Arial"/>
              </a:rPr>
              <a:t>can't find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right </a:t>
            </a:r>
            <a:r>
              <a:rPr sz="1050" b="1" spc="-75" dirty="0">
                <a:latin typeface="Arial Black" panose="020B0A04020102020204" pitchFamily="34" charset="0"/>
                <a:cs typeface="Arial"/>
              </a:rPr>
              <a:t>words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describe </a:t>
            </a:r>
            <a:r>
              <a:rPr sz="1050" b="1" spc="-60" dirty="0">
                <a:latin typeface="Arial Black" panose="020B0A04020102020204" pitchFamily="34" charset="0"/>
                <a:cs typeface="Arial"/>
              </a:rPr>
              <a:t>this </a:t>
            </a:r>
            <a:r>
              <a:rPr sz="1050" b="1" spc="-35" dirty="0">
                <a:latin typeface="Arial Black" panose="020B0A04020102020204" pitchFamily="34" charset="0"/>
                <a:cs typeface="Arial"/>
              </a:rPr>
              <a:t>joint </a:t>
            </a:r>
            <a:r>
              <a:rPr sz="1050" b="1" spc="-55" dirty="0">
                <a:latin typeface="Arial Black" panose="020B0A04020102020204" pitchFamily="34" charset="0"/>
                <a:cs typeface="Arial"/>
              </a:rPr>
              <a:t>project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and</a:t>
            </a:r>
            <a:r>
              <a:rPr sz="1050" b="1" spc="90" dirty="0">
                <a:latin typeface="Arial Black" panose="020B0A04020102020204" pitchFamily="34" charset="0"/>
                <a:cs typeface="Arial"/>
              </a:rPr>
              <a:t> </a:t>
            </a:r>
            <a:r>
              <a:rPr sz="1050" b="1" spc="-70" dirty="0">
                <a:latin typeface="Arial Black" panose="020B0A04020102020204" pitchFamily="34" charset="0"/>
                <a:cs typeface="Arial"/>
              </a:rPr>
              <a:t>Femme.</a:t>
            </a:r>
            <a:endParaRPr sz="1050" dirty="0">
              <a:latin typeface="Arial Black" panose="020B0A04020102020204" pitchFamily="34" charset="0"/>
              <a:cs typeface="Arial"/>
            </a:endParaRPr>
          </a:p>
          <a:p>
            <a:pPr marL="847725" marR="5080" algn="just">
              <a:lnSpc>
                <a:spcPct val="101699"/>
              </a:lnSpc>
              <a:spcBef>
                <a:spcPts val="5"/>
              </a:spcBef>
            </a:pPr>
            <a:r>
              <a:rPr sz="1050" b="1" u="sng" spc="-70" dirty="0">
                <a:solidFill>
                  <a:srgbClr val="0000FF"/>
                </a:solidFill>
                <a:uFill>
                  <a:solidFill>
                    <a:srgbClr val="0000FF"/>
                  </a:solidFill>
                </a:uFill>
                <a:latin typeface="Arial Black" panose="020B0A04020102020204" pitchFamily="34" charset="0"/>
                <a:cs typeface="Arial"/>
                <a:hlinkClick r:id="rId3"/>
              </a:rPr>
              <a:t>Eufemia </a:t>
            </a:r>
            <a:r>
              <a:rPr sz="1050" b="1" u="sng" spc="-85" dirty="0">
                <a:solidFill>
                  <a:srgbClr val="0000FF"/>
                </a:solidFill>
                <a:uFill>
                  <a:solidFill>
                    <a:srgbClr val="0000FF"/>
                  </a:solidFill>
                </a:uFill>
                <a:latin typeface="Arial Black" panose="020B0A04020102020204" pitchFamily="34" charset="0"/>
                <a:cs typeface="Arial"/>
                <a:hlinkClick r:id="rId3"/>
              </a:rPr>
              <a:t>Tobias </a:t>
            </a:r>
            <a:r>
              <a:rPr sz="1050" b="1" u="sng" spc="-45" dirty="0">
                <a:solidFill>
                  <a:srgbClr val="0000FF"/>
                </a:solidFill>
                <a:uFill>
                  <a:solidFill>
                    <a:srgbClr val="0000FF"/>
                  </a:solidFill>
                </a:uFill>
                <a:latin typeface="Arial Black" panose="020B0A04020102020204" pitchFamily="34" charset="0"/>
                <a:cs typeface="Arial"/>
                <a:hlinkClick r:id="rId3"/>
              </a:rPr>
              <a:t>Munn</a:t>
            </a:r>
            <a:r>
              <a:rPr sz="1050" b="1" spc="-45" dirty="0">
                <a:solidFill>
                  <a:srgbClr val="0000FF"/>
                </a:solidFill>
                <a:latin typeface="Arial Black" panose="020B0A04020102020204" pitchFamily="34" charset="0"/>
                <a:cs typeface="Arial"/>
                <a:hlinkClick r:id="rId3"/>
              </a:rPr>
              <a:t> </a:t>
            </a:r>
            <a:r>
              <a:rPr sz="1050" b="1" spc="-75" dirty="0">
                <a:latin typeface="Arial Black" panose="020B0A04020102020204" pitchFamily="34" charset="0"/>
                <a:cs typeface="Arial"/>
              </a:rPr>
              <a:t>Frank </a:t>
            </a:r>
            <a:r>
              <a:rPr sz="1050" b="1" spc="-90" dirty="0">
                <a:latin typeface="Arial Black" panose="020B0A04020102020204" pitchFamily="34" charset="0"/>
                <a:cs typeface="Arial"/>
              </a:rPr>
              <a:t>is </a:t>
            </a:r>
            <a:r>
              <a:rPr sz="1050" b="1" spc="-65" dirty="0">
                <a:latin typeface="Arial Black" panose="020B0A04020102020204" pitchFamily="34" charset="0"/>
                <a:cs typeface="Arial"/>
              </a:rPr>
              <a:t>an </a:t>
            </a:r>
            <a:r>
              <a:rPr sz="1050" b="1" spc="-60" dirty="0">
                <a:latin typeface="Arial Black" panose="020B0A04020102020204" pitchFamily="34" charset="0"/>
                <a:cs typeface="Arial"/>
              </a:rPr>
              <a:t>excellent </a:t>
            </a:r>
            <a:r>
              <a:rPr sz="1050" b="1" spc="-50" dirty="0">
                <a:latin typeface="Arial Black" panose="020B0A04020102020204" pitchFamily="34" charset="0"/>
                <a:cs typeface="Arial"/>
              </a:rPr>
              <a:t>teacher. </a:t>
            </a:r>
            <a:r>
              <a:rPr sz="1050" b="1" spc="-40" dirty="0">
                <a:latin typeface="Arial Black" panose="020B0A04020102020204" pitchFamily="34" charset="0"/>
                <a:cs typeface="Arial"/>
              </a:rPr>
              <a:t>What </a:t>
            </a:r>
            <a:r>
              <a:rPr sz="1050" b="1" spc="-60" dirty="0">
                <a:latin typeface="Arial Black" panose="020B0A04020102020204" pitchFamily="34" charset="0"/>
                <a:cs typeface="Arial"/>
              </a:rPr>
              <a:t>he </a:t>
            </a:r>
            <a:r>
              <a:rPr sz="1050" b="1" spc="-50" dirty="0">
                <a:latin typeface="Arial Black" panose="020B0A04020102020204" pitchFamily="34" charset="0"/>
                <a:cs typeface="Arial"/>
              </a:rPr>
              <a:t>tells </a:t>
            </a:r>
            <a:r>
              <a:rPr sz="1050" b="1" spc="-110" dirty="0">
                <a:latin typeface="Arial Black" panose="020B0A04020102020204" pitchFamily="34" charset="0"/>
                <a:cs typeface="Arial"/>
              </a:rPr>
              <a:t>us </a:t>
            </a:r>
            <a:r>
              <a:rPr sz="1050" b="1" spc="-45" dirty="0">
                <a:latin typeface="Arial Black" panose="020B0A04020102020204" pitchFamily="34" charset="0"/>
                <a:cs typeface="Arial"/>
              </a:rPr>
              <a:t>we </a:t>
            </a:r>
            <a:r>
              <a:rPr sz="1050" b="1" spc="-55" dirty="0">
                <a:latin typeface="Arial Black" panose="020B0A04020102020204" pitchFamily="34" charset="0"/>
                <a:cs typeface="Arial"/>
              </a:rPr>
              <a:t>do, </a:t>
            </a:r>
            <a:r>
              <a:rPr sz="1050" b="1" spc="-105" dirty="0">
                <a:latin typeface="Arial Black" panose="020B0A04020102020204" pitchFamily="34" charset="0"/>
                <a:cs typeface="Arial"/>
              </a:rPr>
              <a:t>so </a:t>
            </a:r>
            <a:r>
              <a:rPr sz="1050" b="1" spc="-60" dirty="0">
                <a:latin typeface="Arial Black" panose="020B0A04020102020204" pitchFamily="34" charset="0"/>
                <a:cs typeface="Arial"/>
              </a:rPr>
              <a:t>even </a:t>
            </a:r>
            <a:r>
              <a:rPr sz="1050" b="1" spc="-55" dirty="0">
                <a:latin typeface="Arial Black" panose="020B0A04020102020204" pitchFamily="34" charset="0"/>
                <a:cs typeface="Arial"/>
              </a:rPr>
              <a:t>in </a:t>
            </a:r>
            <a:r>
              <a:rPr sz="1050" b="1" spc="-85" dirty="0">
                <a:latin typeface="Arial Black" panose="020B0A04020102020204" pitchFamily="34" charset="0"/>
                <a:cs typeface="Arial"/>
              </a:rPr>
              <a:t>his </a:t>
            </a:r>
            <a:r>
              <a:rPr sz="1050" b="1" spc="-75" dirty="0">
                <a:latin typeface="Arial Black" panose="020B0A04020102020204" pitchFamily="34" charset="0"/>
                <a:cs typeface="Arial"/>
              </a:rPr>
              <a:t>absence,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project </a:t>
            </a:r>
            <a:r>
              <a:rPr sz="1050" b="1" spc="-65" dirty="0">
                <a:latin typeface="Arial Black" panose="020B0A04020102020204" pitchFamily="34" charset="0"/>
                <a:cs typeface="Arial"/>
              </a:rPr>
              <a:t>continues. </a:t>
            </a:r>
            <a:r>
              <a:rPr sz="1050" b="1" spc="-120" dirty="0">
                <a:latin typeface="Arial Black" panose="020B0A04020102020204" pitchFamily="34" charset="0"/>
                <a:cs typeface="Arial"/>
              </a:rPr>
              <a:t>RVG </a:t>
            </a:r>
            <a:r>
              <a:rPr sz="1050" b="1" spc="-75" dirty="0">
                <a:latin typeface="Arial Black" panose="020B0A04020102020204" pitchFamily="34" charset="0"/>
                <a:cs typeface="Arial"/>
              </a:rPr>
              <a:t>(Rice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Vegetable </a:t>
            </a:r>
            <a:r>
              <a:rPr sz="1050" b="1" spc="-65" dirty="0">
                <a:latin typeface="Arial Black" panose="020B0A04020102020204" pitchFamily="34" charset="0"/>
                <a:cs typeface="Arial"/>
              </a:rPr>
              <a:t>Garden) </a:t>
            </a:r>
            <a:r>
              <a:rPr sz="1050" b="1" spc="-25" dirty="0">
                <a:latin typeface="Arial Black" panose="020B0A04020102020204" pitchFamily="34" charset="0"/>
                <a:cs typeface="Arial"/>
              </a:rPr>
              <a:t>at </a:t>
            </a:r>
            <a:r>
              <a:rPr sz="1050" b="1" spc="-85" dirty="0">
                <a:latin typeface="Arial Black" panose="020B0A04020102020204" pitchFamily="34" charset="0"/>
                <a:cs typeface="Arial"/>
              </a:rPr>
              <a:t>Shalom </a:t>
            </a:r>
            <a:r>
              <a:rPr sz="1050" b="1" spc="-90" dirty="0">
                <a:latin typeface="Arial Black" panose="020B0A04020102020204" pitchFamily="34" charset="0"/>
                <a:cs typeface="Arial"/>
              </a:rPr>
              <a:t>Science </a:t>
            </a:r>
            <a:r>
              <a:rPr sz="1050" b="1" spc="-40" dirty="0">
                <a:latin typeface="Arial Black" panose="020B0A04020102020204" pitchFamily="34" charset="0"/>
                <a:cs typeface="Arial"/>
              </a:rPr>
              <a:t>Institute </a:t>
            </a:r>
            <a:r>
              <a:rPr sz="1050" b="1" spc="-50" dirty="0">
                <a:latin typeface="Arial Black" panose="020B0A04020102020204" pitchFamily="34" charset="0"/>
                <a:cs typeface="Arial"/>
              </a:rPr>
              <a:t>in </a:t>
            </a:r>
            <a:r>
              <a:rPr sz="1050" b="1" spc="-70" dirty="0">
                <a:latin typeface="Arial Black" panose="020B0A04020102020204" pitchFamily="34" charset="0"/>
                <a:cs typeface="Arial"/>
              </a:rPr>
              <a:t>Balabagan, </a:t>
            </a:r>
            <a:r>
              <a:rPr sz="1050" b="1" spc="-85" dirty="0">
                <a:latin typeface="Arial Black" panose="020B0A04020102020204" pitchFamily="34" charset="0"/>
                <a:cs typeface="Arial"/>
              </a:rPr>
              <a:t>Lanao </a:t>
            </a:r>
            <a:r>
              <a:rPr sz="1050" b="1" spc="-50" dirty="0">
                <a:latin typeface="Arial Black" panose="020B0A04020102020204" pitchFamily="34" charset="0"/>
                <a:cs typeface="Arial"/>
              </a:rPr>
              <a:t>del </a:t>
            </a:r>
            <a:r>
              <a:rPr sz="1050" b="1" spc="-100" dirty="0">
                <a:latin typeface="Arial Black" panose="020B0A04020102020204" pitchFamily="34" charset="0"/>
                <a:cs typeface="Arial"/>
              </a:rPr>
              <a:t>Sur  </a:t>
            </a:r>
            <a:r>
              <a:rPr sz="1050" b="1" spc="-90" dirty="0">
                <a:latin typeface="Arial Black" panose="020B0A04020102020204" pitchFamily="34" charset="0"/>
                <a:cs typeface="Arial"/>
              </a:rPr>
              <a:t>is </a:t>
            </a:r>
            <a:r>
              <a:rPr sz="1050" b="1" spc="-50" dirty="0">
                <a:latin typeface="Arial Black" panose="020B0A04020102020204" pitchFamily="34" charset="0"/>
                <a:cs typeface="Arial"/>
              </a:rPr>
              <a:t>"light from </a:t>
            </a:r>
            <a:r>
              <a:rPr sz="1050" b="1" spc="-40" dirty="0">
                <a:latin typeface="Arial Black" panose="020B0A04020102020204" pitchFamily="34" charset="0"/>
                <a:cs typeface="Arial"/>
              </a:rPr>
              <a:t>the </a:t>
            </a:r>
            <a:r>
              <a:rPr sz="1050" b="1" spc="-60" dirty="0">
                <a:latin typeface="Arial Black" panose="020B0A04020102020204" pitchFamily="34" charset="0"/>
                <a:cs typeface="Arial"/>
              </a:rPr>
              <a:t>corner" </a:t>
            </a:r>
            <a:r>
              <a:rPr sz="1050" b="1" spc="-75" dirty="0">
                <a:latin typeface="Arial Black" panose="020B0A04020102020204" pitchFamily="34" charset="0"/>
                <a:cs typeface="Arial"/>
              </a:rPr>
              <a:t>whose </a:t>
            </a:r>
            <a:r>
              <a:rPr sz="1050" b="1" spc="-50" dirty="0">
                <a:latin typeface="Arial Black" panose="020B0A04020102020204" pitchFamily="34" charset="0"/>
                <a:cs typeface="Arial"/>
              </a:rPr>
              <a:t>ripple </a:t>
            </a:r>
            <a:r>
              <a:rPr sz="1050" b="1" spc="-45" dirty="0">
                <a:latin typeface="Arial Black" panose="020B0A04020102020204" pitchFamily="34" charset="0"/>
                <a:cs typeface="Arial"/>
              </a:rPr>
              <a:t>effect </a:t>
            </a:r>
            <a:r>
              <a:rPr sz="1050" b="1" spc="-90" dirty="0">
                <a:latin typeface="Arial Black" panose="020B0A04020102020204" pitchFamily="34" charset="0"/>
                <a:cs typeface="Arial"/>
              </a:rPr>
              <a:t>has </a:t>
            </a:r>
            <a:r>
              <a:rPr sz="1050" b="1" spc="-80" dirty="0">
                <a:latin typeface="Arial Black" panose="020B0A04020102020204" pitchFamily="34" charset="0"/>
                <a:cs typeface="Arial"/>
              </a:rPr>
              <a:t>gone </a:t>
            </a:r>
            <a:r>
              <a:rPr sz="1050" b="1" spc="-70" dirty="0">
                <a:latin typeface="Arial Black" panose="020B0A04020102020204" pitchFamily="34" charset="0"/>
                <a:cs typeface="Arial"/>
              </a:rPr>
              <a:t>beyond </a:t>
            </a:r>
            <a:r>
              <a:rPr sz="1050" b="1" spc="-60" dirty="0">
                <a:latin typeface="Arial Black" panose="020B0A04020102020204" pitchFamily="34" charset="0"/>
                <a:cs typeface="Arial"/>
              </a:rPr>
              <a:t>borders. </a:t>
            </a:r>
            <a:r>
              <a:rPr sz="1050" b="1" spc="-70" dirty="0">
                <a:latin typeface="Arial Black" panose="020B0A04020102020204" pitchFamily="34" charset="0"/>
                <a:cs typeface="Arial"/>
              </a:rPr>
              <a:t>Carved </a:t>
            </a:r>
            <a:r>
              <a:rPr sz="1050" b="1" spc="-45" dirty="0">
                <a:latin typeface="Arial Black" panose="020B0A04020102020204" pitchFamily="34" charset="0"/>
                <a:cs typeface="Arial"/>
              </a:rPr>
              <a:t>out of 500 </a:t>
            </a:r>
            <a:r>
              <a:rPr sz="1050" b="1" spc="-75" dirty="0">
                <a:latin typeface="Arial Black" panose="020B0A04020102020204" pitchFamily="34" charset="0"/>
                <a:cs typeface="Arial"/>
              </a:rPr>
              <a:t>sq. </a:t>
            </a:r>
            <a:r>
              <a:rPr sz="1050" b="1" spc="-45" dirty="0">
                <a:latin typeface="Arial Black" panose="020B0A04020102020204" pitchFamily="34" charset="0"/>
                <a:cs typeface="Arial"/>
              </a:rPr>
              <a:t>m. </a:t>
            </a:r>
            <a:r>
              <a:rPr sz="1050" b="1" spc="-65" dirty="0">
                <a:latin typeface="Arial Black" panose="020B0A04020102020204" pitchFamily="34" charset="0"/>
                <a:cs typeface="Arial"/>
              </a:rPr>
              <a:t>dumpsite  </a:t>
            </a:r>
            <a:r>
              <a:rPr sz="1050" b="1" spc="-70" dirty="0">
                <a:latin typeface="Arial Black" panose="020B0A04020102020204" pitchFamily="34" charset="0"/>
                <a:cs typeface="Arial"/>
              </a:rPr>
              <a:t>on</a:t>
            </a:r>
            <a:r>
              <a:rPr sz="1050" b="1" spc="-80" dirty="0">
                <a:latin typeface="Arial Black" panose="020B0A04020102020204" pitchFamily="34" charset="0"/>
                <a:cs typeface="Arial"/>
              </a:rPr>
              <a:t> </a:t>
            </a:r>
            <a:r>
              <a:rPr sz="1050" b="1" spc="-60" dirty="0">
                <a:latin typeface="Arial Black" panose="020B0A04020102020204" pitchFamily="34" charset="0"/>
                <a:cs typeface="Arial"/>
              </a:rPr>
              <a:t>a</a:t>
            </a:r>
            <a:r>
              <a:rPr sz="1050" b="1" spc="-80" dirty="0">
                <a:latin typeface="Arial Black" panose="020B0A04020102020204" pitchFamily="34" charset="0"/>
                <a:cs typeface="Arial"/>
              </a:rPr>
              <a:t> </a:t>
            </a:r>
            <a:r>
              <a:rPr sz="1050" b="1" spc="-65" dirty="0">
                <a:latin typeface="Arial Black" panose="020B0A04020102020204" pitchFamily="34" charset="0"/>
                <a:cs typeface="Arial"/>
              </a:rPr>
              <a:t>corner</a:t>
            </a:r>
            <a:r>
              <a:rPr sz="1050" b="1" spc="-75" dirty="0">
                <a:latin typeface="Arial Black" panose="020B0A04020102020204" pitchFamily="34" charset="0"/>
                <a:cs typeface="Arial"/>
              </a:rPr>
              <a:t> </a:t>
            </a:r>
            <a:r>
              <a:rPr sz="1050" b="1" spc="-30" dirty="0">
                <a:latin typeface="Arial Black" panose="020B0A04020102020204" pitchFamily="34" charset="0"/>
                <a:cs typeface="Arial"/>
              </a:rPr>
              <a:t>lot,</a:t>
            </a:r>
            <a:r>
              <a:rPr sz="1050" b="1" spc="-85" dirty="0">
                <a:latin typeface="Arial Black" panose="020B0A04020102020204" pitchFamily="34" charset="0"/>
                <a:cs typeface="Arial"/>
              </a:rPr>
              <a:t> </a:t>
            </a:r>
            <a:r>
              <a:rPr sz="1050" b="1" spc="-15" dirty="0">
                <a:latin typeface="Arial Black" panose="020B0A04020102020204" pitchFamily="34" charset="0"/>
                <a:cs typeface="Arial"/>
              </a:rPr>
              <a:t>it</a:t>
            </a:r>
            <a:r>
              <a:rPr sz="1050" b="1" spc="-80" dirty="0">
                <a:latin typeface="Arial Black" panose="020B0A04020102020204" pitchFamily="34" charset="0"/>
                <a:cs typeface="Arial"/>
              </a:rPr>
              <a:t> </a:t>
            </a:r>
            <a:r>
              <a:rPr sz="1050" b="1" spc="-65" dirty="0">
                <a:latin typeface="Arial Black" panose="020B0A04020102020204" pitchFamily="34" charset="0"/>
                <a:cs typeface="Arial"/>
              </a:rPr>
              <a:t>had</a:t>
            </a:r>
            <a:r>
              <a:rPr sz="1050" b="1" spc="-80" dirty="0">
                <a:latin typeface="Arial Black" panose="020B0A04020102020204" pitchFamily="34" charset="0"/>
                <a:cs typeface="Arial"/>
              </a:rPr>
              <a:t> </a:t>
            </a:r>
            <a:r>
              <a:rPr sz="1050" b="1" spc="-75" dirty="0">
                <a:latin typeface="Arial Black" panose="020B0A04020102020204" pitchFamily="34" charset="0"/>
                <a:cs typeface="Arial"/>
              </a:rPr>
              <a:t>become </a:t>
            </a:r>
            <a:r>
              <a:rPr sz="1050" b="1" spc="-60" dirty="0">
                <a:latin typeface="Arial Black" panose="020B0A04020102020204" pitchFamily="34" charset="0"/>
                <a:cs typeface="Arial"/>
              </a:rPr>
              <a:t>a</a:t>
            </a:r>
            <a:r>
              <a:rPr sz="1050" b="1" spc="-80" dirty="0">
                <a:latin typeface="Arial Black" panose="020B0A04020102020204" pitchFamily="34" charset="0"/>
                <a:cs typeface="Arial"/>
              </a:rPr>
              <a:t> </a:t>
            </a:r>
            <a:r>
              <a:rPr sz="1050" b="1" spc="-60" dirty="0">
                <a:latin typeface="Arial Black" panose="020B0A04020102020204" pitchFamily="34" charset="0"/>
                <a:cs typeface="Arial"/>
              </a:rPr>
              <a:t>very</a:t>
            </a:r>
            <a:r>
              <a:rPr sz="1050" b="1" spc="-85" dirty="0">
                <a:latin typeface="Arial Black" panose="020B0A04020102020204" pitchFamily="34" charset="0"/>
                <a:cs typeface="Arial"/>
              </a:rPr>
              <a:t> </a:t>
            </a:r>
            <a:r>
              <a:rPr sz="1050" b="1" spc="-50" dirty="0">
                <a:latin typeface="Arial Black" panose="020B0A04020102020204" pitchFamily="34" charset="0"/>
                <a:cs typeface="Arial"/>
              </a:rPr>
              <a:t>effective</a:t>
            </a:r>
            <a:r>
              <a:rPr sz="1050" b="1" spc="-75" dirty="0">
                <a:latin typeface="Arial Black" panose="020B0A04020102020204" pitchFamily="34" charset="0"/>
                <a:cs typeface="Arial"/>
              </a:rPr>
              <a:t> </a:t>
            </a:r>
            <a:r>
              <a:rPr sz="1050" b="1" spc="-55" dirty="0">
                <a:latin typeface="Arial Black" panose="020B0A04020102020204" pitchFamily="34" charset="0"/>
                <a:cs typeface="Arial"/>
              </a:rPr>
              <a:t>demonstration</a:t>
            </a:r>
            <a:r>
              <a:rPr sz="1050" b="1" spc="-80" dirty="0">
                <a:latin typeface="Arial Black" panose="020B0A04020102020204" pitchFamily="34" charset="0"/>
                <a:cs typeface="Arial"/>
              </a:rPr>
              <a:t> </a:t>
            </a:r>
            <a:r>
              <a:rPr sz="1050" b="1" spc="-45" dirty="0">
                <a:latin typeface="Arial Black" panose="020B0A04020102020204" pitchFamily="34" charset="0"/>
                <a:cs typeface="Arial"/>
              </a:rPr>
              <a:t>of</a:t>
            </a:r>
            <a:r>
              <a:rPr sz="1050" b="1" spc="-75" dirty="0">
                <a:latin typeface="Arial Black" panose="020B0A04020102020204" pitchFamily="34" charset="0"/>
                <a:cs typeface="Arial"/>
              </a:rPr>
              <a:t> </a:t>
            </a:r>
            <a:r>
              <a:rPr sz="1050" b="1" spc="-40" dirty="0">
                <a:latin typeface="Arial Black" panose="020B0A04020102020204" pitchFamily="34" charset="0"/>
                <a:cs typeface="Arial"/>
              </a:rPr>
              <a:t>what</a:t>
            </a:r>
            <a:r>
              <a:rPr sz="1050" b="1" spc="-80" dirty="0">
                <a:latin typeface="Arial Black" panose="020B0A04020102020204" pitchFamily="34" charset="0"/>
                <a:cs typeface="Arial"/>
              </a:rPr>
              <a:t> </a:t>
            </a:r>
            <a:r>
              <a:rPr sz="1050" b="1" spc="-85" dirty="0">
                <a:latin typeface="Arial Black" panose="020B0A04020102020204" pitchFamily="34" charset="0"/>
                <a:cs typeface="Arial"/>
              </a:rPr>
              <a:t>can</a:t>
            </a:r>
            <a:r>
              <a:rPr sz="1050" b="1" spc="-80" dirty="0">
                <a:latin typeface="Arial Black" panose="020B0A04020102020204" pitchFamily="34" charset="0"/>
                <a:cs typeface="Arial"/>
              </a:rPr>
              <a:t> </a:t>
            </a:r>
            <a:r>
              <a:rPr sz="1050" b="1" spc="-60" dirty="0">
                <a:latin typeface="Arial Black" panose="020B0A04020102020204" pitchFamily="34" charset="0"/>
                <a:cs typeface="Arial"/>
              </a:rPr>
              <a:t>be</a:t>
            </a:r>
            <a:r>
              <a:rPr sz="1050" b="1" spc="-75" dirty="0">
                <a:latin typeface="Arial Black" panose="020B0A04020102020204" pitchFamily="34" charset="0"/>
                <a:cs typeface="Arial"/>
              </a:rPr>
              <a:t> </a:t>
            </a:r>
            <a:r>
              <a:rPr sz="1050" b="1" spc="-70" dirty="0">
                <a:latin typeface="Arial Black" panose="020B0A04020102020204" pitchFamily="34" charset="0"/>
                <a:cs typeface="Arial"/>
              </a:rPr>
              <a:t>grown</a:t>
            </a:r>
            <a:r>
              <a:rPr sz="1050" b="1" spc="-75" dirty="0">
                <a:latin typeface="Arial Black" panose="020B0A04020102020204" pitchFamily="34" charset="0"/>
                <a:cs typeface="Arial"/>
              </a:rPr>
              <a:t> </a:t>
            </a:r>
            <a:r>
              <a:rPr sz="1050" b="1" spc="-55" dirty="0">
                <a:latin typeface="Arial Black" panose="020B0A04020102020204" pitchFamily="34" charset="0"/>
                <a:cs typeface="Arial"/>
              </a:rPr>
              <a:t>in</a:t>
            </a:r>
            <a:r>
              <a:rPr sz="1050" b="1" spc="-80" dirty="0">
                <a:latin typeface="Arial Black" panose="020B0A04020102020204" pitchFamily="34" charset="0"/>
                <a:cs typeface="Arial"/>
              </a:rPr>
              <a:t> </a:t>
            </a:r>
            <a:r>
              <a:rPr sz="1050" b="1" spc="-60" dirty="0">
                <a:latin typeface="Arial Black" panose="020B0A04020102020204" pitchFamily="34" charset="0"/>
                <a:cs typeface="Arial"/>
              </a:rPr>
              <a:t>a</a:t>
            </a:r>
            <a:r>
              <a:rPr sz="1050" b="1" spc="-90" dirty="0">
                <a:latin typeface="Arial Black" panose="020B0A04020102020204" pitchFamily="34" charset="0"/>
                <a:cs typeface="Arial"/>
              </a:rPr>
              <a:t> </a:t>
            </a:r>
            <a:r>
              <a:rPr sz="1050" b="1" spc="-70" dirty="0">
                <a:latin typeface="Arial Black" panose="020B0A04020102020204" pitchFamily="34" charset="0"/>
                <a:cs typeface="Arial"/>
              </a:rPr>
              <a:t>small</a:t>
            </a:r>
            <a:r>
              <a:rPr sz="1050" b="1" spc="-85" dirty="0">
                <a:latin typeface="Arial Black" panose="020B0A04020102020204" pitchFamily="34" charset="0"/>
                <a:cs typeface="Arial"/>
              </a:rPr>
              <a:t> </a:t>
            </a:r>
            <a:r>
              <a:rPr sz="1050" b="1" spc="-60" dirty="0">
                <a:latin typeface="Arial Black" panose="020B0A04020102020204" pitchFamily="34" charset="0"/>
                <a:cs typeface="Arial"/>
              </a:rPr>
              <a:t>spot.</a:t>
            </a:r>
            <a:r>
              <a:rPr sz="1050" b="1" spc="-75" dirty="0">
                <a:latin typeface="Arial Black" panose="020B0A04020102020204" pitchFamily="34" charset="0"/>
                <a:cs typeface="Arial"/>
              </a:rPr>
              <a:t> </a:t>
            </a:r>
            <a:r>
              <a:rPr sz="1050" b="1" spc="-60" dirty="0">
                <a:latin typeface="Arial Black" panose="020B0A04020102020204" pitchFamily="34" charset="0"/>
                <a:cs typeface="Arial"/>
              </a:rPr>
              <a:t>Philippine  </a:t>
            </a:r>
            <a:r>
              <a:rPr sz="1050" b="1" spc="-90" dirty="0">
                <a:latin typeface="Arial Black" panose="020B0A04020102020204" pitchFamily="34" charset="0"/>
                <a:cs typeface="Arial"/>
              </a:rPr>
              <a:t>Rice </a:t>
            </a:r>
            <a:r>
              <a:rPr sz="1050" b="1" spc="-85" dirty="0">
                <a:latin typeface="Arial Black" panose="020B0A04020102020204" pitchFamily="34" charset="0"/>
                <a:cs typeface="Arial"/>
              </a:rPr>
              <a:t>Research </a:t>
            </a:r>
            <a:r>
              <a:rPr sz="1050" b="1" spc="-40" dirty="0">
                <a:latin typeface="Arial Black" panose="020B0A04020102020204" pitchFamily="34" charset="0"/>
                <a:cs typeface="Arial"/>
              </a:rPr>
              <a:t>Institute </a:t>
            </a:r>
            <a:r>
              <a:rPr sz="1050" b="1" spc="-55" dirty="0">
                <a:latin typeface="Arial Black" panose="020B0A04020102020204" pitchFamily="34" charset="0"/>
                <a:cs typeface="Arial"/>
              </a:rPr>
              <a:t>donated </a:t>
            </a:r>
            <a:r>
              <a:rPr sz="1050" b="1" spc="-40" dirty="0">
                <a:latin typeface="Arial Black" panose="020B0A04020102020204" pitchFamily="34" charset="0"/>
                <a:cs typeface="Arial"/>
              </a:rPr>
              <a:t>different </a:t>
            </a:r>
            <a:r>
              <a:rPr sz="1050" b="1" spc="-55" dirty="0">
                <a:latin typeface="Arial Black" panose="020B0A04020102020204" pitchFamily="34" charset="0"/>
                <a:cs typeface="Arial"/>
              </a:rPr>
              <a:t>varieties </a:t>
            </a:r>
            <a:r>
              <a:rPr sz="1050" b="1" spc="-45" dirty="0">
                <a:latin typeface="Arial Black" panose="020B0A04020102020204" pitchFamily="34" charset="0"/>
                <a:cs typeface="Arial"/>
              </a:rPr>
              <a:t>of </a:t>
            </a:r>
            <a:r>
              <a:rPr sz="1050" b="1" spc="-50" dirty="0">
                <a:latin typeface="Arial Black" panose="020B0A04020102020204" pitchFamily="34" charset="0"/>
                <a:cs typeface="Arial"/>
              </a:rPr>
              <a:t>rainfed </a:t>
            </a:r>
            <a:r>
              <a:rPr sz="1050" b="1" spc="-65" dirty="0">
                <a:latin typeface="Arial Black" panose="020B0A04020102020204" pitchFamily="34" charset="0"/>
                <a:cs typeface="Arial"/>
              </a:rPr>
              <a:t>rice </a:t>
            </a:r>
            <a:r>
              <a:rPr sz="1050" b="1" spc="-50" dirty="0">
                <a:latin typeface="Arial Black" panose="020B0A04020102020204" pitchFamily="34" charset="0"/>
                <a:cs typeface="Arial"/>
              </a:rPr>
              <a:t>(palay) </a:t>
            </a:r>
            <a:r>
              <a:rPr sz="1050" b="1" spc="-90" dirty="0">
                <a:latin typeface="Arial Black" panose="020B0A04020102020204" pitchFamily="34" charset="0"/>
                <a:cs typeface="Arial"/>
              </a:rPr>
              <a:t>seeds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test </a:t>
            </a:r>
            <a:r>
              <a:rPr sz="1050" b="1" spc="-65" dirty="0">
                <a:latin typeface="Arial Black" panose="020B0A04020102020204" pitchFamily="34" charset="0"/>
                <a:cs typeface="Arial"/>
              </a:rPr>
              <a:t>and </a:t>
            </a:r>
            <a:r>
              <a:rPr sz="1050" b="1" spc="-50" dirty="0">
                <a:latin typeface="Arial Black" panose="020B0A04020102020204" pitchFamily="34" charset="0"/>
                <a:cs typeface="Arial"/>
              </a:rPr>
              <a:t>evaluate </a:t>
            </a:r>
            <a:r>
              <a:rPr sz="1050" b="1" spc="-40" dirty="0">
                <a:latin typeface="Arial Black" panose="020B0A04020102020204" pitchFamily="34" charset="0"/>
                <a:cs typeface="Arial"/>
              </a:rPr>
              <a:t>the</a:t>
            </a:r>
            <a:r>
              <a:rPr sz="1050" b="1" spc="-114" dirty="0">
                <a:latin typeface="Arial Black" panose="020B0A04020102020204" pitchFamily="34" charset="0"/>
                <a:cs typeface="Arial"/>
              </a:rPr>
              <a:t> </a:t>
            </a:r>
            <a:r>
              <a:rPr sz="1050" b="1" spc="-65" dirty="0">
                <a:latin typeface="Arial Black" panose="020B0A04020102020204" pitchFamily="34" charset="0"/>
                <a:cs typeface="Arial"/>
              </a:rPr>
              <a:t>best</a:t>
            </a:r>
            <a:r>
              <a:rPr lang="en-PH" sz="1050" b="1" spc="-65" dirty="0">
                <a:latin typeface="Arial Black" panose="020B0A04020102020204" pitchFamily="34" charset="0"/>
                <a:cs typeface="Arial"/>
              </a:rPr>
              <a:t> </a:t>
            </a:r>
            <a:r>
              <a:rPr sz="1050" b="1" spc="-60" dirty="0">
                <a:latin typeface="Arial Black" panose="020B0A04020102020204" pitchFamily="34" charset="0"/>
                <a:cs typeface="Arial"/>
              </a:rPr>
              <a:t>suited </a:t>
            </a:r>
            <a:r>
              <a:rPr sz="1050" b="1" spc="-55" dirty="0">
                <a:latin typeface="Arial Black" panose="020B0A04020102020204" pitchFamily="34" charset="0"/>
                <a:cs typeface="Arial"/>
              </a:rPr>
              <a:t>in </a:t>
            </a:r>
            <a:r>
              <a:rPr sz="1050" b="1" spc="-35" dirty="0">
                <a:latin typeface="Arial Black" panose="020B0A04020102020204" pitchFamily="34" charset="0"/>
                <a:cs typeface="Arial"/>
              </a:rPr>
              <a:t>the </a:t>
            </a:r>
            <a:r>
              <a:rPr sz="1050" b="1" spc="-40" dirty="0">
                <a:latin typeface="Arial Black" panose="020B0A04020102020204" pitchFamily="34" charset="0"/>
                <a:cs typeface="Arial"/>
              </a:rPr>
              <a:t>area. </a:t>
            </a:r>
            <a:r>
              <a:rPr sz="1050" b="1" spc="-80" dirty="0">
                <a:latin typeface="Arial Black" panose="020B0A04020102020204" pitchFamily="34" charset="0"/>
                <a:cs typeface="Arial"/>
              </a:rPr>
              <a:t>The choice </a:t>
            </a:r>
            <a:r>
              <a:rPr sz="1050" b="1" spc="-55" dirty="0">
                <a:latin typeface="Arial Black" panose="020B0A04020102020204" pitchFamily="34" charset="0"/>
                <a:cs typeface="Arial"/>
              </a:rPr>
              <a:t>varieties </a:t>
            </a:r>
            <a:r>
              <a:rPr sz="1050" b="1" spc="-45" dirty="0">
                <a:latin typeface="Arial Black" panose="020B0A04020102020204" pitchFamily="34" charset="0"/>
                <a:cs typeface="Arial"/>
              </a:rPr>
              <a:t>4 </a:t>
            </a:r>
            <a:r>
              <a:rPr sz="1050" b="1" spc="-70" dirty="0">
                <a:latin typeface="Arial Black" panose="020B0A04020102020204" pitchFamily="34" charset="0"/>
                <a:cs typeface="Arial"/>
              </a:rPr>
              <a:t>months </a:t>
            </a:r>
            <a:r>
              <a:rPr sz="1050" b="1" spc="-25" dirty="0">
                <a:latin typeface="Arial Black" panose="020B0A04020102020204" pitchFamily="34" charset="0"/>
                <a:cs typeface="Arial"/>
              </a:rPr>
              <a:t>at </a:t>
            </a:r>
            <a:r>
              <a:rPr sz="1050" b="1" spc="-60" dirty="0">
                <a:latin typeface="Arial Black" panose="020B0A04020102020204" pitchFamily="34" charset="0"/>
                <a:cs typeface="Arial"/>
              </a:rPr>
              <a:t>harvest </a:t>
            </a:r>
            <a:r>
              <a:rPr sz="1050" b="1" spc="-70" dirty="0">
                <a:latin typeface="Arial Black" panose="020B0A04020102020204" pitchFamily="34" charset="0"/>
                <a:cs typeface="Arial"/>
              </a:rPr>
              <a:t>produced </a:t>
            </a:r>
            <a:r>
              <a:rPr sz="1050" b="1" spc="-50" dirty="0">
                <a:latin typeface="Arial Black" panose="020B0A04020102020204" pitchFamily="34" charset="0"/>
                <a:cs typeface="Arial"/>
              </a:rPr>
              <a:t>plenty </a:t>
            </a:r>
            <a:r>
              <a:rPr sz="1050" b="1" spc="-45" dirty="0">
                <a:latin typeface="Arial Black" panose="020B0A04020102020204" pitchFamily="34" charset="0"/>
                <a:cs typeface="Arial"/>
              </a:rPr>
              <a:t>of </a:t>
            </a:r>
            <a:r>
              <a:rPr sz="1050" b="1" spc="-80" dirty="0">
                <a:latin typeface="Arial Black" panose="020B0A04020102020204" pitchFamily="34" charset="0"/>
                <a:cs typeface="Arial"/>
              </a:rPr>
              <a:t>seeds, </a:t>
            </a:r>
            <a:r>
              <a:rPr sz="1050" b="1" spc="-85" dirty="0">
                <a:latin typeface="Arial Black" panose="020B0A04020102020204" pitchFamily="34" charset="0"/>
                <a:cs typeface="Arial"/>
              </a:rPr>
              <a:t>some </a:t>
            </a:r>
            <a:r>
              <a:rPr sz="1050" b="1" spc="-60" dirty="0">
                <a:latin typeface="Arial Black" panose="020B0A04020102020204" pitchFamily="34" charset="0"/>
                <a:cs typeface="Arial"/>
              </a:rPr>
              <a:t>which </a:t>
            </a:r>
            <a:r>
              <a:rPr sz="1050" b="1" spc="-40" dirty="0">
                <a:latin typeface="Arial Black" panose="020B0A04020102020204" pitchFamily="34" charset="0"/>
                <a:cs typeface="Arial"/>
              </a:rPr>
              <a:t>were </a:t>
            </a:r>
            <a:r>
              <a:rPr sz="1050" b="1" spc="-70" dirty="0">
                <a:latin typeface="Arial Black" panose="020B0A04020102020204" pitchFamily="34" charset="0"/>
                <a:cs typeface="Arial"/>
              </a:rPr>
              <a:t>given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84 </a:t>
            </a:r>
            <a:r>
              <a:rPr sz="1050" b="1" spc="-55" dirty="0">
                <a:latin typeface="Arial Black" panose="020B0A04020102020204" pitchFamily="34" charset="0"/>
                <a:cs typeface="Arial"/>
              </a:rPr>
              <a:t>Muslim  </a:t>
            </a:r>
            <a:r>
              <a:rPr sz="1050" b="1" spc="-60" dirty="0">
                <a:latin typeface="Arial Black" panose="020B0A04020102020204" pitchFamily="34" charset="0"/>
                <a:cs typeface="Arial"/>
              </a:rPr>
              <a:t>farmers </a:t>
            </a:r>
            <a:r>
              <a:rPr sz="1050" b="1" spc="-55" dirty="0">
                <a:latin typeface="Arial Black" panose="020B0A04020102020204" pitchFamily="34" charset="0"/>
                <a:cs typeface="Arial"/>
              </a:rPr>
              <a:t>in </a:t>
            </a:r>
            <a:r>
              <a:rPr sz="1050" b="1" spc="-75" dirty="0">
                <a:latin typeface="Arial Black" panose="020B0A04020102020204" pitchFamily="34" charset="0"/>
                <a:cs typeface="Arial"/>
              </a:rPr>
              <a:t>Kapatagan </a:t>
            </a:r>
            <a:r>
              <a:rPr sz="1050" b="1" spc="-100" dirty="0">
                <a:latin typeface="Arial Black" panose="020B0A04020102020204" pitchFamily="34" charset="0"/>
                <a:cs typeface="Arial"/>
              </a:rPr>
              <a:t>LGU, </a:t>
            </a:r>
            <a:r>
              <a:rPr sz="1050" b="1" spc="-60" dirty="0">
                <a:latin typeface="Arial Black" panose="020B0A04020102020204" pitchFamily="34" charset="0"/>
                <a:cs typeface="Arial"/>
              </a:rPr>
              <a:t>a </a:t>
            </a:r>
            <a:r>
              <a:rPr sz="1050" b="1" spc="-45" dirty="0">
                <a:latin typeface="Arial Black" panose="020B0A04020102020204" pitchFamily="34" charset="0"/>
                <a:cs typeface="Arial"/>
              </a:rPr>
              <a:t>partner of</a:t>
            </a:r>
            <a:r>
              <a:rPr sz="1050" b="1" spc="-100" dirty="0">
                <a:latin typeface="Arial Black" panose="020B0A04020102020204" pitchFamily="34" charset="0"/>
                <a:cs typeface="Arial"/>
              </a:rPr>
              <a:t> </a:t>
            </a:r>
            <a:r>
              <a:rPr sz="1050" b="1" spc="-75" dirty="0">
                <a:latin typeface="Arial Black" panose="020B0A04020102020204" pitchFamily="34" charset="0"/>
                <a:cs typeface="Arial"/>
              </a:rPr>
              <a:t>Shalom.</a:t>
            </a:r>
            <a:endParaRPr sz="1050" dirty="0">
              <a:latin typeface="Arial Black" panose="020B0A04020102020204" pitchFamily="34" charset="0"/>
              <a:cs typeface="Arial"/>
            </a:endParaRPr>
          </a:p>
          <a:p>
            <a:pPr>
              <a:lnSpc>
                <a:spcPct val="100000"/>
              </a:lnSpc>
              <a:spcBef>
                <a:spcPts val="15"/>
              </a:spcBef>
            </a:pPr>
            <a:endParaRPr sz="1050" dirty="0">
              <a:latin typeface="Arial Black" panose="020B0A04020102020204" pitchFamily="34" charset="0"/>
              <a:cs typeface="Times New Roman"/>
            </a:endParaRPr>
          </a:p>
          <a:p>
            <a:pPr marL="12700" marR="5080" algn="just">
              <a:lnSpc>
                <a:spcPct val="101899"/>
              </a:lnSpc>
            </a:pPr>
            <a:r>
              <a:rPr sz="1050" b="1" spc="-40" dirty="0">
                <a:latin typeface="Arial Black" panose="020B0A04020102020204" pitchFamily="34" charset="0"/>
                <a:cs typeface="Arial"/>
              </a:rPr>
              <a:t>What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very </a:t>
            </a:r>
            <a:r>
              <a:rPr sz="1050" b="1" spc="-55" dirty="0">
                <a:latin typeface="Arial Black" panose="020B0A04020102020204" pitchFamily="34" charset="0"/>
                <a:cs typeface="Arial"/>
              </a:rPr>
              <a:t>interesting </a:t>
            </a:r>
            <a:r>
              <a:rPr sz="1050" b="1" spc="-90" dirty="0">
                <a:latin typeface="Arial Black" panose="020B0A04020102020204" pitchFamily="34" charset="0"/>
                <a:cs typeface="Arial"/>
              </a:rPr>
              <a:t>is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idea </a:t>
            </a:r>
            <a:r>
              <a:rPr sz="1050" b="1" spc="-45" dirty="0">
                <a:latin typeface="Arial Black" panose="020B0A04020102020204" pitchFamily="34" charset="0"/>
                <a:cs typeface="Arial"/>
              </a:rPr>
              <a:t>of </a:t>
            </a:r>
            <a:r>
              <a:rPr sz="1050" b="1" spc="-55" dirty="0">
                <a:latin typeface="Arial Black" panose="020B0A04020102020204" pitchFamily="34" charset="0"/>
                <a:cs typeface="Arial"/>
              </a:rPr>
              <a:t>multi-cropping, </a:t>
            </a:r>
            <a:r>
              <a:rPr sz="1050" b="1" spc="-60" dirty="0">
                <a:latin typeface="Arial Black" panose="020B0A04020102020204" pitchFamily="34" charset="0"/>
                <a:cs typeface="Arial"/>
              </a:rPr>
              <a:t>thus, </a:t>
            </a:r>
            <a:r>
              <a:rPr sz="1050" b="1" spc="-120" dirty="0">
                <a:latin typeface="Arial Black" panose="020B0A04020102020204" pitchFamily="34" charset="0"/>
                <a:cs typeface="Arial"/>
              </a:rPr>
              <a:t>RVG </a:t>
            </a:r>
            <a:r>
              <a:rPr sz="1050" b="1" spc="-70" dirty="0">
                <a:latin typeface="Arial Black" panose="020B0A04020102020204" pitchFamily="34" charset="0"/>
                <a:cs typeface="Arial"/>
              </a:rPr>
              <a:t>remains </a:t>
            </a:r>
            <a:r>
              <a:rPr sz="1050" b="1" spc="-65" dirty="0">
                <a:latin typeface="Arial Black" panose="020B0A04020102020204" pitchFamily="34" charset="0"/>
                <a:cs typeface="Arial"/>
              </a:rPr>
              <a:t>green </a:t>
            </a:r>
            <a:r>
              <a:rPr sz="1050" b="1" spc="-45" dirty="0">
                <a:latin typeface="Arial Black" panose="020B0A04020102020204" pitchFamily="34" charset="0"/>
                <a:cs typeface="Arial"/>
              </a:rPr>
              <a:t>all </a:t>
            </a:r>
            <a:r>
              <a:rPr sz="1050" b="1" spc="-40" dirty="0">
                <a:latin typeface="Arial Black" panose="020B0A04020102020204" pitchFamily="34" charset="0"/>
                <a:cs typeface="Arial"/>
              </a:rPr>
              <a:t>the </a:t>
            </a:r>
            <a:r>
              <a:rPr sz="1050" b="1" spc="-35" dirty="0">
                <a:latin typeface="Arial Black" panose="020B0A04020102020204" pitchFamily="34" charset="0"/>
                <a:cs typeface="Arial"/>
              </a:rPr>
              <a:t>time. </a:t>
            </a:r>
            <a:r>
              <a:rPr sz="1050" b="1" spc="-90" dirty="0">
                <a:latin typeface="Arial Black" panose="020B0A04020102020204" pitchFamily="34" charset="0"/>
                <a:cs typeface="Arial"/>
              </a:rPr>
              <a:t>This is </a:t>
            </a:r>
            <a:r>
              <a:rPr sz="1050" b="1" spc="-55" dirty="0">
                <a:latin typeface="Arial Black" panose="020B0A04020102020204" pitchFamily="34" charset="0"/>
                <a:cs typeface="Arial"/>
              </a:rPr>
              <a:t>skillfully </a:t>
            </a:r>
            <a:r>
              <a:rPr sz="1050" b="1" spc="-50" dirty="0">
                <a:latin typeface="Arial Black" panose="020B0A04020102020204" pitchFamily="34" charset="0"/>
                <a:cs typeface="Arial"/>
              </a:rPr>
              <a:t>crafted </a:t>
            </a:r>
            <a:r>
              <a:rPr sz="1050" b="1" spc="-75" dirty="0">
                <a:latin typeface="Arial Black" panose="020B0A04020102020204" pitchFamily="34" charset="0"/>
                <a:cs typeface="Arial"/>
              </a:rPr>
              <a:t>by </a:t>
            </a:r>
            <a:r>
              <a:rPr sz="1050" b="1" spc="-45" dirty="0">
                <a:latin typeface="Arial Black" panose="020B0A04020102020204" pitchFamily="34" charset="0"/>
                <a:cs typeface="Arial"/>
              </a:rPr>
              <a:t>Dr.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Gorrez, </a:t>
            </a:r>
            <a:r>
              <a:rPr sz="1050" b="1" spc="-130" dirty="0">
                <a:latin typeface="Arial Black" panose="020B0A04020102020204" pitchFamily="34" charset="0"/>
                <a:cs typeface="Arial"/>
              </a:rPr>
              <a:t>SSI </a:t>
            </a:r>
            <a:r>
              <a:rPr sz="1050" b="1" spc="-70" dirty="0">
                <a:latin typeface="Arial Black" panose="020B0A04020102020204" pitchFamily="34" charset="0"/>
                <a:cs typeface="Arial"/>
              </a:rPr>
              <a:t>Consultant </a:t>
            </a:r>
            <a:r>
              <a:rPr sz="1050" b="1" spc="-60" dirty="0">
                <a:latin typeface="Arial Black" panose="020B0A04020102020204" pitchFamily="34" charset="0"/>
                <a:cs typeface="Arial"/>
              </a:rPr>
              <a:t>who </a:t>
            </a:r>
            <a:r>
              <a:rPr sz="1050" b="1" spc="-90" dirty="0">
                <a:latin typeface="Arial Black" panose="020B0A04020102020204" pitchFamily="34" charset="0"/>
                <a:cs typeface="Arial"/>
              </a:rPr>
              <a:t>has </a:t>
            </a:r>
            <a:r>
              <a:rPr sz="1050" b="1" spc="-50" dirty="0">
                <a:latin typeface="Arial Black" panose="020B0A04020102020204" pitchFamily="34" charset="0"/>
                <a:cs typeface="Arial"/>
              </a:rPr>
              <a:t>volunteered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help </a:t>
            </a:r>
            <a:r>
              <a:rPr sz="1050" b="1" spc="-100" dirty="0">
                <a:latin typeface="Arial Black" panose="020B0A04020102020204" pitchFamily="34" charset="0"/>
                <a:cs typeface="Arial"/>
              </a:rPr>
              <a:t>SSI. </a:t>
            </a:r>
            <a:r>
              <a:rPr sz="1050" b="1" spc="-40" dirty="0">
                <a:latin typeface="Arial Black" panose="020B0A04020102020204" pitchFamily="34" charset="0"/>
                <a:cs typeface="Arial"/>
              </a:rPr>
              <a:t>In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short </a:t>
            </a:r>
            <a:r>
              <a:rPr sz="1050" b="1" spc="-35" dirty="0">
                <a:latin typeface="Arial Black" panose="020B0A04020102020204" pitchFamily="34" charset="0"/>
                <a:cs typeface="Arial"/>
              </a:rPr>
              <a:t>few </a:t>
            </a:r>
            <a:r>
              <a:rPr sz="1050" b="1" spc="-65" dirty="0">
                <a:latin typeface="Arial Black" panose="020B0A04020102020204" pitchFamily="34" charset="0"/>
                <a:cs typeface="Arial"/>
              </a:rPr>
              <a:t>months, donations </a:t>
            </a:r>
            <a:r>
              <a:rPr sz="1050" b="1" spc="-60" dirty="0">
                <a:latin typeface="Arial Black" panose="020B0A04020102020204" pitchFamily="34" charset="0"/>
                <a:cs typeface="Arial"/>
              </a:rPr>
              <a:t>poured </a:t>
            </a:r>
            <a:r>
              <a:rPr sz="1050" b="1" spc="-40" dirty="0">
                <a:latin typeface="Arial Black" panose="020B0A04020102020204" pitchFamily="34" charset="0"/>
                <a:cs typeface="Arial"/>
              </a:rPr>
              <a:t>in. </a:t>
            </a:r>
            <a:r>
              <a:rPr sz="1050" b="1" spc="-90" dirty="0">
                <a:latin typeface="Arial Black" panose="020B0A04020102020204" pitchFamily="34" charset="0"/>
                <a:cs typeface="Arial"/>
              </a:rPr>
              <a:t>His </a:t>
            </a:r>
            <a:r>
              <a:rPr sz="1050" b="1" spc="-55" dirty="0">
                <a:latin typeface="Arial Black" panose="020B0A04020102020204" pitchFamily="34" charset="0"/>
                <a:cs typeface="Arial"/>
              </a:rPr>
              <a:t>contribution </a:t>
            </a:r>
            <a:r>
              <a:rPr sz="1050" b="1" spc="-30" dirty="0">
                <a:latin typeface="Arial Black" panose="020B0A04020102020204" pitchFamily="34" charset="0"/>
                <a:cs typeface="Arial"/>
              </a:rPr>
              <a:t>to </a:t>
            </a:r>
            <a:r>
              <a:rPr sz="1050" b="1" spc="-100" dirty="0">
                <a:latin typeface="Arial Black" panose="020B0A04020102020204" pitchFamily="34" charset="0"/>
                <a:cs typeface="Arial"/>
              </a:rPr>
              <a:t>SSI,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community, and </a:t>
            </a:r>
            <a:r>
              <a:rPr sz="1050" b="1" spc="-70" dirty="0">
                <a:latin typeface="Arial Black" panose="020B0A04020102020204" pitchFamily="34" charset="0"/>
                <a:cs typeface="Arial"/>
              </a:rPr>
              <a:t>beyond </a:t>
            </a:r>
            <a:r>
              <a:rPr sz="1050" b="1" spc="-90" dirty="0">
                <a:latin typeface="Arial Black" panose="020B0A04020102020204" pitchFamily="34" charset="0"/>
                <a:cs typeface="Arial"/>
              </a:rPr>
              <a:t>is </a:t>
            </a:r>
            <a:r>
              <a:rPr sz="1050" b="1" spc="-75" dirty="0">
                <a:latin typeface="Arial Black" panose="020B0A04020102020204" pitchFamily="34" charset="0"/>
                <a:cs typeface="Arial"/>
              </a:rPr>
              <a:t>measureless. </a:t>
            </a:r>
            <a:r>
              <a:rPr sz="1050" b="1" spc="-40" dirty="0">
                <a:latin typeface="Arial Black" panose="020B0A04020102020204" pitchFamily="34" charset="0"/>
                <a:cs typeface="Arial"/>
              </a:rPr>
              <a:t>What </a:t>
            </a:r>
            <a:r>
              <a:rPr sz="1050" b="1" spc="-60" dirty="0">
                <a:latin typeface="Arial Black" panose="020B0A04020102020204" pitchFamily="34" charset="0"/>
                <a:cs typeface="Arial"/>
              </a:rPr>
              <a:t>a </a:t>
            </a:r>
            <a:r>
              <a:rPr sz="1050" b="1" spc="-85" dirty="0">
                <a:latin typeface="Arial Black" panose="020B0A04020102020204" pitchFamily="34" charset="0"/>
                <a:cs typeface="Arial"/>
              </a:rPr>
              <a:t>blessing </a:t>
            </a:r>
            <a:r>
              <a:rPr sz="1050" b="1" spc="-60" dirty="0">
                <a:latin typeface="Arial Black" panose="020B0A04020102020204" pitchFamily="34" charset="0"/>
                <a:cs typeface="Arial"/>
              </a:rPr>
              <a:t>he </a:t>
            </a:r>
            <a:r>
              <a:rPr sz="1050" b="1" spc="-70" dirty="0">
                <a:latin typeface="Arial Black" panose="020B0A04020102020204" pitchFamily="34" charset="0"/>
                <a:cs typeface="Arial"/>
              </a:rPr>
              <a:t>is! </a:t>
            </a:r>
            <a:r>
              <a:rPr sz="1050" b="1" spc="-65" dirty="0">
                <a:latin typeface="Arial Black" panose="020B0A04020102020204" pitchFamily="34" charset="0"/>
                <a:cs typeface="Arial"/>
              </a:rPr>
              <a:t>Our </a:t>
            </a:r>
            <a:r>
              <a:rPr sz="1050" b="1" spc="-50" dirty="0">
                <a:latin typeface="Arial Black" panose="020B0A04020102020204" pitchFamily="34" charset="0"/>
                <a:cs typeface="Arial"/>
              </a:rPr>
              <a:t>gratitude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Dr. </a:t>
            </a:r>
            <a:r>
              <a:rPr sz="1050" b="1" spc="-70" dirty="0">
                <a:latin typeface="Arial Black" panose="020B0A04020102020204" pitchFamily="34" charset="0"/>
                <a:cs typeface="Arial"/>
              </a:rPr>
              <a:t>Gorrez </a:t>
            </a:r>
            <a:r>
              <a:rPr sz="1050" b="1" spc="-75" dirty="0">
                <a:latin typeface="Arial Black" panose="020B0A04020102020204" pitchFamily="34" charset="0"/>
                <a:cs typeface="Arial"/>
              </a:rPr>
              <a:t>service </a:t>
            </a:r>
            <a:r>
              <a:rPr sz="1050" b="1" spc="-70" dirty="0">
                <a:latin typeface="Arial Black" panose="020B0A04020102020204" pitchFamily="34" charset="0"/>
                <a:cs typeface="Arial"/>
              </a:rPr>
              <a:t>which </a:t>
            </a:r>
            <a:r>
              <a:rPr sz="1050" b="1" spc="-50" dirty="0">
                <a:latin typeface="Arial Black" panose="020B0A04020102020204" pitchFamily="34" charset="0"/>
                <a:cs typeface="Arial"/>
              </a:rPr>
              <a:t>taught </a:t>
            </a:r>
            <a:r>
              <a:rPr sz="1050" b="1" spc="-110" dirty="0">
                <a:latin typeface="Arial Black" panose="020B0A04020102020204" pitchFamily="34" charset="0"/>
                <a:cs typeface="Arial"/>
              </a:rPr>
              <a:t>us </a:t>
            </a:r>
            <a:r>
              <a:rPr sz="1050" b="1" spc="-60" dirty="0">
                <a:latin typeface="Arial Black" panose="020B0A04020102020204" pitchFamily="34" charset="0"/>
                <a:cs typeface="Arial"/>
              </a:rPr>
              <a:t>how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start </a:t>
            </a:r>
            <a:r>
              <a:rPr sz="1050" b="1" spc="-65" dirty="0">
                <a:latin typeface="Arial Black" panose="020B0A04020102020204" pitchFamily="34" charset="0"/>
                <a:cs typeface="Arial"/>
              </a:rPr>
              <a:t>small; </a:t>
            </a:r>
            <a:r>
              <a:rPr sz="1050" b="1" spc="-45" dirty="0">
                <a:latin typeface="Arial Black" panose="020B0A04020102020204" pitchFamily="34" charset="0"/>
                <a:cs typeface="Arial"/>
              </a:rPr>
              <a:t>plant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seed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harvest</a:t>
            </a:r>
            <a:r>
              <a:rPr sz="1050" b="1" spc="-5" dirty="0">
                <a:latin typeface="Arial Black" panose="020B0A04020102020204" pitchFamily="34" charset="0"/>
                <a:cs typeface="Arial"/>
              </a:rPr>
              <a:t> </a:t>
            </a:r>
            <a:r>
              <a:rPr sz="1050" b="1" spc="-80" dirty="0">
                <a:latin typeface="Arial Black" panose="020B0A04020102020204" pitchFamily="34" charset="0"/>
                <a:cs typeface="Arial"/>
              </a:rPr>
              <a:t>comes.</a:t>
            </a:r>
            <a:endParaRPr lang="en-PH" sz="1050" b="1" spc="-80" dirty="0">
              <a:latin typeface="Arial Black" panose="020B0A04020102020204" pitchFamily="34" charset="0"/>
              <a:cs typeface="Arial"/>
            </a:endParaRPr>
          </a:p>
          <a:p>
            <a:pPr marL="12700" marR="5080" algn="just">
              <a:lnSpc>
                <a:spcPct val="101899"/>
              </a:lnSpc>
            </a:pPr>
            <a:endParaRPr lang="en-PH" sz="1050" b="1" spc="-80" dirty="0">
              <a:latin typeface="Arial Black" panose="020B0A04020102020204" pitchFamily="34" charset="0"/>
              <a:cs typeface="Arial"/>
            </a:endParaRPr>
          </a:p>
          <a:p>
            <a:pPr marL="12700" marR="5080" algn="just">
              <a:lnSpc>
                <a:spcPct val="101899"/>
              </a:lnSpc>
            </a:pPr>
            <a:r>
              <a:rPr lang="en-PH" sz="1050" b="1" spc="-80" dirty="0">
                <a:latin typeface="Arial Black" panose="020B0A04020102020204" pitchFamily="34" charset="0"/>
                <a:cs typeface="Arial"/>
              </a:rPr>
              <a:t>Best Wishes,</a:t>
            </a:r>
          </a:p>
          <a:p>
            <a:pPr marL="12700" marR="5080" algn="just">
              <a:lnSpc>
                <a:spcPct val="101899"/>
              </a:lnSpc>
            </a:pPr>
            <a:endParaRPr lang="en-PH" sz="1050" b="1" spc="-80" dirty="0">
              <a:latin typeface="Arial Black" panose="020B0A04020102020204" pitchFamily="34" charset="0"/>
              <a:cs typeface="Arial"/>
            </a:endParaRPr>
          </a:p>
          <a:p>
            <a:pPr marL="12700" marR="5080" algn="just">
              <a:lnSpc>
                <a:spcPct val="101899"/>
              </a:lnSpc>
            </a:pPr>
            <a:r>
              <a:rPr lang="en-PH" sz="1050" b="1" spc="-80" dirty="0">
                <a:latin typeface="Arial Black" panose="020B0A04020102020204" pitchFamily="34" charset="0"/>
                <a:cs typeface="Arial"/>
              </a:rPr>
              <a:t>Femme</a:t>
            </a:r>
          </a:p>
          <a:p>
            <a:pPr marL="12700" marR="5080" algn="just">
              <a:lnSpc>
                <a:spcPct val="101899"/>
              </a:lnSpc>
            </a:pPr>
            <a:r>
              <a:rPr lang="en-PH" sz="1050" b="1" spc="-80" dirty="0">
                <a:latin typeface="Arial Black" panose="020B0A04020102020204" pitchFamily="34" charset="0"/>
                <a:cs typeface="Arial"/>
              </a:rPr>
              <a:t>---------------------------------------------------------------------</a:t>
            </a:r>
          </a:p>
          <a:p>
            <a:pPr marL="12700" marR="5080" algn="just">
              <a:lnSpc>
                <a:spcPct val="101899"/>
              </a:lnSpc>
            </a:pPr>
            <a:endParaRPr lang="en-PH" sz="1050" b="1" spc="-80" dirty="0">
              <a:latin typeface="Arial Black" panose="020B0A04020102020204" pitchFamily="34" charset="0"/>
              <a:cs typeface="Arial"/>
            </a:endParaRPr>
          </a:p>
          <a:p>
            <a:pPr marL="12700" marR="5080">
              <a:lnSpc>
                <a:spcPct val="101699"/>
              </a:lnSpc>
              <a:spcBef>
                <a:spcPts val="80"/>
              </a:spcBef>
            </a:pPr>
            <a:r>
              <a:rPr lang="en-GB" sz="1050" b="1" u="sng" spc="-75" dirty="0">
                <a:solidFill>
                  <a:srgbClr val="0000FF"/>
                </a:solidFill>
                <a:uFill>
                  <a:solidFill>
                    <a:srgbClr val="0000FF"/>
                  </a:solidFill>
                </a:uFill>
                <a:latin typeface="Arial"/>
                <a:cs typeface="Arial"/>
                <a:hlinkClick r:id="rId4"/>
              </a:rPr>
              <a:t>Frank </a:t>
            </a:r>
            <a:r>
              <a:rPr lang="en-GB" sz="1050" b="1" u="sng" spc="-70" dirty="0">
                <a:solidFill>
                  <a:srgbClr val="0000FF"/>
                </a:solidFill>
                <a:uFill>
                  <a:solidFill>
                    <a:srgbClr val="0000FF"/>
                  </a:solidFill>
                </a:uFill>
                <a:latin typeface="Arial"/>
                <a:cs typeface="Arial"/>
                <a:hlinkClick r:id="rId4"/>
              </a:rPr>
              <a:t>Gorrez</a:t>
            </a:r>
            <a:r>
              <a:rPr lang="en-GB" sz="1050" b="1" spc="-70" dirty="0">
                <a:solidFill>
                  <a:srgbClr val="0000FF"/>
                </a:solidFill>
                <a:latin typeface="Arial"/>
                <a:cs typeface="Arial"/>
                <a:hlinkClick r:id="rId4"/>
              </a:rPr>
              <a:t> </a:t>
            </a:r>
            <a:r>
              <a:rPr lang="en-GB" sz="1050" b="1" spc="-90" dirty="0">
                <a:latin typeface="Arial"/>
                <a:cs typeface="Arial"/>
              </a:rPr>
              <a:t>Good </a:t>
            </a:r>
            <a:r>
              <a:rPr lang="en-GB" sz="1050" b="1" spc="-65" dirty="0">
                <a:latin typeface="Arial"/>
                <a:cs typeface="Arial"/>
              </a:rPr>
              <a:t>teachers </a:t>
            </a:r>
            <a:r>
              <a:rPr lang="en-GB" sz="1050" b="1" spc="-45" dirty="0">
                <a:latin typeface="Arial"/>
                <a:cs typeface="Arial"/>
              </a:rPr>
              <a:t>are </a:t>
            </a:r>
            <a:r>
              <a:rPr lang="en-GB" sz="1050" b="1" spc="-65" dirty="0">
                <a:latin typeface="Arial"/>
                <a:cs typeface="Arial"/>
              </a:rPr>
              <a:t>inspired </a:t>
            </a:r>
            <a:r>
              <a:rPr lang="en-GB" sz="1050" b="1" spc="-75" dirty="0">
                <a:latin typeface="Arial"/>
                <a:cs typeface="Arial"/>
              </a:rPr>
              <a:t>by </a:t>
            </a:r>
            <a:r>
              <a:rPr lang="en-GB" sz="1050" b="1" spc="-85" dirty="0">
                <a:latin typeface="Arial"/>
                <a:cs typeface="Arial"/>
              </a:rPr>
              <a:t>good </a:t>
            </a:r>
            <a:r>
              <a:rPr lang="en-GB" sz="1050" b="1" spc="-60" dirty="0">
                <a:latin typeface="Arial"/>
                <a:cs typeface="Arial"/>
              </a:rPr>
              <a:t>students. </a:t>
            </a:r>
            <a:r>
              <a:rPr lang="en-GB" sz="1050" b="1" spc="-75" dirty="0">
                <a:latin typeface="Arial"/>
                <a:cs typeface="Arial"/>
              </a:rPr>
              <a:t>Femme </a:t>
            </a:r>
            <a:r>
              <a:rPr lang="en-GB" sz="1050" b="1" spc="-20" dirty="0">
                <a:latin typeface="Arial"/>
                <a:cs typeface="Arial"/>
              </a:rPr>
              <a:t>&amp; </a:t>
            </a:r>
            <a:r>
              <a:rPr lang="en-GB" sz="1050" b="1" spc="-110" dirty="0">
                <a:latin typeface="Arial"/>
                <a:cs typeface="Arial"/>
              </a:rPr>
              <a:t>SSI-RVG </a:t>
            </a:r>
            <a:r>
              <a:rPr lang="en-GB" sz="1050" b="1" spc="-50" dirty="0">
                <a:latin typeface="Arial"/>
                <a:cs typeface="Arial"/>
              </a:rPr>
              <a:t>committee </a:t>
            </a:r>
            <a:r>
              <a:rPr lang="en-GB" sz="1050" b="1" spc="-30" dirty="0">
                <a:latin typeface="Arial"/>
                <a:cs typeface="Arial"/>
              </a:rPr>
              <a:t>after </a:t>
            </a:r>
            <a:r>
              <a:rPr lang="en-GB" sz="1050" b="1" spc="-35" dirty="0">
                <a:latin typeface="Arial"/>
                <a:cs typeface="Arial"/>
              </a:rPr>
              <a:t>two </a:t>
            </a:r>
            <a:r>
              <a:rPr lang="en-GB" sz="1050" b="1" spc="-65" dirty="0">
                <a:latin typeface="Arial"/>
                <a:cs typeface="Arial"/>
              </a:rPr>
              <a:t>and </a:t>
            </a:r>
            <a:r>
              <a:rPr lang="en-GB" sz="1050" b="1" spc="-85" dirty="0">
                <a:latin typeface="Arial"/>
                <a:cs typeface="Arial"/>
              </a:rPr>
              <a:t>going </a:t>
            </a:r>
            <a:r>
              <a:rPr lang="en-GB" sz="1050" b="1" spc="-30" dirty="0">
                <a:latin typeface="Arial"/>
                <a:cs typeface="Arial"/>
              </a:rPr>
              <a:t>to </a:t>
            </a:r>
            <a:r>
              <a:rPr lang="en-GB" sz="1050" b="1" spc="-40" dirty="0">
                <a:latin typeface="Arial"/>
                <a:cs typeface="Arial"/>
              </a:rPr>
              <a:t>three </a:t>
            </a:r>
            <a:r>
              <a:rPr lang="en-GB" sz="1050" b="1" spc="-70" dirty="0">
                <a:latin typeface="Arial"/>
                <a:cs typeface="Arial"/>
              </a:rPr>
              <a:t>years  </a:t>
            </a:r>
            <a:r>
              <a:rPr lang="en-GB" sz="1050" b="1" spc="-40" dirty="0">
                <a:latin typeface="Arial"/>
                <a:cs typeface="Arial"/>
              </a:rPr>
              <a:t>(2016-2019) </a:t>
            </a:r>
            <a:r>
              <a:rPr lang="en-GB" sz="1050" b="1" spc="-65" dirty="0">
                <a:latin typeface="Arial"/>
                <a:cs typeface="Arial"/>
              </a:rPr>
              <a:t>have </a:t>
            </a:r>
            <a:r>
              <a:rPr lang="en-GB" sz="1050" b="1" spc="-80" dirty="0">
                <a:latin typeface="Arial"/>
                <a:cs typeface="Arial"/>
              </a:rPr>
              <a:t>shown </a:t>
            </a:r>
            <a:r>
              <a:rPr lang="en-GB" sz="1050" b="1" spc="-70" dirty="0">
                <a:latin typeface="Arial"/>
                <a:cs typeface="Arial"/>
              </a:rPr>
              <a:t>no </a:t>
            </a:r>
            <a:r>
              <a:rPr lang="en-GB" sz="1050" b="1" spc="-35" dirty="0">
                <a:latin typeface="Arial"/>
                <a:cs typeface="Arial"/>
              </a:rPr>
              <a:t>further </a:t>
            </a:r>
            <a:r>
              <a:rPr lang="en-GB" sz="1050" b="1" spc="-60" dirty="0">
                <a:latin typeface="Arial"/>
                <a:cs typeface="Arial"/>
              </a:rPr>
              <a:t>need </a:t>
            </a:r>
            <a:r>
              <a:rPr lang="en-GB" sz="1050" b="1" spc="-40" dirty="0">
                <a:latin typeface="Arial"/>
                <a:cs typeface="Arial"/>
              </a:rPr>
              <a:t>for </a:t>
            </a:r>
            <a:r>
              <a:rPr lang="en-GB" sz="1050" b="1" spc="-60" dirty="0">
                <a:latin typeface="Arial"/>
                <a:cs typeface="Arial"/>
              </a:rPr>
              <a:t>a </a:t>
            </a:r>
            <a:r>
              <a:rPr lang="en-GB" sz="1050" b="1" spc="-50" dirty="0">
                <a:latin typeface="Arial"/>
                <a:cs typeface="Arial"/>
              </a:rPr>
              <a:t>teacher. </a:t>
            </a:r>
            <a:r>
              <a:rPr lang="en-GB" sz="1050" b="1" spc="-110" dirty="0">
                <a:latin typeface="Arial"/>
                <a:cs typeface="Arial"/>
              </a:rPr>
              <a:t>SSI-RVG </a:t>
            </a:r>
            <a:r>
              <a:rPr lang="en-GB" sz="1050" b="1" spc="-85" dirty="0">
                <a:latin typeface="Arial"/>
                <a:cs typeface="Arial"/>
              </a:rPr>
              <a:t>can </a:t>
            </a:r>
            <a:r>
              <a:rPr lang="en-GB" sz="1050" b="1" spc="-70" dirty="0">
                <a:latin typeface="Arial"/>
                <a:cs typeface="Arial"/>
              </a:rPr>
              <a:t>swim </a:t>
            </a:r>
            <a:r>
              <a:rPr lang="en-GB" sz="1050" b="1" spc="-65" dirty="0">
                <a:latin typeface="Arial"/>
                <a:cs typeface="Arial"/>
              </a:rPr>
              <a:t>and </a:t>
            </a:r>
            <a:r>
              <a:rPr lang="en-GB" sz="1050" b="1" spc="-45" dirty="0">
                <a:latin typeface="Arial"/>
                <a:cs typeface="Arial"/>
              </a:rPr>
              <a:t>not </a:t>
            </a:r>
            <a:r>
              <a:rPr lang="en-GB" sz="1050" b="1" spc="-70" dirty="0">
                <a:latin typeface="Arial"/>
                <a:cs typeface="Arial"/>
              </a:rPr>
              <a:t>sink. </a:t>
            </a:r>
            <a:r>
              <a:rPr lang="en-GB" sz="1050" b="1" spc="-80" dirty="0">
                <a:latin typeface="Arial"/>
                <a:cs typeface="Arial"/>
              </a:rPr>
              <a:t>The </a:t>
            </a:r>
            <a:r>
              <a:rPr lang="en-GB" sz="1050" b="1" spc="-70" dirty="0">
                <a:latin typeface="Arial"/>
                <a:cs typeface="Arial"/>
              </a:rPr>
              <a:t>photos </a:t>
            </a:r>
            <a:r>
              <a:rPr lang="en-GB" sz="1050" b="1" spc="-65" dirty="0">
                <a:latin typeface="Arial"/>
                <a:cs typeface="Arial"/>
              </a:rPr>
              <a:t>above and </a:t>
            </a:r>
            <a:r>
              <a:rPr lang="en-GB" sz="1050" b="1" spc="-55" dirty="0">
                <a:latin typeface="Arial"/>
                <a:cs typeface="Arial"/>
              </a:rPr>
              <a:t>below </a:t>
            </a:r>
            <a:r>
              <a:rPr lang="en-GB" sz="1050" b="1" spc="-40" dirty="0">
                <a:latin typeface="Arial"/>
                <a:cs typeface="Arial"/>
              </a:rPr>
              <a:t>were  </a:t>
            </a:r>
            <a:r>
              <a:rPr lang="en-GB" sz="1050" b="1" spc="-60" dirty="0">
                <a:latin typeface="Arial"/>
                <a:cs typeface="Arial"/>
              </a:rPr>
              <a:t>handiwork </a:t>
            </a:r>
            <a:r>
              <a:rPr lang="en-GB" sz="1050" b="1" spc="-45" dirty="0">
                <a:latin typeface="Arial"/>
                <a:cs typeface="Arial"/>
              </a:rPr>
              <a:t>of </a:t>
            </a:r>
            <a:r>
              <a:rPr lang="en-GB" sz="1050" b="1" spc="-60" dirty="0" err="1">
                <a:latin typeface="Arial"/>
                <a:cs typeface="Arial"/>
              </a:rPr>
              <a:t>teacehers</a:t>
            </a:r>
            <a:r>
              <a:rPr lang="en-GB" sz="1050" b="1" spc="-60" dirty="0">
                <a:latin typeface="Arial"/>
                <a:cs typeface="Arial"/>
              </a:rPr>
              <a:t>, </a:t>
            </a:r>
            <a:r>
              <a:rPr lang="en-GB" sz="1050" b="1" spc="-65" dirty="0">
                <a:latin typeface="Arial"/>
                <a:cs typeface="Arial"/>
              </a:rPr>
              <a:t>students </a:t>
            </a:r>
            <a:r>
              <a:rPr lang="en-GB" sz="1050" b="1" spc="-20" dirty="0">
                <a:latin typeface="Arial"/>
                <a:cs typeface="Arial"/>
              </a:rPr>
              <a:t>&amp; </a:t>
            </a:r>
            <a:r>
              <a:rPr lang="en-GB" sz="1050" b="1" spc="-114" dirty="0">
                <a:latin typeface="Arial"/>
                <a:cs typeface="Arial"/>
              </a:rPr>
              <a:t>RVG </a:t>
            </a:r>
            <a:r>
              <a:rPr lang="en-GB" sz="1050" b="1" spc="-65" dirty="0">
                <a:latin typeface="Arial"/>
                <a:cs typeface="Arial"/>
              </a:rPr>
              <a:t>in-charge, </a:t>
            </a:r>
            <a:r>
              <a:rPr lang="en-GB" sz="1050" b="1" spc="-80" dirty="0">
                <a:latin typeface="Arial"/>
                <a:cs typeface="Arial"/>
              </a:rPr>
              <a:t>Geno</a:t>
            </a:r>
            <a:r>
              <a:rPr lang="en-GB" sz="1050" b="1" spc="-105" dirty="0">
                <a:latin typeface="Arial"/>
                <a:cs typeface="Arial"/>
              </a:rPr>
              <a:t> </a:t>
            </a:r>
            <a:r>
              <a:rPr lang="en-GB" sz="1050" b="1" spc="-85" dirty="0">
                <a:latin typeface="Arial"/>
                <a:cs typeface="Arial"/>
              </a:rPr>
              <a:t>Casan.</a:t>
            </a:r>
          </a:p>
          <a:p>
            <a:pPr marL="12700" marR="5080">
              <a:lnSpc>
                <a:spcPct val="101699"/>
              </a:lnSpc>
              <a:spcBef>
                <a:spcPts val="80"/>
              </a:spcBef>
            </a:pPr>
            <a:endParaRPr lang="en-GB" sz="1050" b="1" spc="-85" dirty="0">
              <a:latin typeface="Arial"/>
              <a:cs typeface="Arial"/>
            </a:endParaRPr>
          </a:p>
          <a:p>
            <a:pPr marL="2303145" marR="5080" lvl="0" algn="just">
              <a:lnSpc>
                <a:spcPct val="101699"/>
              </a:lnSpc>
              <a:spcBef>
                <a:spcPts val="80"/>
              </a:spcBef>
            </a:pPr>
            <a:r>
              <a:rPr lang="en-GB" sz="1000" b="1" u="sng" spc="-75" dirty="0">
                <a:solidFill>
                  <a:prstClr val="black"/>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Frank </a:t>
            </a:r>
            <a:r>
              <a:rPr lang="en-GB" sz="1000" b="1" u="sng" spc="-70" dirty="0">
                <a:solidFill>
                  <a:prstClr val="black"/>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Gorrez</a:t>
            </a:r>
            <a:r>
              <a:rPr lang="en-GB" sz="1000" b="1" spc="-70" dirty="0">
                <a:solidFill>
                  <a:prstClr val="black"/>
                </a:solidFill>
                <a:latin typeface="Arial"/>
                <a:cs typeface="Arial"/>
                <a:hlinkClick r:id="rId4">
                  <a:extLst>
                    <a:ext uri="{A12FA001-AC4F-418D-AE19-62706E023703}">
                      <ahyp:hlinkClr xmlns:ahyp="http://schemas.microsoft.com/office/drawing/2018/hyperlinkcolor" val="tx"/>
                    </a:ext>
                  </a:extLst>
                </a:hlinkClick>
              </a:rPr>
              <a:t> </a:t>
            </a:r>
            <a:r>
              <a:rPr lang="en-GB" sz="1000" b="1" spc="-15" dirty="0">
                <a:solidFill>
                  <a:prstClr val="black"/>
                </a:solidFill>
                <a:latin typeface="Arial"/>
                <a:cs typeface="Arial"/>
              </a:rPr>
              <a:t>... </a:t>
            </a:r>
            <a:r>
              <a:rPr lang="en-GB" sz="1000" b="1" spc="-130" dirty="0">
                <a:solidFill>
                  <a:prstClr val="black"/>
                </a:solidFill>
                <a:latin typeface="Arial"/>
                <a:cs typeface="Arial"/>
              </a:rPr>
              <a:t>SSI </a:t>
            </a:r>
            <a:r>
              <a:rPr lang="en-GB" sz="1000" b="1" spc="-70" dirty="0">
                <a:solidFill>
                  <a:prstClr val="black"/>
                </a:solidFill>
                <a:latin typeface="Arial"/>
                <a:cs typeface="Arial"/>
              </a:rPr>
              <a:t>Pres. Eufemia </a:t>
            </a:r>
            <a:r>
              <a:rPr lang="en-GB" sz="1000" b="1" spc="-85" dirty="0">
                <a:solidFill>
                  <a:prstClr val="black"/>
                </a:solidFill>
                <a:latin typeface="Arial"/>
                <a:cs typeface="Arial"/>
              </a:rPr>
              <a:t>Tobias </a:t>
            </a:r>
            <a:r>
              <a:rPr lang="en-GB" sz="1000" b="1" spc="-45" dirty="0">
                <a:solidFill>
                  <a:prstClr val="black"/>
                </a:solidFill>
                <a:latin typeface="Arial"/>
                <a:cs typeface="Arial"/>
              </a:rPr>
              <a:t>Munn </a:t>
            </a:r>
            <a:r>
              <a:rPr lang="en-GB" sz="1000" b="1" spc="-65" dirty="0">
                <a:solidFill>
                  <a:prstClr val="black"/>
                </a:solidFill>
                <a:latin typeface="Arial"/>
                <a:cs typeface="Arial"/>
              </a:rPr>
              <a:t>commented </a:t>
            </a:r>
            <a:r>
              <a:rPr lang="en-GB" sz="1000" b="1" spc="-70" dirty="0">
                <a:solidFill>
                  <a:prstClr val="black"/>
                </a:solidFill>
                <a:latin typeface="Arial"/>
                <a:cs typeface="Arial"/>
              </a:rPr>
              <a:t>on photos </a:t>
            </a:r>
            <a:r>
              <a:rPr lang="en-GB" sz="1000" b="1" spc="-25" dirty="0">
                <a:solidFill>
                  <a:prstClr val="black"/>
                </a:solidFill>
                <a:latin typeface="Arial"/>
                <a:cs typeface="Arial"/>
              </a:rPr>
              <a:t>at left,  </a:t>
            </a:r>
            <a:r>
              <a:rPr lang="en-GB" sz="1000" b="1" spc="-105" dirty="0">
                <a:solidFill>
                  <a:prstClr val="black"/>
                </a:solidFill>
                <a:latin typeface="Arial"/>
                <a:cs typeface="Arial"/>
              </a:rPr>
              <a:t>"SSI </a:t>
            </a:r>
            <a:r>
              <a:rPr lang="en-GB" sz="1000" b="1" spc="-90" dirty="0">
                <a:solidFill>
                  <a:prstClr val="black"/>
                </a:solidFill>
                <a:latin typeface="Arial"/>
                <a:cs typeface="Arial"/>
              </a:rPr>
              <a:t>is </a:t>
            </a:r>
            <a:r>
              <a:rPr lang="en-GB" sz="1000" b="1" spc="-40" dirty="0">
                <a:solidFill>
                  <a:prstClr val="black"/>
                </a:solidFill>
                <a:latin typeface="Arial"/>
                <a:cs typeface="Arial"/>
              </a:rPr>
              <a:t>fortunate </a:t>
            </a:r>
            <a:r>
              <a:rPr lang="en-GB" sz="1000" b="1" spc="-30" dirty="0">
                <a:solidFill>
                  <a:prstClr val="black"/>
                </a:solidFill>
                <a:latin typeface="Arial"/>
                <a:cs typeface="Arial"/>
              </a:rPr>
              <a:t>to </a:t>
            </a:r>
            <a:r>
              <a:rPr lang="en-GB" sz="1000" b="1" spc="-65" dirty="0">
                <a:solidFill>
                  <a:prstClr val="black"/>
                </a:solidFill>
                <a:latin typeface="Arial"/>
                <a:cs typeface="Arial"/>
              </a:rPr>
              <a:t>have </a:t>
            </a:r>
            <a:r>
              <a:rPr lang="en-GB" sz="1000" b="1" spc="-80" dirty="0">
                <a:solidFill>
                  <a:prstClr val="black"/>
                </a:solidFill>
                <a:latin typeface="Arial"/>
                <a:cs typeface="Arial"/>
              </a:rPr>
              <a:t>Geno </a:t>
            </a:r>
            <a:r>
              <a:rPr lang="en-GB" sz="1000" b="1" spc="-100" dirty="0">
                <a:solidFill>
                  <a:prstClr val="black"/>
                </a:solidFill>
                <a:latin typeface="Arial"/>
                <a:cs typeface="Arial"/>
              </a:rPr>
              <a:t>as </a:t>
            </a:r>
            <a:r>
              <a:rPr lang="en-GB" sz="1000" b="1" spc="-70" dirty="0" err="1">
                <a:solidFill>
                  <a:prstClr val="black"/>
                </a:solidFill>
                <a:latin typeface="Arial"/>
                <a:cs typeface="Arial"/>
              </a:rPr>
              <a:t>RVGarden</a:t>
            </a:r>
            <a:r>
              <a:rPr lang="en-GB" sz="1000" b="1" spc="-70" dirty="0">
                <a:solidFill>
                  <a:prstClr val="black"/>
                </a:solidFill>
                <a:latin typeface="Arial"/>
                <a:cs typeface="Arial"/>
              </a:rPr>
              <a:t>-in-charge </a:t>
            </a:r>
            <a:r>
              <a:rPr lang="en-GB" sz="1000" b="1" spc="-60" dirty="0">
                <a:solidFill>
                  <a:prstClr val="black"/>
                </a:solidFill>
                <a:latin typeface="Arial"/>
                <a:cs typeface="Arial"/>
              </a:rPr>
              <a:t>who </a:t>
            </a:r>
            <a:r>
              <a:rPr lang="en-GB" sz="1000" b="1" spc="-50" dirty="0">
                <a:solidFill>
                  <a:prstClr val="black"/>
                </a:solidFill>
                <a:latin typeface="Arial"/>
                <a:cs typeface="Arial"/>
              </a:rPr>
              <a:t>took </a:t>
            </a:r>
            <a:r>
              <a:rPr lang="en-GB" sz="1000" b="1" spc="-55" dirty="0">
                <a:solidFill>
                  <a:prstClr val="black"/>
                </a:solidFill>
                <a:latin typeface="Arial"/>
                <a:cs typeface="Arial"/>
              </a:rPr>
              <a:t>over </a:t>
            </a:r>
            <a:r>
              <a:rPr lang="en-GB" sz="1000" b="1" spc="-25" dirty="0">
                <a:solidFill>
                  <a:prstClr val="black"/>
                </a:solidFill>
                <a:latin typeface="Arial"/>
                <a:cs typeface="Arial"/>
              </a:rPr>
              <a:t>at </a:t>
            </a:r>
            <a:r>
              <a:rPr lang="en-GB" sz="1000" b="1" spc="-60" dirty="0">
                <a:solidFill>
                  <a:prstClr val="black"/>
                </a:solidFill>
                <a:latin typeface="Arial"/>
                <a:cs typeface="Arial"/>
              </a:rPr>
              <a:t>a very  </a:t>
            </a:r>
            <a:r>
              <a:rPr lang="en-GB" sz="1000" b="1" spc="-55" dirty="0">
                <a:solidFill>
                  <a:prstClr val="black"/>
                </a:solidFill>
                <a:latin typeface="Arial"/>
                <a:cs typeface="Arial"/>
              </a:rPr>
              <a:t>critical</a:t>
            </a:r>
            <a:r>
              <a:rPr lang="en-GB" sz="1000" b="1" spc="-60" dirty="0">
                <a:solidFill>
                  <a:prstClr val="black"/>
                </a:solidFill>
                <a:latin typeface="Arial"/>
                <a:cs typeface="Arial"/>
              </a:rPr>
              <a:t> </a:t>
            </a:r>
            <a:r>
              <a:rPr lang="en-GB" sz="1000" b="1" spc="-35" dirty="0">
                <a:solidFill>
                  <a:prstClr val="black"/>
                </a:solidFill>
                <a:latin typeface="Arial"/>
                <a:cs typeface="Arial"/>
              </a:rPr>
              <a:t>time."</a:t>
            </a:r>
            <a:endParaRPr lang="en-GB" sz="1000" b="1" dirty="0">
              <a:solidFill>
                <a:prstClr val="black"/>
              </a:solidFill>
              <a:latin typeface="Arial"/>
              <a:cs typeface="Arial"/>
            </a:endParaRPr>
          </a:p>
          <a:p>
            <a:pPr marL="2303145" lvl="0">
              <a:spcBef>
                <a:spcPts val="10"/>
              </a:spcBef>
            </a:pPr>
            <a:r>
              <a:rPr lang="en-GB" sz="1000" b="1" u="sng" spc="-75" dirty="0">
                <a:solidFill>
                  <a:prstClr val="black"/>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Frank </a:t>
            </a:r>
            <a:r>
              <a:rPr lang="en-GB" sz="1000" b="1" u="sng" spc="-70" dirty="0">
                <a:solidFill>
                  <a:prstClr val="black"/>
                </a:solidFill>
                <a:uFill>
                  <a:solidFill>
                    <a:srgbClr val="000000"/>
                  </a:solidFill>
                </a:uFill>
                <a:latin typeface="Arial"/>
                <a:cs typeface="Arial"/>
                <a:hlinkClick r:id="rId4">
                  <a:extLst>
                    <a:ext uri="{A12FA001-AC4F-418D-AE19-62706E023703}">
                      <ahyp:hlinkClr xmlns:ahyp="http://schemas.microsoft.com/office/drawing/2018/hyperlinkcolor" val="tx"/>
                    </a:ext>
                  </a:extLst>
                </a:hlinkClick>
              </a:rPr>
              <a:t>Gorrez</a:t>
            </a:r>
            <a:r>
              <a:rPr lang="en-GB" sz="1000" b="1" spc="-70" dirty="0">
                <a:solidFill>
                  <a:prstClr val="black"/>
                </a:solidFill>
                <a:latin typeface="Arial"/>
                <a:cs typeface="Arial"/>
                <a:hlinkClick r:id="rId4">
                  <a:extLst>
                    <a:ext uri="{A12FA001-AC4F-418D-AE19-62706E023703}">
                      <ahyp:hlinkClr xmlns:ahyp="http://schemas.microsoft.com/office/drawing/2018/hyperlinkcolor" val="tx"/>
                    </a:ext>
                  </a:extLst>
                </a:hlinkClick>
              </a:rPr>
              <a:t> </a:t>
            </a:r>
            <a:r>
              <a:rPr lang="en-GB" sz="1000" b="1" spc="-95" dirty="0">
                <a:solidFill>
                  <a:prstClr val="black"/>
                </a:solidFill>
                <a:latin typeface="Arial"/>
                <a:cs typeface="Arial"/>
              </a:rPr>
              <a:t>Since </a:t>
            </a:r>
            <a:r>
              <a:rPr lang="en-GB" sz="1000" b="1" spc="-15" dirty="0">
                <a:solidFill>
                  <a:prstClr val="black"/>
                </a:solidFill>
                <a:latin typeface="Arial"/>
                <a:cs typeface="Arial"/>
              </a:rPr>
              <a:t>I </a:t>
            </a:r>
            <a:r>
              <a:rPr lang="en-GB" sz="1000" b="1" spc="-25" dirty="0">
                <a:solidFill>
                  <a:prstClr val="black"/>
                </a:solidFill>
                <a:latin typeface="Arial"/>
                <a:cs typeface="Arial"/>
              </a:rPr>
              <a:t>left </a:t>
            </a:r>
            <a:r>
              <a:rPr lang="en-GB" sz="1000" b="1" spc="-55" dirty="0">
                <a:solidFill>
                  <a:prstClr val="black"/>
                </a:solidFill>
                <a:latin typeface="Arial"/>
                <a:cs typeface="Arial"/>
              </a:rPr>
              <a:t>in </a:t>
            </a:r>
            <a:r>
              <a:rPr lang="en-GB" sz="1000" b="1" spc="-100" dirty="0">
                <a:solidFill>
                  <a:prstClr val="black"/>
                </a:solidFill>
                <a:latin typeface="Arial"/>
                <a:cs typeface="Arial"/>
              </a:rPr>
              <a:t>June </a:t>
            </a:r>
            <a:r>
              <a:rPr lang="en-GB" sz="1000" b="1" spc="-40" dirty="0">
                <a:solidFill>
                  <a:prstClr val="black"/>
                </a:solidFill>
                <a:latin typeface="Arial"/>
                <a:cs typeface="Arial"/>
              </a:rPr>
              <a:t>2017, </a:t>
            </a:r>
            <a:r>
              <a:rPr lang="en-GB" sz="1000" b="1" u="sng" spc="-80" dirty="0">
                <a:solidFill>
                  <a:prstClr val="black"/>
                </a:solidFill>
                <a:uFill>
                  <a:solidFill>
                    <a:srgbClr val="000000"/>
                  </a:solidFill>
                </a:uFill>
                <a:latin typeface="Arial"/>
                <a:cs typeface="Arial"/>
                <a:hlinkClick r:id="rId5">
                  <a:extLst>
                    <a:ext uri="{A12FA001-AC4F-418D-AE19-62706E023703}">
                      <ahyp:hlinkClr xmlns:ahyp="http://schemas.microsoft.com/office/drawing/2018/hyperlinkcolor" val="tx"/>
                    </a:ext>
                  </a:extLst>
                </a:hlinkClick>
              </a:rPr>
              <a:t>Geno </a:t>
            </a:r>
            <a:r>
              <a:rPr lang="en-GB" sz="1000" b="1" u="sng" spc="-110" dirty="0">
                <a:solidFill>
                  <a:prstClr val="black"/>
                </a:solidFill>
                <a:uFill>
                  <a:solidFill>
                    <a:srgbClr val="000000"/>
                  </a:solidFill>
                </a:uFill>
                <a:latin typeface="Arial"/>
                <a:cs typeface="Arial"/>
                <a:hlinkClick r:id="rId5">
                  <a:extLst>
                    <a:ext uri="{A12FA001-AC4F-418D-AE19-62706E023703}">
                      <ahyp:hlinkClr xmlns:ahyp="http://schemas.microsoft.com/office/drawing/2018/hyperlinkcolor" val="tx"/>
                    </a:ext>
                  </a:extLst>
                </a:hlinkClick>
              </a:rPr>
              <a:t>Pasco </a:t>
            </a:r>
            <a:r>
              <a:rPr lang="en-GB" sz="1000" b="1" u="sng" spc="-100" dirty="0">
                <a:solidFill>
                  <a:prstClr val="black"/>
                </a:solidFill>
                <a:uFill>
                  <a:solidFill>
                    <a:srgbClr val="000000"/>
                  </a:solidFill>
                </a:uFill>
                <a:latin typeface="Arial"/>
                <a:cs typeface="Arial"/>
                <a:hlinkClick r:id="rId5">
                  <a:extLst>
                    <a:ext uri="{A12FA001-AC4F-418D-AE19-62706E023703}">
                      <ahyp:hlinkClr xmlns:ahyp="http://schemas.microsoft.com/office/drawing/2018/hyperlinkcolor" val="tx"/>
                    </a:ext>
                  </a:extLst>
                </a:hlinkClick>
              </a:rPr>
              <a:t>Casan</a:t>
            </a:r>
            <a:r>
              <a:rPr lang="en-GB" sz="1000" b="1" spc="-100" dirty="0">
                <a:solidFill>
                  <a:prstClr val="black"/>
                </a:solidFill>
                <a:latin typeface="Arial"/>
                <a:cs typeface="Arial"/>
                <a:hlinkClick r:id="rId5">
                  <a:extLst>
                    <a:ext uri="{A12FA001-AC4F-418D-AE19-62706E023703}">
                      <ahyp:hlinkClr xmlns:ahyp="http://schemas.microsoft.com/office/drawing/2018/hyperlinkcolor" val="tx"/>
                    </a:ext>
                  </a:extLst>
                </a:hlinkClick>
              </a:rPr>
              <a:t> </a:t>
            </a:r>
            <a:r>
              <a:rPr lang="en-GB" sz="1000" b="1" spc="-50" dirty="0">
                <a:solidFill>
                  <a:prstClr val="black"/>
                </a:solidFill>
                <a:latin typeface="Arial"/>
                <a:cs typeface="Arial"/>
              </a:rPr>
              <a:t>took</a:t>
            </a:r>
            <a:r>
              <a:rPr lang="en-GB" sz="1000" b="1" spc="-95" dirty="0">
                <a:solidFill>
                  <a:prstClr val="black"/>
                </a:solidFill>
                <a:latin typeface="Arial"/>
                <a:cs typeface="Arial"/>
              </a:rPr>
              <a:t> </a:t>
            </a:r>
            <a:r>
              <a:rPr lang="en-GB" sz="1000" b="1" spc="-55" dirty="0">
                <a:solidFill>
                  <a:prstClr val="black"/>
                </a:solidFill>
                <a:latin typeface="Arial"/>
                <a:cs typeface="Arial"/>
              </a:rPr>
              <a:t>over</a:t>
            </a:r>
            <a:endParaRPr lang="en-GB" sz="1000" b="1" dirty="0">
              <a:solidFill>
                <a:prstClr val="black"/>
              </a:solidFill>
              <a:latin typeface="Arial"/>
              <a:cs typeface="Arial"/>
            </a:endParaRPr>
          </a:p>
          <a:p>
            <a:pPr marL="2303145" marR="50800" lvl="0">
              <a:lnSpc>
                <a:spcPct val="101699"/>
              </a:lnSpc>
              <a:spcBef>
                <a:spcPts val="10"/>
              </a:spcBef>
            </a:pPr>
            <a:r>
              <a:rPr lang="en-GB" sz="1000" b="1" spc="-65" dirty="0">
                <a:solidFill>
                  <a:prstClr val="black"/>
                </a:solidFill>
                <a:latin typeface="Arial"/>
                <a:cs typeface="Arial"/>
              </a:rPr>
              <a:t>management and </a:t>
            </a:r>
            <a:r>
              <a:rPr lang="en-GB" sz="1000" b="1" spc="-60" dirty="0">
                <a:solidFill>
                  <a:prstClr val="black"/>
                </a:solidFill>
                <a:latin typeface="Arial"/>
                <a:cs typeface="Arial"/>
              </a:rPr>
              <a:t>continued </a:t>
            </a:r>
            <a:r>
              <a:rPr lang="en-GB" sz="1000" b="1" spc="-40" dirty="0">
                <a:solidFill>
                  <a:prstClr val="black"/>
                </a:solidFill>
                <a:latin typeface="Arial"/>
                <a:cs typeface="Arial"/>
              </a:rPr>
              <a:t>the </a:t>
            </a:r>
            <a:r>
              <a:rPr lang="en-GB" sz="1000" b="1" spc="-65" dirty="0">
                <a:solidFill>
                  <a:prstClr val="black"/>
                </a:solidFill>
                <a:latin typeface="Arial"/>
                <a:cs typeface="Arial"/>
              </a:rPr>
              <a:t>"Training </a:t>
            </a:r>
            <a:r>
              <a:rPr lang="en-GB" sz="1000" b="1" spc="-20" dirty="0">
                <a:solidFill>
                  <a:prstClr val="black"/>
                </a:solidFill>
                <a:latin typeface="Arial"/>
                <a:cs typeface="Arial"/>
              </a:rPr>
              <a:t>&amp; </a:t>
            </a:r>
            <a:r>
              <a:rPr lang="en-GB" sz="1000" b="1" spc="-75" dirty="0">
                <a:solidFill>
                  <a:prstClr val="black"/>
                </a:solidFill>
                <a:latin typeface="Arial"/>
                <a:cs typeface="Arial"/>
              </a:rPr>
              <a:t>Techno. </a:t>
            </a:r>
            <a:r>
              <a:rPr lang="en-GB" sz="1000" b="1" spc="-65" dirty="0">
                <a:solidFill>
                  <a:prstClr val="black"/>
                </a:solidFill>
                <a:latin typeface="Arial"/>
                <a:cs typeface="Arial"/>
              </a:rPr>
              <a:t>Transfer </a:t>
            </a:r>
            <a:r>
              <a:rPr lang="en-GB" sz="1000" b="1" spc="-90" dirty="0">
                <a:solidFill>
                  <a:prstClr val="black"/>
                </a:solidFill>
                <a:latin typeface="Arial"/>
                <a:cs typeface="Arial"/>
              </a:rPr>
              <a:t>Systems"  </a:t>
            </a:r>
            <a:r>
              <a:rPr lang="en-GB" sz="1000" b="1" spc="-80" dirty="0" err="1">
                <a:solidFill>
                  <a:prstClr val="black"/>
                </a:solidFill>
                <a:latin typeface="Arial"/>
                <a:cs typeface="Arial"/>
              </a:rPr>
              <a:t>RVGarden</a:t>
            </a:r>
            <a:r>
              <a:rPr lang="en-GB" sz="1000" b="1" spc="-80" dirty="0">
                <a:solidFill>
                  <a:prstClr val="black"/>
                </a:solidFill>
                <a:latin typeface="Arial"/>
                <a:cs typeface="Arial"/>
              </a:rPr>
              <a:t> </a:t>
            </a:r>
            <a:r>
              <a:rPr lang="en-GB" sz="1000" b="1" spc="-70" dirty="0">
                <a:solidFill>
                  <a:prstClr val="black"/>
                </a:solidFill>
                <a:latin typeface="Arial"/>
                <a:cs typeface="Arial"/>
              </a:rPr>
              <a:t>which </a:t>
            </a:r>
            <a:r>
              <a:rPr lang="en-GB" sz="1000" b="1" spc="-80" dirty="0">
                <a:solidFill>
                  <a:prstClr val="black"/>
                </a:solidFill>
                <a:latin typeface="Arial"/>
                <a:cs typeface="Arial"/>
              </a:rPr>
              <a:t>was </a:t>
            </a:r>
            <a:r>
              <a:rPr lang="en-GB" sz="1000" b="1" spc="-60" dirty="0">
                <a:solidFill>
                  <a:prstClr val="black"/>
                </a:solidFill>
                <a:latin typeface="Arial"/>
                <a:cs typeface="Arial"/>
              </a:rPr>
              <a:t>developed </a:t>
            </a:r>
            <a:r>
              <a:rPr lang="en-GB" sz="1000" b="1" spc="-100" dirty="0">
                <a:solidFill>
                  <a:prstClr val="black"/>
                </a:solidFill>
                <a:latin typeface="Arial"/>
                <a:cs typeface="Arial"/>
              </a:rPr>
              <a:t>as </a:t>
            </a:r>
            <a:r>
              <a:rPr lang="en-GB" sz="1000" b="1" spc="-60" dirty="0">
                <a:solidFill>
                  <a:prstClr val="black"/>
                </a:solidFill>
                <a:latin typeface="Arial"/>
                <a:cs typeface="Arial"/>
              </a:rPr>
              <a:t>a </a:t>
            </a:r>
            <a:r>
              <a:rPr lang="en-GB" sz="1000" b="1" spc="-65" dirty="0">
                <a:solidFill>
                  <a:prstClr val="black"/>
                </a:solidFill>
                <a:latin typeface="Arial"/>
                <a:cs typeface="Arial"/>
              </a:rPr>
              <a:t>sustainable </a:t>
            </a:r>
            <a:r>
              <a:rPr lang="en-GB" sz="1000" b="1" spc="-55" dirty="0">
                <a:solidFill>
                  <a:prstClr val="black"/>
                </a:solidFill>
                <a:latin typeface="Arial"/>
                <a:cs typeface="Arial"/>
              </a:rPr>
              <a:t>livelihood food </a:t>
            </a:r>
            <a:r>
              <a:rPr lang="en-GB" sz="1000" b="1" spc="-65" dirty="0">
                <a:solidFill>
                  <a:prstClr val="black"/>
                </a:solidFill>
                <a:latin typeface="Arial"/>
                <a:cs typeface="Arial"/>
              </a:rPr>
              <a:t>program </a:t>
            </a:r>
            <a:r>
              <a:rPr lang="en-GB" sz="1000" b="1" spc="-30" dirty="0">
                <a:solidFill>
                  <a:prstClr val="black"/>
                </a:solidFill>
                <a:latin typeface="Arial"/>
                <a:cs typeface="Arial"/>
              </a:rPr>
              <a:t>to  </a:t>
            </a:r>
            <a:r>
              <a:rPr lang="en-GB" sz="1000" b="1" spc="-80" dirty="0">
                <a:solidFill>
                  <a:prstClr val="black"/>
                </a:solidFill>
                <a:latin typeface="Arial"/>
                <a:cs typeface="Arial"/>
              </a:rPr>
              <a:t>show </a:t>
            </a:r>
            <a:r>
              <a:rPr lang="en-GB" sz="1000" b="1" spc="-55" dirty="0">
                <a:solidFill>
                  <a:prstClr val="black"/>
                </a:solidFill>
                <a:latin typeface="Arial"/>
                <a:cs typeface="Arial"/>
              </a:rPr>
              <a:t>benefits </a:t>
            </a:r>
            <a:r>
              <a:rPr lang="en-GB" sz="1000" b="1" spc="-40" dirty="0">
                <a:solidFill>
                  <a:prstClr val="black"/>
                </a:solidFill>
                <a:latin typeface="Arial"/>
                <a:cs typeface="Arial"/>
              </a:rPr>
              <a:t>for </a:t>
            </a:r>
            <a:r>
              <a:rPr lang="en-GB" sz="1000" b="1" spc="-55" dirty="0">
                <a:solidFill>
                  <a:prstClr val="black"/>
                </a:solidFill>
                <a:latin typeface="Arial"/>
                <a:cs typeface="Arial"/>
              </a:rPr>
              <a:t>farmer's </a:t>
            </a:r>
            <a:r>
              <a:rPr lang="en-GB" sz="1000" b="1" spc="-45" dirty="0">
                <a:solidFill>
                  <a:prstClr val="black"/>
                </a:solidFill>
                <a:latin typeface="Arial"/>
                <a:cs typeface="Arial"/>
              </a:rPr>
              <a:t>nutritional </a:t>
            </a:r>
            <a:r>
              <a:rPr lang="en-GB" sz="1000" b="1" spc="-65" dirty="0">
                <a:solidFill>
                  <a:prstClr val="black"/>
                </a:solidFill>
                <a:latin typeface="Arial"/>
                <a:cs typeface="Arial"/>
              </a:rPr>
              <a:t>and </a:t>
            </a:r>
            <a:r>
              <a:rPr lang="en-GB" sz="1000" b="1" spc="-70" dirty="0">
                <a:solidFill>
                  <a:prstClr val="black"/>
                </a:solidFill>
                <a:latin typeface="Arial"/>
                <a:cs typeface="Arial"/>
              </a:rPr>
              <a:t>income </a:t>
            </a:r>
            <a:r>
              <a:rPr lang="en-GB" sz="1000" b="1" spc="-75" dirty="0">
                <a:solidFill>
                  <a:prstClr val="black"/>
                </a:solidFill>
                <a:latin typeface="Arial"/>
                <a:cs typeface="Arial"/>
              </a:rPr>
              <a:t>source. </a:t>
            </a:r>
            <a:r>
              <a:rPr lang="en-GB" sz="1000" b="1" dirty="0">
                <a:solidFill>
                  <a:prstClr val="black"/>
                </a:solidFill>
                <a:latin typeface="Arial"/>
                <a:cs typeface="Arial"/>
              </a:rPr>
              <a:t>It </a:t>
            </a:r>
            <a:r>
              <a:rPr lang="en-GB" sz="1000" b="1" spc="-90" dirty="0">
                <a:solidFill>
                  <a:prstClr val="black"/>
                </a:solidFill>
                <a:latin typeface="Arial"/>
                <a:cs typeface="Arial"/>
              </a:rPr>
              <a:t>is </a:t>
            </a:r>
            <a:r>
              <a:rPr lang="en-GB" sz="1000" b="1" spc="-60" dirty="0">
                <a:solidFill>
                  <a:prstClr val="black"/>
                </a:solidFill>
                <a:latin typeface="Arial"/>
                <a:cs typeface="Arial"/>
              </a:rPr>
              <a:t>a </a:t>
            </a:r>
            <a:r>
              <a:rPr lang="en-GB" sz="1000" b="1" spc="-70" dirty="0">
                <a:solidFill>
                  <a:prstClr val="black"/>
                </a:solidFill>
                <a:latin typeface="Arial"/>
                <a:cs typeface="Arial"/>
              </a:rPr>
              <a:t>hands-on  </a:t>
            </a:r>
            <a:r>
              <a:rPr lang="en-GB" sz="1000" b="1" spc="-55" dirty="0">
                <a:solidFill>
                  <a:prstClr val="black"/>
                </a:solidFill>
                <a:latin typeface="Arial"/>
                <a:cs typeface="Arial"/>
              </a:rPr>
              <a:t>demonstration </a:t>
            </a:r>
            <a:r>
              <a:rPr lang="en-GB" sz="1000" b="1" spc="-65" dirty="0">
                <a:solidFill>
                  <a:prstClr val="black"/>
                </a:solidFill>
                <a:latin typeface="Arial"/>
                <a:cs typeface="Arial"/>
              </a:rPr>
              <a:t>program </a:t>
            </a:r>
            <a:r>
              <a:rPr lang="en-GB" sz="1000" b="1" spc="-50" dirty="0">
                <a:solidFill>
                  <a:prstClr val="black"/>
                </a:solidFill>
                <a:latin typeface="Arial"/>
                <a:cs typeface="Arial"/>
              </a:rPr>
              <a:t>implemented </a:t>
            </a:r>
            <a:r>
              <a:rPr lang="en-GB" sz="1000" b="1" spc="-65" dirty="0">
                <a:solidFill>
                  <a:prstClr val="black"/>
                </a:solidFill>
                <a:latin typeface="Arial"/>
                <a:cs typeface="Arial"/>
              </a:rPr>
              <a:t>through </a:t>
            </a:r>
            <a:r>
              <a:rPr lang="en-GB" sz="1000" b="1" spc="-60" dirty="0">
                <a:solidFill>
                  <a:prstClr val="black"/>
                </a:solidFill>
                <a:latin typeface="Arial"/>
                <a:cs typeface="Arial"/>
              </a:rPr>
              <a:t>a </a:t>
            </a:r>
            <a:r>
              <a:rPr lang="en-GB" sz="1000" b="1" spc="-85" dirty="0">
                <a:solidFill>
                  <a:prstClr val="black"/>
                </a:solidFill>
                <a:latin typeface="Arial"/>
                <a:cs typeface="Arial"/>
              </a:rPr>
              <a:t>school </a:t>
            </a:r>
            <a:r>
              <a:rPr lang="en-GB" sz="1000" b="1" spc="-35" dirty="0">
                <a:solidFill>
                  <a:prstClr val="black"/>
                </a:solidFill>
                <a:latin typeface="Arial"/>
                <a:cs typeface="Arial"/>
              </a:rPr>
              <a:t>with </a:t>
            </a:r>
            <a:r>
              <a:rPr lang="en-GB" sz="1000" b="1" spc="-60" dirty="0">
                <a:solidFill>
                  <a:prstClr val="black"/>
                </a:solidFill>
                <a:latin typeface="Arial"/>
                <a:cs typeface="Arial"/>
              </a:rPr>
              <a:t>teachers,  </a:t>
            </a:r>
            <a:r>
              <a:rPr lang="en-GB" sz="1000" b="1" spc="-70" dirty="0">
                <a:solidFill>
                  <a:prstClr val="black"/>
                </a:solidFill>
                <a:latin typeface="Arial"/>
                <a:cs typeface="Arial"/>
              </a:rPr>
              <a:t>students </a:t>
            </a:r>
            <a:r>
              <a:rPr lang="en-GB" sz="1000" b="1" spc="-65" dirty="0">
                <a:solidFill>
                  <a:prstClr val="black"/>
                </a:solidFill>
                <a:latin typeface="Arial"/>
                <a:cs typeface="Arial"/>
              </a:rPr>
              <a:t>and </a:t>
            </a:r>
            <a:r>
              <a:rPr lang="en-GB" sz="1000" b="1" spc="-60" dirty="0">
                <a:solidFill>
                  <a:prstClr val="black"/>
                </a:solidFill>
                <a:latin typeface="Arial"/>
                <a:cs typeface="Arial"/>
              </a:rPr>
              <a:t>farming </a:t>
            </a:r>
            <a:r>
              <a:rPr lang="en-GB" sz="1000" b="1" spc="-65" dirty="0">
                <a:solidFill>
                  <a:prstClr val="black"/>
                </a:solidFill>
                <a:latin typeface="Arial"/>
                <a:cs typeface="Arial"/>
              </a:rPr>
              <a:t>community </a:t>
            </a:r>
            <a:r>
              <a:rPr lang="en-GB" sz="1000" b="1" spc="-55" dirty="0">
                <a:solidFill>
                  <a:prstClr val="black"/>
                </a:solidFill>
                <a:latin typeface="Arial"/>
                <a:cs typeface="Arial"/>
              </a:rPr>
              <a:t>benefiting </a:t>
            </a:r>
            <a:r>
              <a:rPr lang="en-GB" sz="1000" b="1" spc="-50" dirty="0">
                <a:solidFill>
                  <a:prstClr val="black"/>
                </a:solidFill>
                <a:latin typeface="Arial"/>
                <a:cs typeface="Arial"/>
              </a:rPr>
              <a:t>from </a:t>
            </a:r>
            <a:r>
              <a:rPr lang="en-GB" sz="1000" b="1" spc="-55" dirty="0">
                <a:solidFill>
                  <a:prstClr val="black"/>
                </a:solidFill>
                <a:latin typeface="Arial"/>
                <a:cs typeface="Arial"/>
              </a:rPr>
              <a:t>its</a:t>
            </a:r>
            <a:r>
              <a:rPr lang="en-GB" sz="1000" b="1" spc="65" dirty="0">
                <a:solidFill>
                  <a:prstClr val="black"/>
                </a:solidFill>
                <a:latin typeface="Arial"/>
                <a:cs typeface="Arial"/>
              </a:rPr>
              <a:t> </a:t>
            </a:r>
            <a:r>
              <a:rPr lang="en-GB" sz="1000" b="1" spc="-65" dirty="0">
                <a:solidFill>
                  <a:prstClr val="black"/>
                </a:solidFill>
                <a:latin typeface="Arial"/>
                <a:cs typeface="Arial"/>
              </a:rPr>
              <a:t>recommendations.</a:t>
            </a:r>
            <a:endParaRPr lang="en-GB" sz="1000" b="1" dirty="0">
              <a:solidFill>
                <a:prstClr val="black"/>
              </a:solidFill>
              <a:latin typeface="Arial"/>
              <a:cs typeface="Arial"/>
            </a:endParaRPr>
          </a:p>
          <a:p>
            <a:pPr marL="12700" marR="5080">
              <a:lnSpc>
                <a:spcPct val="101699"/>
              </a:lnSpc>
              <a:spcBef>
                <a:spcPts val="80"/>
              </a:spcBef>
            </a:pPr>
            <a:endParaRPr lang="en-GB" sz="1050" b="1" spc="-85" dirty="0">
              <a:latin typeface="Arial"/>
              <a:cs typeface="Arial"/>
            </a:endParaRPr>
          </a:p>
          <a:p>
            <a:pPr marL="12700" marR="12700">
              <a:lnSpc>
                <a:spcPct val="102200"/>
              </a:lnSpc>
            </a:pPr>
            <a:r>
              <a:rPr lang="en-PH" sz="1050" b="1" spc="-55" dirty="0">
                <a:latin typeface="Arial"/>
                <a:cs typeface="Arial"/>
              </a:rPr>
              <a:t>(Below) </a:t>
            </a:r>
            <a:r>
              <a:rPr lang="en-PH" sz="1050" b="1" spc="-75" dirty="0">
                <a:latin typeface="Arial"/>
                <a:cs typeface="Arial"/>
              </a:rPr>
              <a:t>Frank </a:t>
            </a:r>
            <a:r>
              <a:rPr lang="en-PH" sz="1050" b="1" spc="-65" dirty="0">
                <a:latin typeface="Arial"/>
                <a:cs typeface="Arial"/>
              </a:rPr>
              <a:t>Gorrez, </a:t>
            </a:r>
            <a:r>
              <a:rPr lang="en-PH" sz="1050" b="1" spc="-80" dirty="0">
                <a:latin typeface="Arial"/>
                <a:cs typeface="Arial"/>
              </a:rPr>
              <a:t>Femme </a:t>
            </a:r>
            <a:r>
              <a:rPr lang="en-PH" sz="1050" b="1" spc="-45" dirty="0">
                <a:latin typeface="Arial"/>
                <a:cs typeface="Arial"/>
              </a:rPr>
              <a:t>Munn, </a:t>
            </a:r>
            <a:r>
              <a:rPr lang="en-PH" sz="1050" b="1" spc="-95" dirty="0">
                <a:latin typeface="Arial"/>
                <a:cs typeface="Arial"/>
              </a:rPr>
              <a:t>Jenny </a:t>
            </a:r>
            <a:r>
              <a:rPr lang="en-PH" sz="1050" b="1" spc="-55" dirty="0">
                <a:latin typeface="Arial"/>
                <a:cs typeface="Arial"/>
              </a:rPr>
              <a:t>Mendoza, </a:t>
            </a:r>
            <a:r>
              <a:rPr lang="en-PH" sz="1050" b="1" spc="-100" dirty="0">
                <a:latin typeface="Arial"/>
                <a:cs typeface="Arial"/>
              </a:rPr>
              <a:t>Jane </a:t>
            </a:r>
            <a:r>
              <a:rPr lang="en-PH" sz="1050" b="1" spc="-100" dirty="0" err="1">
                <a:latin typeface="Arial"/>
                <a:cs typeface="Arial"/>
              </a:rPr>
              <a:t>Casan</a:t>
            </a:r>
            <a:r>
              <a:rPr lang="en-PH" sz="1050" b="1" spc="-100" dirty="0">
                <a:latin typeface="Arial"/>
                <a:cs typeface="Arial"/>
              </a:rPr>
              <a:t> </a:t>
            </a:r>
            <a:r>
              <a:rPr lang="en-PH" sz="1050" b="1" spc="-65" dirty="0">
                <a:latin typeface="Arial"/>
                <a:cs typeface="Arial"/>
              </a:rPr>
              <a:t>and </a:t>
            </a:r>
            <a:r>
              <a:rPr lang="en-PH" sz="1050" b="1" spc="-140" dirty="0">
                <a:latin typeface="Arial"/>
                <a:cs typeface="Arial"/>
              </a:rPr>
              <a:t>Jo </a:t>
            </a:r>
            <a:r>
              <a:rPr lang="en-PH" sz="1050" b="1" spc="-85" dirty="0">
                <a:latin typeface="Arial"/>
                <a:cs typeface="Arial"/>
              </a:rPr>
              <a:t>Leah </a:t>
            </a:r>
            <a:r>
              <a:rPr lang="en-PH" sz="1050" b="1" spc="-65" dirty="0" err="1">
                <a:latin typeface="Arial"/>
                <a:cs typeface="Arial"/>
              </a:rPr>
              <a:t>Ferenal</a:t>
            </a:r>
            <a:r>
              <a:rPr lang="en-PH" sz="1050" b="1" spc="-65" dirty="0">
                <a:latin typeface="Arial"/>
                <a:cs typeface="Arial"/>
              </a:rPr>
              <a:t> </a:t>
            </a:r>
            <a:r>
              <a:rPr lang="en-PH" sz="1050" b="1" spc="-50" dirty="0">
                <a:latin typeface="Arial"/>
                <a:cs typeface="Arial"/>
              </a:rPr>
              <a:t>from </a:t>
            </a:r>
            <a:r>
              <a:rPr lang="en-PH" sz="1050" b="1" spc="-125" dirty="0">
                <a:latin typeface="Arial"/>
                <a:cs typeface="Arial"/>
              </a:rPr>
              <a:t>SSI </a:t>
            </a:r>
            <a:r>
              <a:rPr lang="en-PH" sz="1050" b="1" spc="-35" dirty="0">
                <a:latin typeface="Arial"/>
                <a:cs typeface="Arial"/>
              </a:rPr>
              <a:t>with </a:t>
            </a:r>
            <a:r>
              <a:rPr lang="en-PH" sz="1050" b="1" spc="-75" dirty="0" err="1">
                <a:latin typeface="Arial"/>
                <a:cs typeface="Arial"/>
              </a:rPr>
              <a:t>Kapatagan</a:t>
            </a:r>
            <a:r>
              <a:rPr lang="en-PH" sz="1050" b="1" spc="-75" dirty="0">
                <a:latin typeface="Arial"/>
                <a:cs typeface="Arial"/>
              </a:rPr>
              <a:t> </a:t>
            </a:r>
            <a:r>
              <a:rPr lang="en-PH" sz="1050" b="1" spc="-50" dirty="0">
                <a:latin typeface="Arial"/>
                <a:cs typeface="Arial"/>
              </a:rPr>
              <a:t>Municipality  </a:t>
            </a:r>
            <a:r>
              <a:rPr lang="en-PH" sz="1050" b="1" spc="-125" dirty="0">
                <a:latin typeface="Arial"/>
                <a:cs typeface="Arial"/>
              </a:rPr>
              <a:t>LGU</a:t>
            </a:r>
            <a:r>
              <a:rPr lang="en-PH" sz="1050" b="1" spc="-50" dirty="0">
                <a:latin typeface="Arial"/>
                <a:cs typeface="Arial"/>
              </a:rPr>
              <a:t> </a:t>
            </a:r>
            <a:r>
              <a:rPr lang="en-PH" sz="1050" b="1" spc="-65" dirty="0">
                <a:latin typeface="Arial"/>
                <a:cs typeface="Arial"/>
              </a:rPr>
              <a:t>members.</a:t>
            </a:r>
            <a:endParaRPr lang="en-PH" sz="1050" dirty="0">
              <a:latin typeface="Arial"/>
              <a:cs typeface="Arial"/>
            </a:endParaRPr>
          </a:p>
          <a:p>
            <a:pPr>
              <a:lnSpc>
                <a:spcPct val="100000"/>
              </a:lnSpc>
            </a:pPr>
            <a:endParaRPr lang="en-PH" sz="1050" dirty="0">
              <a:latin typeface="Times New Roman"/>
              <a:cs typeface="Times New Roman"/>
            </a:endParaRPr>
          </a:p>
          <a:p>
            <a:pPr>
              <a:lnSpc>
                <a:spcPct val="100000"/>
              </a:lnSpc>
            </a:pPr>
            <a:endParaRPr lang="en-PH" sz="1100" dirty="0">
              <a:latin typeface="Times New Roman"/>
              <a:cs typeface="Times New Roman"/>
            </a:endParaRPr>
          </a:p>
          <a:p>
            <a:pPr marL="2303145" marR="5715" algn="just">
              <a:lnSpc>
                <a:spcPct val="102200"/>
              </a:lnSpc>
            </a:pPr>
            <a:endParaRPr lang="en-PH" sz="1050" b="1" u="sng" spc="-75" dirty="0">
              <a:uFill>
                <a:solidFill>
                  <a:srgbClr val="000000"/>
                </a:solidFill>
              </a:uFill>
              <a:latin typeface="Arial"/>
              <a:cs typeface="Arial"/>
              <a:hlinkClick r:id="rId4"/>
            </a:endParaRPr>
          </a:p>
          <a:p>
            <a:pPr marL="2303145" marR="5715" algn="just">
              <a:lnSpc>
                <a:spcPct val="102200"/>
              </a:lnSpc>
            </a:pPr>
            <a:r>
              <a:rPr lang="en-PH" sz="1050" b="1" u="sng" spc="-75" dirty="0">
                <a:uFill>
                  <a:solidFill>
                    <a:srgbClr val="000000"/>
                  </a:solidFill>
                </a:uFill>
                <a:latin typeface="Arial"/>
                <a:cs typeface="Arial"/>
                <a:hlinkClick r:id="rId4"/>
              </a:rPr>
              <a:t> </a:t>
            </a:r>
            <a:r>
              <a:rPr lang="en-PH" sz="1050" b="1" u="sng" spc="-70" dirty="0">
                <a:uFill>
                  <a:solidFill>
                    <a:srgbClr val="000000"/>
                  </a:solidFill>
                </a:uFill>
                <a:latin typeface="Arial"/>
                <a:cs typeface="Arial"/>
                <a:hlinkClick r:id="rId4"/>
              </a:rPr>
              <a:t>Gorrez</a:t>
            </a:r>
            <a:r>
              <a:rPr lang="en-PH" sz="1050" b="1" spc="-70" dirty="0">
                <a:latin typeface="Arial"/>
                <a:cs typeface="Arial"/>
                <a:hlinkClick r:id="rId4"/>
              </a:rPr>
              <a:t> </a:t>
            </a:r>
            <a:r>
              <a:rPr lang="en-PH" sz="1050" b="1" spc="-35" dirty="0">
                <a:latin typeface="Arial"/>
                <a:cs typeface="Arial"/>
              </a:rPr>
              <a:t>with </a:t>
            </a:r>
            <a:r>
              <a:rPr lang="en-PH" sz="1050" b="1" spc="-125" dirty="0">
                <a:latin typeface="Arial"/>
                <a:cs typeface="Arial"/>
              </a:rPr>
              <a:t>LGU </a:t>
            </a:r>
            <a:r>
              <a:rPr lang="en-PH" sz="1050" b="1" spc="-65" dirty="0">
                <a:latin typeface="Arial"/>
                <a:cs typeface="Arial"/>
              </a:rPr>
              <a:t>officers </a:t>
            </a:r>
            <a:r>
              <a:rPr lang="en-PH" sz="1050" b="1" spc="-45" dirty="0">
                <a:latin typeface="Arial"/>
                <a:cs typeface="Arial"/>
              </a:rPr>
              <a:t>of </a:t>
            </a:r>
            <a:r>
              <a:rPr lang="en-PH" sz="1050" b="1" spc="-75" dirty="0" err="1">
                <a:latin typeface="Arial"/>
                <a:cs typeface="Arial"/>
              </a:rPr>
              <a:t>Kapatagan</a:t>
            </a:r>
            <a:r>
              <a:rPr lang="en-PH" sz="1050" b="1" spc="-75" dirty="0">
                <a:latin typeface="Arial"/>
                <a:cs typeface="Arial"/>
              </a:rPr>
              <a:t> </a:t>
            </a:r>
            <a:r>
              <a:rPr lang="en-PH" sz="1050" b="1" spc="-50" dirty="0">
                <a:latin typeface="Arial"/>
                <a:cs typeface="Arial"/>
              </a:rPr>
              <a:t>Municipality </a:t>
            </a:r>
            <a:r>
              <a:rPr lang="en-PH" sz="1050" b="1" spc="-65" dirty="0">
                <a:latin typeface="Arial"/>
                <a:cs typeface="Arial"/>
              </a:rPr>
              <a:t>and </a:t>
            </a:r>
            <a:r>
              <a:rPr lang="en-PH" sz="1050" b="1" spc="-130" dirty="0">
                <a:latin typeface="Arial"/>
                <a:cs typeface="Arial"/>
              </a:rPr>
              <a:t>SSI </a:t>
            </a:r>
            <a:r>
              <a:rPr lang="en-PH" sz="1050" b="1" spc="-45" dirty="0">
                <a:latin typeface="Arial"/>
                <a:cs typeface="Arial"/>
              </a:rPr>
              <a:t>staff </a:t>
            </a:r>
            <a:r>
              <a:rPr lang="en-PH" sz="1050" b="1" spc="-35" dirty="0">
                <a:latin typeface="Arial"/>
                <a:cs typeface="Arial"/>
              </a:rPr>
              <a:t>with  </a:t>
            </a:r>
            <a:r>
              <a:rPr lang="en-PH" sz="1050" b="1" spc="-60" dirty="0">
                <a:latin typeface="Arial"/>
                <a:cs typeface="Arial"/>
              </a:rPr>
              <a:t>Agricultural </a:t>
            </a:r>
            <a:r>
              <a:rPr lang="en-PH" sz="1050" b="1" spc="-65" dirty="0">
                <a:latin typeface="Arial"/>
                <a:cs typeface="Arial"/>
              </a:rPr>
              <a:t>consultant </a:t>
            </a:r>
            <a:r>
              <a:rPr lang="en-PH" sz="1050" b="1" spc="-45" dirty="0">
                <a:latin typeface="Arial"/>
                <a:cs typeface="Arial"/>
              </a:rPr>
              <a:t>Dr. </a:t>
            </a:r>
            <a:r>
              <a:rPr lang="en-PH" sz="1050" b="1" spc="-75" dirty="0">
                <a:latin typeface="Arial"/>
                <a:cs typeface="Arial"/>
              </a:rPr>
              <a:t>Frank </a:t>
            </a:r>
            <a:r>
              <a:rPr lang="en-PH" sz="1050" b="1" spc="-65" dirty="0">
                <a:latin typeface="Arial"/>
                <a:cs typeface="Arial"/>
              </a:rPr>
              <a:t>Gorrez </a:t>
            </a:r>
            <a:r>
              <a:rPr lang="en-PH" sz="1050" b="1" spc="-45" dirty="0">
                <a:latin typeface="Arial"/>
                <a:cs typeface="Arial"/>
              </a:rPr>
              <a:t>of Municipality, </a:t>
            </a:r>
            <a:r>
              <a:rPr lang="en-PH" sz="1050" b="1" spc="-85" dirty="0">
                <a:latin typeface="Arial"/>
                <a:cs typeface="Arial"/>
              </a:rPr>
              <a:t>Lanao </a:t>
            </a:r>
            <a:r>
              <a:rPr lang="en-PH" sz="1050" b="1" spc="-55" dirty="0">
                <a:latin typeface="Arial"/>
                <a:cs typeface="Arial"/>
              </a:rPr>
              <a:t>Del </a:t>
            </a:r>
            <a:r>
              <a:rPr lang="en-PH" sz="1050" b="1" spc="-100" dirty="0">
                <a:latin typeface="Arial"/>
                <a:cs typeface="Arial"/>
              </a:rPr>
              <a:t>Sur </a:t>
            </a:r>
            <a:r>
              <a:rPr lang="en-PH" sz="1050" b="1" spc="-25" dirty="0">
                <a:latin typeface="Arial"/>
                <a:cs typeface="Arial"/>
              </a:rPr>
              <a:t>- </a:t>
            </a:r>
            <a:r>
              <a:rPr lang="en-PH" sz="1050" b="1" spc="-30" dirty="0">
                <a:latin typeface="Arial"/>
                <a:cs typeface="Arial"/>
              </a:rPr>
              <a:t>after  </a:t>
            </a:r>
            <a:r>
              <a:rPr lang="en-PH" sz="1050" b="1" spc="-75" dirty="0">
                <a:latin typeface="Arial"/>
                <a:cs typeface="Arial"/>
              </a:rPr>
              <a:t>conducting </a:t>
            </a:r>
            <a:r>
              <a:rPr lang="en-PH" sz="1050" b="1" spc="-60" dirty="0">
                <a:latin typeface="Arial"/>
                <a:cs typeface="Arial"/>
              </a:rPr>
              <a:t>a </a:t>
            </a:r>
            <a:r>
              <a:rPr lang="en-PH" sz="1050" b="1" spc="-75" dirty="0">
                <a:latin typeface="Arial"/>
                <a:cs typeface="Arial"/>
              </a:rPr>
              <a:t>workshop </a:t>
            </a:r>
            <a:r>
              <a:rPr lang="en-PH" sz="1050" b="1" spc="-70" dirty="0">
                <a:latin typeface="Arial"/>
                <a:cs typeface="Arial"/>
              </a:rPr>
              <a:t>on </a:t>
            </a:r>
            <a:r>
              <a:rPr lang="en-PH" sz="1050" b="1" spc="-50" dirty="0">
                <a:latin typeface="Arial"/>
                <a:cs typeface="Arial"/>
              </a:rPr>
              <a:t>rainfed </a:t>
            </a:r>
            <a:r>
              <a:rPr lang="en-PH" sz="1050" b="1" spc="-65" dirty="0">
                <a:latin typeface="Arial"/>
                <a:cs typeface="Arial"/>
              </a:rPr>
              <a:t>rice </a:t>
            </a:r>
            <a:r>
              <a:rPr lang="en-PH" sz="1050" b="1" spc="-60" dirty="0">
                <a:latin typeface="Arial"/>
                <a:cs typeface="Arial"/>
              </a:rPr>
              <a:t>production </a:t>
            </a:r>
            <a:r>
              <a:rPr lang="en-PH" sz="1050" b="1" spc="-35" dirty="0">
                <a:latin typeface="Arial"/>
                <a:cs typeface="Arial"/>
              </a:rPr>
              <a:t>with</a:t>
            </a:r>
            <a:r>
              <a:rPr lang="en-PH" sz="1050" b="1" spc="80" dirty="0">
                <a:latin typeface="Arial"/>
                <a:cs typeface="Arial"/>
              </a:rPr>
              <a:t> </a:t>
            </a:r>
            <a:r>
              <a:rPr lang="en-PH" sz="1050" b="1" spc="-55" dirty="0">
                <a:latin typeface="Arial"/>
                <a:cs typeface="Arial"/>
              </a:rPr>
              <a:t>farmers.</a:t>
            </a:r>
            <a:endParaRPr lang="en-PH" sz="1050" dirty="0">
              <a:latin typeface="Arial"/>
              <a:cs typeface="Arial"/>
            </a:endParaRPr>
          </a:p>
          <a:p>
            <a:pPr marL="12700" marR="5080">
              <a:lnSpc>
                <a:spcPct val="101699"/>
              </a:lnSpc>
              <a:spcBef>
                <a:spcPts val="80"/>
              </a:spcBef>
            </a:pPr>
            <a:endParaRPr lang="en-GB" sz="1050" b="1" spc="-85" dirty="0">
              <a:latin typeface="Arial"/>
              <a:cs typeface="Arial"/>
            </a:endParaRPr>
          </a:p>
          <a:p>
            <a:pPr marL="12700" marR="5080">
              <a:lnSpc>
                <a:spcPct val="101699"/>
              </a:lnSpc>
              <a:spcBef>
                <a:spcPts val="80"/>
              </a:spcBef>
            </a:pPr>
            <a:endParaRPr lang="en-GB" sz="1050" b="1" spc="-85" dirty="0">
              <a:latin typeface="Arial"/>
              <a:cs typeface="Arial"/>
            </a:endParaRPr>
          </a:p>
          <a:p>
            <a:pPr marL="12700">
              <a:lnSpc>
                <a:spcPct val="100000"/>
              </a:lnSpc>
              <a:spcBef>
                <a:spcPts val="459"/>
              </a:spcBef>
            </a:pPr>
            <a:r>
              <a:rPr lang="en-PH" sz="1050" b="1" u="sng" spc="-70" dirty="0">
                <a:uFill>
                  <a:solidFill>
                    <a:srgbClr val="000000"/>
                  </a:solidFill>
                </a:uFill>
                <a:latin typeface="Arial Black" panose="020B0A04020102020204" pitchFamily="34" charset="0"/>
                <a:cs typeface="Arial"/>
                <a:hlinkClick r:id="rId6"/>
              </a:rPr>
              <a:t>Cynthia </a:t>
            </a:r>
            <a:r>
              <a:rPr lang="en-PH" sz="1050" b="1" u="sng" spc="-75" dirty="0">
                <a:uFill>
                  <a:solidFill>
                    <a:srgbClr val="000000"/>
                  </a:solidFill>
                </a:uFill>
                <a:latin typeface="Arial Black" panose="020B0A04020102020204" pitchFamily="34" charset="0"/>
                <a:cs typeface="Arial"/>
                <a:hlinkClick r:id="rId6"/>
              </a:rPr>
              <a:t>Schubert </a:t>
            </a:r>
            <a:r>
              <a:rPr lang="en-PH" sz="1050" b="1" u="sng" spc="-85" dirty="0">
                <a:uFill>
                  <a:solidFill>
                    <a:srgbClr val="000000"/>
                  </a:solidFill>
                </a:uFill>
                <a:latin typeface="Arial Black" panose="020B0A04020102020204" pitchFamily="34" charset="0"/>
                <a:cs typeface="Arial"/>
                <a:hlinkClick r:id="rId6"/>
              </a:rPr>
              <a:t>Richmond</a:t>
            </a:r>
            <a:r>
              <a:rPr lang="en-PH" sz="1050" b="1" spc="-85" dirty="0">
                <a:latin typeface="Arial Black" panose="020B0A04020102020204" pitchFamily="34" charset="0"/>
                <a:cs typeface="Arial"/>
                <a:hlinkClick r:id="rId6"/>
              </a:rPr>
              <a:t> </a:t>
            </a:r>
            <a:r>
              <a:rPr lang="en-PH" sz="1050" b="1" spc="-70" dirty="0">
                <a:latin typeface="Arial Black" panose="020B0A04020102020204" pitchFamily="34" charset="0"/>
                <a:cs typeface="Arial"/>
              </a:rPr>
              <a:t>shared </a:t>
            </a:r>
            <a:r>
              <a:rPr lang="en-PH" sz="1050" b="1" u="sng" spc="-85" dirty="0">
                <a:uFill>
                  <a:solidFill>
                    <a:srgbClr val="000000"/>
                  </a:solidFill>
                </a:uFill>
                <a:latin typeface="Arial Black" panose="020B0A04020102020204" pitchFamily="34" charset="0"/>
                <a:cs typeface="Arial"/>
                <a:hlinkClick r:id="rId7"/>
              </a:rPr>
              <a:t>Shalom </a:t>
            </a:r>
            <a:r>
              <a:rPr lang="en-PH" sz="1050" b="1" u="sng" spc="-95" dirty="0">
                <a:uFill>
                  <a:solidFill>
                    <a:srgbClr val="000000"/>
                  </a:solidFill>
                </a:uFill>
                <a:latin typeface="Arial Black" panose="020B0A04020102020204" pitchFamily="34" charset="0"/>
                <a:cs typeface="Arial"/>
                <a:hlinkClick r:id="rId7"/>
              </a:rPr>
              <a:t>Science</a:t>
            </a:r>
            <a:r>
              <a:rPr lang="en-PH" sz="1050" b="1" u="sng" spc="-55" dirty="0">
                <a:uFill>
                  <a:solidFill>
                    <a:srgbClr val="000000"/>
                  </a:solidFill>
                </a:uFill>
                <a:latin typeface="Arial Black" panose="020B0A04020102020204" pitchFamily="34" charset="0"/>
                <a:cs typeface="Arial"/>
                <a:hlinkClick r:id="rId7"/>
              </a:rPr>
              <a:t> </a:t>
            </a:r>
            <a:r>
              <a:rPr lang="en-PH" sz="1050" b="1" u="sng" spc="-45" dirty="0">
                <a:uFill>
                  <a:solidFill>
                    <a:srgbClr val="000000"/>
                  </a:solidFill>
                </a:uFill>
                <a:latin typeface="Arial Black" panose="020B0A04020102020204" pitchFamily="34" charset="0"/>
                <a:cs typeface="Arial"/>
                <a:hlinkClick r:id="rId7"/>
              </a:rPr>
              <a:t>Institute</a:t>
            </a:r>
            <a:r>
              <a:rPr lang="en-PH" sz="1050" b="1" spc="-45" dirty="0">
                <a:latin typeface="Arial Black" panose="020B0A04020102020204" pitchFamily="34" charset="0"/>
                <a:cs typeface="Arial"/>
              </a:rPr>
              <a:t>'s</a:t>
            </a:r>
            <a:endParaRPr lang="en-PH" sz="1050" dirty="0">
              <a:latin typeface="Arial Black" panose="020B0A04020102020204" pitchFamily="34" charset="0"/>
              <a:cs typeface="Arial"/>
            </a:endParaRPr>
          </a:p>
          <a:p>
            <a:pPr marL="12700">
              <a:lnSpc>
                <a:spcPct val="100000"/>
              </a:lnSpc>
              <a:spcBef>
                <a:spcPts val="360"/>
              </a:spcBef>
              <a:tabLst>
                <a:tab pos="5264785" algn="l"/>
              </a:tabLst>
            </a:pPr>
            <a:r>
              <a:rPr lang="en-PH" sz="1050" b="1" spc="-100" dirty="0">
                <a:latin typeface="Arial Black" panose="020B0A04020102020204" pitchFamily="34" charset="0"/>
                <a:cs typeface="Arial"/>
                <a:hlinkClick r:id="rId8"/>
              </a:rPr>
              <a:t>July </a:t>
            </a:r>
            <a:r>
              <a:rPr lang="en-PH" sz="1050" b="1" spc="-40" dirty="0">
                <a:latin typeface="Arial Black" panose="020B0A04020102020204" pitchFamily="34" charset="0"/>
                <a:cs typeface="Arial"/>
                <a:hlinkClick r:id="rId8"/>
              </a:rPr>
              <a:t>11, </a:t>
            </a:r>
            <a:r>
              <a:rPr lang="en-PH" sz="1050" b="1" spc="-45" dirty="0">
                <a:latin typeface="Arial Black" panose="020B0A04020102020204" pitchFamily="34" charset="0"/>
                <a:cs typeface="Arial"/>
                <a:hlinkClick r:id="rId8"/>
              </a:rPr>
              <a:t>2017 </a:t>
            </a:r>
            <a:r>
              <a:rPr lang="en-PH" sz="1050" b="1" spc="-90" dirty="0">
                <a:latin typeface="Arial Black" panose="020B0A04020102020204" pitchFamily="34" charset="0"/>
                <a:cs typeface="Arial"/>
              </a:rPr>
              <a:t>·So </a:t>
            </a:r>
            <a:r>
              <a:rPr lang="en-PH" sz="1050" b="1" spc="-60" dirty="0">
                <a:latin typeface="Arial Black" panose="020B0A04020102020204" pitchFamily="34" charset="0"/>
                <a:cs typeface="Arial"/>
              </a:rPr>
              <a:t>very </a:t>
            </a:r>
            <a:r>
              <a:rPr lang="en-PH" sz="1050" b="1" spc="-65" dirty="0">
                <a:latin typeface="Arial Black" panose="020B0A04020102020204" pitchFamily="34" charset="0"/>
                <a:cs typeface="Arial"/>
              </a:rPr>
              <a:t>proud </a:t>
            </a:r>
            <a:r>
              <a:rPr lang="en-PH" sz="1050" b="1" spc="-45" dirty="0">
                <a:latin typeface="Arial Black" panose="020B0A04020102020204" pitchFamily="34" charset="0"/>
                <a:cs typeface="Arial"/>
              </a:rPr>
              <a:t>of </a:t>
            </a:r>
            <a:r>
              <a:rPr lang="en-PH" sz="1050" b="1" spc="-75" dirty="0">
                <a:latin typeface="Arial Black" panose="020B0A04020102020204" pitchFamily="34" charset="0"/>
                <a:cs typeface="Arial"/>
              </a:rPr>
              <a:t>my </a:t>
            </a:r>
            <a:r>
              <a:rPr lang="en-PH" sz="1050" b="1" spc="-45" dirty="0">
                <a:latin typeface="Arial Black" panose="020B0A04020102020204" pitchFamily="34" charset="0"/>
                <a:cs typeface="Arial"/>
              </a:rPr>
              <a:t>86 </a:t>
            </a:r>
            <a:r>
              <a:rPr lang="en-PH" sz="1050" b="1" spc="-75" dirty="0">
                <a:latin typeface="Arial Black" panose="020B0A04020102020204" pitchFamily="34" charset="0"/>
                <a:cs typeface="Arial"/>
              </a:rPr>
              <a:t>years </a:t>
            </a:r>
            <a:r>
              <a:rPr lang="en-PH" sz="1050" b="1" spc="-85" dirty="0">
                <a:latin typeface="Arial Black" panose="020B0A04020102020204" pitchFamily="34" charset="0"/>
                <a:cs typeface="Arial"/>
              </a:rPr>
              <a:t>young </a:t>
            </a:r>
            <a:r>
              <a:rPr lang="en-PH" sz="1050" b="1" spc="-65" dirty="0">
                <a:latin typeface="Arial Black" panose="020B0A04020102020204" pitchFamily="34" charset="0"/>
                <a:cs typeface="Arial"/>
              </a:rPr>
              <a:t>uncle, </a:t>
            </a:r>
            <a:r>
              <a:rPr lang="en-PH" sz="1050" b="1" u="sng" spc="-75" dirty="0">
                <a:uFill>
                  <a:solidFill>
                    <a:srgbClr val="000000"/>
                  </a:solidFill>
                </a:uFill>
                <a:latin typeface="Arial Black" panose="020B0A04020102020204" pitchFamily="34" charset="0"/>
                <a:cs typeface="Arial"/>
                <a:hlinkClick r:id="rId9"/>
              </a:rPr>
              <a:t>Frank </a:t>
            </a:r>
            <a:r>
              <a:rPr lang="en-PH" sz="1050" b="1" u="sng" spc="-60" dirty="0">
                <a:uFill>
                  <a:solidFill>
                    <a:srgbClr val="000000"/>
                  </a:solidFill>
                </a:uFill>
                <a:latin typeface="Arial Black" panose="020B0A04020102020204" pitchFamily="34" charset="0"/>
                <a:cs typeface="Arial"/>
                <a:hlinkClick r:id="rId9"/>
              </a:rPr>
              <a:t>Gorrez</a:t>
            </a:r>
            <a:r>
              <a:rPr lang="en-PH" sz="1050" b="1" spc="-60" dirty="0">
                <a:latin typeface="Arial Black" panose="020B0A04020102020204" pitchFamily="34" charset="0"/>
                <a:cs typeface="Arial"/>
                <a:hlinkClick r:id="rId9"/>
              </a:rPr>
              <a:t>. </a:t>
            </a:r>
            <a:r>
              <a:rPr lang="en-PH" sz="1050" b="1" spc="-70" dirty="0">
                <a:latin typeface="Arial Black" panose="020B0A04020102020204" pitchFamily="34" charset="0"/>
                <a:cs typeface="Arial"/>
              </a:rPr>
              <a:t>He </a:t>
            </a:r>
            <a:r>
              <a:rPr lang="en-PH" sz="1050" b="1" spc="-60" dirty="0">
                <a:latin typeface="Arial Black" panose="020B0A04020102020204" pitchFamily="34" charset="0"/>
                <a:cs typeface="Arial"/>
              </a:rPr>
              <a:t>doesn't </a:t>
            </a:r>
            <a:r>
              <a:rPr lang="en-PH" sz="1050" b="1" spc="-65" dirty="0">
                <a:latin typeface="Arial Black" panose="020B0A04020102020204" pitchFamily="34" charset="0"/>
                <a:cs typeface="Arial"/>
              </a:rPr>
              <a:t>know </a:t>
            </a:r>
            <a:r>
              <a:rPr lang="en-PH" sz="1050" b="1" spc="-40" dirty="0">
                <a:latin typeface="Arial Black" panose="020B0A04020102020204" pitchFamily="34" charset="0"/>
                <a:cs typeface="Arial"/>
              </a:rPr>
              <a:t>what retirement</a:t>
            </a:r>
            <a:r>
              <a:rPr lang="en-PH" sz="1050" b="1" spc="50" dirty="0">
                <a:latin typeface="Arial Black" panose="020B0A04020102020204" pitchFamily="34" charset="0"/>
                <a:cs typeface="Arial"/>
              </a:rPr>
              <a:t> </a:t>
            </a:r>
            <a:r>
              <a:rPr lang="en-PH" sz="1050" b="1" spc="-90" dirty="0">
                <a:latin typeface="Arial Black" panose="020B0A04020102020204" pitchFamily="34" charset="0"/>
                <a:cs typeface="Arial"/>
              </a:rPr>
              <a:t>is	</a:t>
            </a:r>
            <a:r>
              <a:rPr lang="en-PH" sz="1050" b="1" spc="-254" dirty="0">
                <a:latin typeface="Arial Black" panose="020B0A04020102020204" pitchFamily="34" charset="0"/>
                <a:cs typeface="Arial"/>
              </a:rPr>
              <a:t> </a:t>
            </a:r>
            <a:r>
              <a:rPr lang="en-PH" sz="1050" b="1" spc="-254" dirty="0">
                <a:solidFill>
                  <a:srgbClr val="E81223"/>
                </a:solidFill>
                <a:latin typeface="Arial Black" panose="020B0A04020102020204" pitchFamily="34" charset="0"/>
                <a:cs typeface="Arial"/>
              </a:rPr>
              <a:t> </a:t>
            </a:r>
            <a:r>
              <a:rPr lang="en-PH" sz="1050" b="1" spc="985" dirty="0">
                <a:solidFill>
                  <a:srgbClr val="EE6950"/>
                </a:solidFill>
                <a:latin typeface="Arial Black" panose="020B0A04020102020204" pitchFamily="34" charset="0"/>
                <a:cs typeface="Arial"/>
              </a:rPr>
              <a:t> </a:t>
            </a:r>
            <a:endParaRPr lang="en-PH" sz="1050" dirty="0">
              <a:latin typeface="Arial Black" panose="020B0A04020102020204" pitchFamily="34" charset="0"/>
              <a:cs typeface="Arial"/>
            </a:endParaRPr>
          </a:p>
          <a:p>
            <a:pPr marL="12700">
              <a:lnSpc>
                <a:spcPct val="100000"/>
              </a:lnSpc>
              <a:spcBef>
                <a:spcPts val="10"/>
              </a:spcBef>
            </a:pPr>
            <a:r>
              <a:rPr lang="en-PH" sz="1050" b="1" spc="-25" dirty="0">
                <a:latin typeface="Arial Black" panose="020B0A04020102020204" pitchFamily="34" charset="0"/>
                <a:cs typeface="Arial"/>
              </a:rPr>
              <a:t>--------------------------------------</a:t>
            </a:r>
            <a:endParaRPr lang="en-PH" sz="1050" dirty="0">
              <a:latin typeface="Arial Black" panose="020B0A04020102020204" pitchFamily="34" charset="0"/>
              <a:cs typeface="Arial"/>
            </a:endParaRPr>
          </a:p>
          <a:p>
            <a:pPr marL="12700">
              <a:lnSpc>
                <a:spcPct val="100000"/>
              </a:lnSpc>
              <a:spcBef>
                <a:spcPts val="25"/>
              </a:spcBef>
            </a:pPr>
            <a:r>
              <a:rPr lang="en-PH" sz="1050" b="1" u="sng" spc="-70" dirty="0">
                <a:uFill>
                  <a:solidFill>
                    <a:srgbClr val="000000"/>
                  </a:solidFill>
                </a:uFill>
                <a:latin typeface="Arial Black" panose="020B0A04020102020204" pitchFamily="34" charset="0"/>
                <a:cs typeface="Arial"/>
                <a:hlinkClick r:id="rId10"/>
              </a:rPr>
              <a:t>Eufemia </a:t>
            </a:r>
            <a:r>
              <a:rPr lang="en-PH" sz="1050" b="1" u="sng" spc="-85" dirty="0">
                <a:uFill>
                  <a:solidFill>
                    <a:srgbClr val="000000"/>
                  </a:solidFill>
                </a:uFill>
                <a:latin typeface="Arial Black" panose="020B0A04020102020204" pitchFamily="34" charset="0"/>
                <a:cs typeface="Arial"/>
                <a:hlinkClick r:id="rId10"/>
              </a:rPr>
              <a:t>Tobias </a:t>
            </a:r>
            <a:r>
              <a:rPr lang="en-PH" sz="1050" b="1" u="sng" spc="-55" dirty="0">
                <a:uFill>
                  <a:solidFill>
                    <a:srgbClr val="000000"/>
                  </a:solidFill>
                </a:uFill>
                <a:latin typeface="Arial Black" panose="020B0A04020102020204" pitchFamily="34" charset="0"/>
                <a:cs typeface="Arial"/>
                <a:hlinkClick r:id="rId10"/>
              </a:rPr>
              <a:t>Munn</a:t>
            </a:r>
            <a:r>
              <a:rPr lang="en-PH" sz="1050" b="1" spc="-55" dirty="0">
                <a:latin typeface="Arial Black" panose="020B0A04020102020204" pitchFamily="34" charset="0"/>
                <a:cs typeface="Arial"/>
              </a:rPr>
              <a:t>'s</a:t>
            </a:r>
            <a:r>
              <a:rPr lang="en-PH" sz="1050" b="1" spc="-20" dirty="0">
                <a:latin typeface="Arial Black" panose="020B0A04020102020204" pitchFamily="34" charset="0"/>
                <a:cs typeface="Arial"/>
              </a:rPr>
              <a:t> </a:t>
            </a:r>
            <a:r>
              <a:rPr lang="en-PH" sz="1050" b="1" u="sng" spc="-70" dirty="0">
                <a:uFill>
                  <a:solidFill>
                    <a:srgbClr val="000000"/>
                  </a:solidFill>
                </a:uFill>
                <a:latin typeface="Arial Black" panose="020B0A04020102020204" pitchFamily="34" charset="0"/>
                <a:cs typeface="Arial"/>
                <a:hlinkClick r:id="rId11"/>
              </a:rPr>
              <a:t>post</a:t>
            </a:r>
            <a:endParaRPr lang="en-PH" sz="1050" dirty="0">
              <a:latin typeface="Arial Black" panose="020B0A04020102020204" pitchFamily="34" charset="0"/>
              <a:cs typeface="Arial"/>
            </a:endParaRPr>
          </a:p>
          <a:p>
            <a:pPr marL="12700" marR="6985">
              <a:lnSpc>
                <a:spcPts val="1100"/>
              </a:lnSpc>
              <a:spcBef>
                <a:spcPts val="30"/>
              </a:spcBef>
            </a:pPr>
            <a:r>
              <a:rPr lang="en-PH" sz="1050" b="1" spc="-95" dirty="0">
                <a:latin typeface="Arial Black" panose="020B0A04020102020204" pitchFamily="34" charset="0"/>
                <a:cs typeface="Arial"/>
              </a:rPr>
              <a:t>School </a:t>
            </a:r>
            <a:r>
              <a:rPr lang="en-PH" sz="1050" b="1" spc="-85" dirty="0">
                <a:latin typeface="Arial Black" panose="020B0A04020102020204" pitchFamily="34" charset="0"/>
                <a:cs typeface="Arial"/>
              </a:rPr>
              <a:t>closing </a:t>
            </a:r>
            <a:r>
              <a:rPr lang="en-PH" sz="1050" b="1" spc="-90" dirty="0">
                <a:latin typeface="Arial Black" panose="020B0A04020102020204" pitchFamily="34" charset="0"/>
                <a:cs typeface="Arial"/>
              </a:rPr>
              <a:t>is </a:t>
            </a:r>
            <a:r>
              <a:rPr lang="en-PH" sz="1050" b="1" spc="-60" dirty="0">
                <a:latin typeface="Arial Black" panose="020B0A04020102020204" pitchFamily="34" charset="0"/>
                <a:cs typeface="Arial"/>
              </a:rPr>
              <a:t>just a </a:t>
            </a:r>
            <a:r>
              <a:rPr lang="en-PH" sz="1050" b="1" spc="-65" dirty="0">
                <a:latin typeface="Arial Black" panose="020B0A04020102020204" pitchFamily="34" charset="0"/>
                <a:cs typeface="Arial"/>
              </a:rPr>
              <a:t>step </a:t>
            </a:r>
            <a:r>
              <a:rPr lang="en-PH" sz="1050" b="1" spc="-30" dirty="0">
                <a:latin typeface="Arial Black" panose="020B0A04020102020204" pitchFamily="34" charset="0"/>
                <a:cs typeface="Arial"/>
              </a:rPr>
              <a:t>to </a:t>
            </a:r>
            <a:r>
              <a:rPr lang="en-PH" sz="1050" b="1" spc="-55" dirty="0">
                <a:latin typeface="Arial Black" panose="020B0A04020102020204" pitchFamily="34" charset="0"/>
                <a:cs typeface="Arial"/>
              </a:rPr>
              <a:t>next </a:t>
            </a:r>
            <a:r>
              <a:rPr lang="en-PH" sz="1050" b="1" spc="-90" dirty="0">
                <a:latin typeface="Arial Black" panose="020B0A04020102020204" pitchFamily="34" charset="0"/>
                <a:cs typeface="Arial"/>
              </a:rPr>
              <a:t>school </a:t>
            </a:r>
            <a:r>
              <a:rPr lang="en-PH" sz="1050" b="1" spc="-55" dirty="0">
                <a:latin typeface="Arial Black" panose="020B0A04020102020204" pitchFamily="34" charset="0"/>
                <a:cs typeface="Arial"/>
              </a:rPr>
              <a:t>year </a:t>
            </a:r>
            <a:r>
              <a:rPr lang="en-PH" sz="1050" b="1" spc="-25" dirty="0">
                <a:latin typeface="Arial Black" panose="020B0A04020102020204" pitchFamily="34" charset="0"/>
                <a:cs typeface="Arial"/>
              </a:rPr>
              <a:t>--- </a:t>
            </a:r>
            <a:r>
              <a:rPr lang="en-PH" sz="1050" b="1" u="sng" spc="-50" dirty="0">
                <a:uFill>
                  <a:solidFill>
                    <a:srgbClr val="000000"/>
                  </a:solidFill>
                </a:uFill>
                <a:latin typeface="Arial Black" panose="020B0A04020102020204" pitchFamily="34" charset="0"/>
                <a:cs typeface="Arial"/>
              </a:rPr>
              <a:t>enrollment </a:t>
            </a:r>
            <a:r>
              <a:rPr lang="en-PH" sz="1050" b="1" u="sng" spc="10" dirty="0">
                <a:uFill>
                  <a:solidFill>
                    <a:srgbClr val="000000"/>
                  </a:solidFill>
                </a:uFill>
                <a:latin typeface="Arial Black" panose="020B0A04020102020204" pitchFamily="34" charset="0"/>
                <a:cs typeface="Arial"/>
              </a:rPr>
              <a:t>7/3/17 </a:t>
            </a:r>
            <a:r>
              <a:rPr lang="en-PH" sz="1050" b="1" u="sng" spc="-65" dirty="0">
                <a:uFill>
                  <a:solidFill>
                    <a:srgbClr val="000000"/>
                  </a:solidFill>
                </a:uFill>
                <a:latin typeface="Arial Black" panose="020B0A04020102020204" pitchFamily="34" charset="0"/>
                <a:cs typeface="Arial"/>
              </a:rPr>
              <a:t>K-Gr.10 </a:t>
            </a:r>
            <a:r>
              <a:rPr lang="en-PH" sz="1050" b="1" u="sng" spc="-75" dirty="0">
                <a:uFill>
                  <a:solidFill>
                    <a:srgbClr val="000000"/>
                  </a:solidFill>
                </a:uFill>
                <a:latin typeface="Arial Black" panose="020B0A04020102020204" pitchFamily="34" charset="0"/>
                <a:cs typeface="Arial"/>
              </a:rPr>
              <a:t>soared </a:t>
            </a:r>
            <a:r>
              <a:rPr lang="en-PH" sz="1050" b="1" u="sng" spc="-30" dirty="0">
                <a:uFill>
                  <a:solidFill>
                    <a:srgbClr val="000000"/>
                  </a:solidFill>
                </a:uFill>
                <a:latin typeface="Arial Black" panose="020B0A04020102020204" pitchFamily="34" charset="0"/>
                <a:cs typeface="Arial"/>
              </a:rPr>
              <a:t>to </a:t>
            </a:r>
            <a:r>
              <a:rPr lang="en-PH" sz="1050" b="1" u="sng" spc="-40" dirty="0">
                <a:uFill>
                  <a:solidFill>
                    <a:srgbClr val="000000"/>
                  </a:solidFill>
                </a:uFill>
                <a:latin typeface="Arial Black" panose="020B0A04020102020204" pitchFamily="34" charset="0"/>
                <a:cs typeface="Arial"/>
              </a:rPr>
              <a:t>292</a:t>
            </a:r>
            <a:r>
              <a:rPr lang="en-PH" sz="1050" b="1" spc="-40" dirty="0">
                <a:latin typeface="Arial Black" panose="020B0A04020102020204" pitchFamily="34" charset="0"/>
                <a:cs typeface="Arial"/>
              </a:rPr>
              <a:t>, </a:t>
            </a:r>
            <a:r>
              <a:rPr lang="en-PH" sz="1050" b="1" spc="-65" dirty="0">
                <a:latin typeface="Arial Black" panose="020B0A04020102020204" pitchFamily="34" charset="0"/>
                <a:cs typeface="Arial"/>
              </a:rPr>
              <a:t>an </a:t>
            </a:r>
            <a:r>
              <a:rPr lang="en-PH" sz="1050" b="1" spc="-40" dirty="0">
                <a:latin typeface="Arial Black" panose="020B0A04020102020204" pitchFamily="34" charset="0"/>
                <a:cs typeface="Arial"/>
              </a:rPr>
              <a:t>all-time </a:t>
            </a:r>
            <a:r>
              <a:rPr lang="en-PH" sz="1050" b="1" spc="-65" dirty="0">
                <a:latin typeface="Arial Black" panose="020B0A04020102020204" pitchFamily="34" charset="0"/>
                <a:cs typeface="Arial"/>
              </a:rPr>
              <a:t>high! </a:t>
            </a:r>
            <a:r>
              <a:rPr lang="en-PH" sz="1050" b="1" spc="-70" dirty="0">
                <a:latin typeface="Arial Black" panose="020B0A04020102020204" pitchFamily="34" charset="0"/>
                <a:cs typeface="Arial"/>
              </a:rPr>
              <a:t>Ripple </a:t>
            </a:r>
            <a:r>
              <a:rPr lang="en-PH" sz="1050" b="1" spc="-45" dirty="0">
                <a:latin typeface="Arial Black" panose="020B0A04020102020204" pitchFamily="34" charset="0"/>
                <a:cs typeface="Arial"/>
              </a:rPr>
              <a:t>effect of  </a:t>
            </a:r>
            <a:r>
              <a:rPr lang="en-PH" sz="1050" b="1" spc="-70" dirty="0">
                <a:latin typeface="Arial Black" panose="020B0A04020102020204" pitchFamily="34" charset="0"/>
                <a:cs typeface="Arial"/>
              </a:rPr>
              <a:t>Consultant</a:t>
            </a:r>
            <a:r>
              <a:rPr lang="en-PH" sz="1050" b="1" spc="-30" dirty="0">
                <a:latin typeface="Arial Black" panose="020B0A04020102020204" pitchFamily="34" charset="0"/>
                <a:cs typeface="Arial"/>
              </a:rPr>
              <a:t> </a:t>
            </a:r>
            <a:r>
              <a:rPr lang="en-PH" sz="1050" b="1" spc="-75" dirty="0">
                <a:latin typeface="Arial Black" panose="020B0A04020102020204" pitchFamily="34" charset="0"/>
                <a:cs typeface="Arial"/>
              </a:rPr>
              <a:t>Frank</a:t>
            </a:r>
            <a:r>
              <a:rPr lang="en-PH" sz="1050" b="1" spc="-45" dirty="0">
                <a:latin typeface="Arial Black" panose="020B0A04020102020204" pitchFamily="34" charset="0"/>
                <a:cs typeface="Arial"/>
              </a:rPr>
              <a:t> </a:t>
            </a:r>
            <a:r>
              <a:rPr lang="en-PH" sz="1050" b="1" spc="-70" dirty="0">
                <a:latin typeface="Arial Black" panose="020B0A04020102020204" pitchFamily="34" charset="0"/>
                <a:cs typeface="Arial"/>
              </a:rPr>
              <a:t>Gorrez</a:t>
            </a:r>
            <a:r>
              <a:rPr lang="en-PH" sz="1050" b="1" spc="-40" dirty="0">
                <a:latin typeface="Arial Black" panose="020B0A04020102020204" pitchFamily="34" charset="0"/>
                <a:cs typeface="Arial"/>
              </a:rPr>
              <a:t> </a:t>
            </a:r>
            <a:r>
              <a:rPr lang="en-PH" sz="1050" b="1" spc="-55" dirty="0">
                <a:latin typeface="Arial Black" panose="020B0A04020102020204" pitchFamily="34" charset="0"/>
                <a:cs typeface="Arial"/>
              </a:rPr>
              <a:t>work</a:t>
            </a:r>
            <a:r>
              <a:rPr lang="en-PH" sz="1050" b="1" spc="-45" dirty="0">
                <a:latin typeface="Arial Black" panose="020B0A04020102020204" pitchFamily="34" charset="0"/>
                <a:cs typeface="Arial"/>
              </a:rPr>
              <a:t> </a:t>
            </a:r>
            <a:r>
              <a:rPr lang="en-PH" sz="1050" b="1" spc="-90" dirty="0">
                <a:latin typeface="Arial Black" panose="020B0A04020102020204" pitchFamily="34" charset="0"/>
                <a:cs typeface="Arial"/>
              </a:rPr>
              <a:t>is</a:t>
            </a:r>
            <a:r>
              <a:rPr lang="en-PH" sz="1050" b="1" spc="-40" dirty="0">
                <a:latin typeface="Arial Black" panose="020B0A04020102020204" pitchFamily="34" charset="0"/>
                <a:cs typeface="Arial"/>
              </a:rPr>
              <a:t> </a:t>
            </a:r>
            <a:r>
              <a:rPr lang="en-PH" sz="1050" b="1" spc="-75" dirty="0">
                <a:latin typeface="Arial Black" panose="020B0A04020102020204" pitchFamily="34" charset="0"/>
                <a:cs typeface="Arial"/>
              </a:rPr>
              <a:t>making</a:t>
            </a:r>
            <a:r>
              <a:rPr lang="en-PH" sz="1050" b="1" spc="-40" dirty="0">
                <a:latin typeface="Arial Black" panose="020B0A04020102020204" pitchFamily="34" charset="0"/>
                <a:cs typeface="Arial"/>
              </a:rPr>
              <a:t> </a:t>
            </a:r>
            <a:r>
              <a:rPr lang="en-PH" sz="1050" b="1" spc="-60" dirty="0">
                <a:latin typeface="Arial Black" panose="020B0A04020102020204" pitchFamily="34" charset="0"/>
                <a:cs typeface="Arial"/>
              </a:rPr>
              <a:t>a</a:t>
            </a:r>
            <a:r>
              <a:rPr lang="en-PH" sz="1050" b="1" spc="-45" dirty="0">
                <a:latin typeface="Arial Black" panose="020B0A04020102020204" pitchFamily="34" charset="0"/>
                <a:cs typeface="Arial"/>
              </a:rPr>
              <a:t> </a:t>
            </a:r>
            <a:r>
              <a:rPr lang="en-PH" sz="1050" b="1" spc="-80" dirty="0">
                <a:latin typeface="Arial Black" panose="020B0A04020102020204" pitchFamily="34" charset="0"/>
                <a:cs typeface="Arial"/>
              </a:rPr>
              <a:t>big</a:t>
            </a:r>
            <a:r>
              <a:rPr lang="en-PH" sz="1050" b="1" spc="-40" dirty="0">
                <a:latin typeface="Arial Black" panose="020B0A04020102020204" pitchFamily="34" charset="0"/>
                <a:cs typeface="Arial"/>
              </a:rPr>
              <a:t> </a:t>
            </a:r>
            <a:r>
              <a:rPr lang="en-PH" sz="1050" b="1" spc="-55" dirty="0">
                <a:latin typeface="Arial Black" panose="020B0A04020102020204" pitchFamily="34" charset="0"/>
                <a:cs typeface="Arial"/>
              </a:rPr>
              <a:t>difference</a:t>
            </a:r>
            <a:r>
              <a:rPr lang="en-PH" sz="1050" b="1" spc="-40" dirty="0">
                <a:latin typeface="Arial Black" panose="020B0A04020102020204" pitchFamily="34" charset="0"/>
                <a:cs typeface="Arial"/>
              </a:rPr>
              <a:t> </a:t>
            </a:r>
            <a:r>
              <a:rPr lang="en-PH" sz="1050" b="1" spc="-55" dirty="0">
                <a:latin typeface="Arial Black" panose="020B0A04020102020204" pitchFamily="34" charset="0"/>
                <a:cs typeface="Arial"/>
              </a:rPr>
              <a:t>in</a:t>
            </a:r>
            <a:r>
              <a:rPr lang="en-PH" sz="1050" b="1" spc="-45" dirty="0">
                <a:latin typeface="Arial Black" panose="020B0A04020102020204" pitchFamily="34" charset="0"/>
                <a:cs typeface="Arial"/>
              </a:rPr>
              <a:t> </a:t>
            </a:r>
            <a:r>
              <a:rPr lang="en-PH" sz="1050" b="1" spc="-60" dirty="0">
                <a:latin typeface="Arial Black" panose="020B0A04020102020204" pitchFamily="34" charset="0"/>
                <a:cs typeface="Arial"/>
              </a:rPr>
              <a:t>a</a:t>
            </a:r>
            <a:r>
              <a:rPr lang="en-PH" sz="1050" b="1" spc="-40" dirty="0">
                <a:latin typeface="Arial Black" panose="020B0A04020102020204" pitchFamily="34" charset="0"/>
                <a:cs typeface="Arial"/>
              </a:rPr>
              <a:t> </a:t>
            </a:r>
            <a:r>
              <a:rPr lang="en-PH" sz="1050" b="1" spc="-85" dirty="0">
                <a:latin typeface="Arial Black" panose="020B0A04020102020204" pitchFamily="34" charset="0"/>
                <a:cs typeface="Arial"/>
              </a:rPr>
              <a:t>school</a:t>
            </a:r>
            <a:r>
              <a:rPr lang="en-PH" sz="1050" b="1" spc="-50" dirty="0">
                <a:latin typeface="Arial Black" panose="020B0A04020102020204" pitchFamily="34" charset="0"/>
                <a:cs typeface="Arial"/>
              </a:rPr>
              <a:t> where</a:t>
            </a:r>
            <a:r>
              <a:rPr lang="en-PH" sz="1050" b="1" spc="-40" dirty="0">
                <a:latin typeface="Arial Black" panose="020B0A04020102020204" pitchFamily="34" charset="0"/>
                <a:cs typeface="Arial"/>
              </a:rPr>
              <a:t> the </a:t>
            </a:r>
            <a:r>
              <a:rPr lang="en-PH" sz="1050" b="1" spc="-85" dirty="0">
                <a:latin typeface="Arial Black" panose="020B0A04020102020204" pitchFamily="34" charset="0"/>
                <a:cs typeface="Arial"/>
              </a:rPr>
              <a:t>sea</a:t>
            </a:r>
            <a:r>
              <a:rPr lang="en-PH" sz="1050" b="1" spc="-45" dirty="0">
                <a:latin typeface="Arial Black" panose="020B0A04020102020204" pitchFamily="34" charset="0"/>
                <a:cs typeface="Arial"/>
              </a:rPr>
              <a:t> </a:t>
            </a:r>
            <a:r>
              <a:rPr lang="en-PH" sz="1050" b="1" spc="-60" dirty="0">
                <a:latin typeface="Arial Black" panose="020B0A04020102020204" pitchFamily="34" charset="0"/>
                <a:cs typeface="Arial"/>
              </a:rPr>
              <a:t>meets</a:t>
            </a:r>
            <a:r>
              <a:rPr lang="en-PH" sz="1050" b="1" spc="-40" dirty="0">
                <a:latin typeface="Arial Black" panose="020B0A04020102020204" pitchFamily="34" charset="0"/>
                <a:cs typeface="Arial"/>
              </a:rPr>
              <a:t> </a:t>
            </a:r>
            <a:r>
              <a:rPr lang="en-PH" sz="1050" b="1" spc="-60" dirty="0">
                <a:latin typeface="Arial Black" panose="020B0A04020102020204" pitchFamily="34" charset="0"/>
                <a:cs typeface="Arial"/>
              </a:rPr>
              <a:t>blue</a:t>
            </a:r>
            <a:r>
              <a:rPr lang="en-PH" sz="1050" b="1" spc="-40" dirty="0">
                <a:latin typeface="Arial Black" panose="020B0A04020102020204" pitchFamily="34" charset="0"/>
                <a:cs typeface="Arial"/>
              </a:rPr>
              <a:t> </a:t>
            </a:r>
            <a:r>
              <a:rPr lang="en-PH" sz="1050" b="1" spc="-90" dirty="0">
                <a:latin typeface="Arial Black" panose="020B0A04020102020204" pitchFamily="34" charset="0"/>
                <a:cs typeface="Arial"/>
              </a:rPr>
              <a:t>skies</a:t>
            </a:r>
            <a:r>
              <a:rPr lang="en-PH" sz="1050" b="1" spc="-45" dirty="0">
                <a:latin typeface="Arial Black" panose="020B0A04020102020204" pitchFamily="34" charset="0"/>
                <a:cs typeface="Arial"/>
              </a:rPr>
              <a:t> </a:t>
            </a:r>
            <a:r>
              <a:rPr lang="en-PH" sz="1050" b="1" spc="-55" dirty="0">
                <a:latin typeface="Arial Black" panose="020B0A04020102020204" pitchFamily="34" charset="0"/>
                <a:cs typeface="Arial"/>
              </a:rPr>
              <a:t>in</a:t>
            </a:r>
            <a:r>
              <a:rPr lang="en-PH" sz="1050" b="1" spc="-45" dirty="0">
                <a:latin typeface="Arial Black" panose="020B0A04020102020204" pitchFamily="34" charset="0"/>
                <a:cs typeface="Arial"/>
              </a:rPr>
              <a:t> </a:t>
            </a:r>
            <a:r>
              <a:rPr lang="en-PH" sz="1050" b="1" spc="-80" dirty="0">
                <a:latin typeface="Arial Black" panose="020B0A04020102020204" pitchFamily="34" charset="0"/>
                <a:cs typeface="Arial"/>
              </a:rPr>
              <a:t>endless</a:t>
            </a:r>
            <a:r>
              <a:rPr lang="en-PH" sz="1050" b="1" spc="-45" dirty="0">
                <a:latin typeface="Arial Black" panose="020B0A04020102020204" pitchFamily="34" charset="0"/>
                <a:cs typeface="Arial"/>
              </a:rPr>
              <a:t> </a:t>
            </a:r>
            <a:r>
              <a:rPr lang="en-PH" sz="1050" b="1" spc="-60" dirty="0">
                <a:latin typeface="Arial Black" panose="020B0A04020102020204" pitchFamily="34" charset="0"/>
                <a:cs typeface="Arial"/>
              </a:rPr>
              <a:t>horizon.</a:t>
            </a:r>
            <a:endParaRPr lang="en-PH" sz="1050" dirty="0">
              <a:latin typeface="Arial Black" panose="020B0A04020102020204" pitchFamily="34" charset="0"/>
              <a:cs typeface="Arial"/>
            </a:endParaRPr>
          </a:p>
          <a:p>
            <a:pPr marL="888365">
              <a:lnSpc>
                <a:spcPct val="100000"/>
              </a:lnSpc>
            </a:pPr>
            <a:endParaRPr lang="en-PH" sz="1000" b="1" u="sng" spc="-65" dirty="0">
              <a:uFill>
                <a:solidFill>
                  <a:srgbClr val="000000"/>
                </a:solidFill>
              </a:uFill>
              <a:latin typeface="Arial Black" panose="020B0A04020102020204" pitchFamily="34" charset="0"/>
              <a:cs typeface="Arial"/>
              <a:hlinkClick r:id="rId12"/>
            </a:endParaRPr>
          </a:p>
          <a:p>
            <a:pPr marL="888365">
              <a:lnSpc>
                <a:spcPct val="100000"/>
              </a:lnSpc>
            </a:pPr>
            <a:r>
              <a:rPr lang="en-PH" sz="1000" b="1" u="sng" spc="-65" dirty="0">
                <a:uFill>
                  <a:solidFill>
                    <a:srgbClr val="000000"/>
                  </a:solidFill>
                </a:uFill>
                <a:latin typeface="Arial Black" panose="020B0A04020102020204" pitchFamily="34" charset="0"/>
                <a:cs typeface="Arial"/>
                <a:hlinkClick r:id="rId12"/>
              </a:rPr>
              <a:t>Jennifer </a:t>
            </a:r>
            <a:r>
              <a:rPr lang="en-PH" sz="1000" b="1" u="sng" spc="-55" dirty="0">
                <a:uFill>
                  <a:solidFill>
                    <a:srgbClr val="000000"/>
                  </a:solidFill>
                </a:uFill>
                <a:latin typeface="Arial Black" panose="020B0A04020102020204" pitchFamily="34" charset="0"/>
                <a:cs typeface="Arial"/>
                <a:hlinkClick r:id="rId12"/>
              </a:rPr>
              <a:t>Mendoza</a:t>
            </a:r>
            <a:r>
              <a:rPr lang="en-PH" sz="1000" b="1" spc="-55" dirty="0">
                <a:latin typeface="Arial Black" panose="020B0A04020102020204" pitchFamily="34" charset="0"/>
                <a:cs typeface="Arial"/>
                <a:hlinkClick r:id="rId12"/>
              </a:rPr>
              <a:t> </a:t>
            </a:r>
            <a:r>
              <a:rPr lang="en-PH" sz="1000" b="1" spc="-55" dirty="0">
                <a:latin typeface="Arial Black" panose="020B0A04020102020204" pitchFamily="34" charset="0"/>
                <a:cs typeface="Arial"/>
              </a:rPr>
              <a:t>thank </a:t>
            </a:r>
            <a:r>
              <a:rPr lang="en-PH" sz="1000" b="1" spc="-70" dirty="0">
                <a:latin typeface="Arial Black" panose="020B0A04020102020204" pitchFamily="34" charset="0"/>
                <a:cs typeface="Arial"/>
              </a:rPr>
              <a:t>you </a:t>
            </a:r>
            <a:r>
              <a:rPr lang="en-PH" sz="1000" b="1" spc="-80" dirty="0" err="1">
                <a:latin typeface="Arial Black" panose="020B0A04020102020204" pitchFamily="34" charset="0"/>
                <a:cs typeface="Arial"/>
              </a:rPr>
              <a:t>manong</a:t>
            </a:r>
            <a:r>
              <a:rPr lang="en-PH" sz="1000" b="1" spc="-80" dirty="0">
                <a:latin typeface="Arial Black" panose="020B0A04020102020204" pitchFamily="34" charset="0"/>
                <a:cs typeface="Arial"/>
              </a:rPr>
              <a:t> </a:t>
            </a:r>
            <a:r>
              <a:rPr lang="en-PH" sz="1000" b="1" spc="-50" dirty="0">
                <a:latin typeface="Arial Black" panose="020B0A04020102020204" pitchFamily="34" charset="0"/>
                <a:cs typeface="Arial"/>
              </a:rPr>
              <a:t>frank </a:t>
            </a:r>
            <a:r>
              <a:rPr lang="en-PH" sz="1000" b="1" spc="-40" dirty="0">
                <a:latin typeface="Arial Black" panose="020B0A04020102020204" pitchFamily="34" charset="0"/>
                <a:cs typeface="Arial"/>
              </a:rPr>
              <a:t>for </a:t>
            </a:r>
            <a:r>
              <a:rPr lang="en-PH" sz="1000" b="1" spc="-75" dirty="0">
                <a:latin typeface="Arial Black" panose="020B0A04020102020204" pitchFamily="34" charset="0"/>
                <a:cs typeface="Arial"/>
              </a:rPr>
              <a:t>sharing </a:t>
            </a:r>
            <a:r>
              <a:rPr lang="en-PH" sz="1000" b="1" spc="-65" dirty="0">
                <a:latin typeface="Arial Black" panose="020B0A04020102020204" pitchFamily="34" charset="0"/>
                <a:cs typeface="Arial"/>
              </a:rPr>
              <a:t>your </a:t>
            </a:r>
            <a:r>
              <a:rPr lang="en-PH" sz="1000" b="1" spc="-85" dirty="0">
                <a:latin typeface="Arial Black" panose="020B0A04020102020204" pitchFamily="34" charset="0"/>
                <a:cs typeface="Arial"/>
              </a:rPr>
              <a:t>blessing </a:t>
            </a:r>
            <a:r>
              <a:rPr lang="en-PH" sz="1000" b="1" spc="-35" dirty="0">
                <a:latin typeface="Arial Black" panose="020B0A04020102020204" pitchFamily="34" charset="0"/>
                <a:cs typeface="Arial"/>
              </a:rPr>
              <a:t>with </a:t>
            </a:r>
            <a:r>
              <a:rPr lang="en-PH" sz="1000" b="1" spc="-125" dirty="0">
                <a:latin typeface="Arial Black" panose="020B0A04020102020204" pitchFamily="34" charset="0"/>
                <a:cs typeface="Arial"/>
              </a:rPr>
              <a:t>SSI</a:t>
            </a:r>
            <a:r>
              <a:rPr lang="en-PH" sz="1000" b="1" spc="-5" dirty="0">
                <a:latin typeface="Arial Black" panose="020B0A04020102020204" pitchFamily="34" charset="0"/>
                <a:cs typeface="Arial"/>
              </a:rPr>
              <a:t> </a:t>
            </a:r>
            <a:r>
              <a:rPr lang="en-PH" sz="1000" b="1" spc="-40" dirty="0">
                <a:latin typeface="Arial Black" panose="020B0A04020102020204" pitchFamily="34" charset="0"/>
                <a:cs typeface="Arial"/>
              </a:rPr>
              <a:t>family..</a:t>
            </a:r>
            <a:endParaRPr lang="en-PH" sz="1000" dirty="0">
              <a:latin typeface="Arial Black" panose="020B0A04020102020204" pitchFamily="34" charset="0"/>
              <a:cs typeface="Arial"/>
            </a:endParaRPr>
          </a:p>
          <a:p>
            <a:pPr marL="888365" marR="6350" algn="just">
              <a:lnSpc>
                <a:spcPct val="101699"/>
              </a:lnSpc>
              <a:spcBef>
                <a:spcPts val="5"/>
              </a:spcBef>
            </a:pPr>
            <a:r>
              <a:rPr lang="en-PH" sz="1000" b="1" spc="-75" dirty="0">
                <a:latin typeface="Arial Black" panose="020B0A04020102020204" pitchFamily="34" charset="0"/>
                <a:cs typeface="Arial"/>
                <a:hlinkClick r:id="rId13"/>
              </a:rPr>
              <a:t>From: </a:t>
            </a:r>
            <a:r>
              <a:rPr lang="en-PH" sz="1000" b="1" spc="-65" dirty="0">
                <a:latin typeface="Arial Black" panose="020B0A04020102020204" pitchFamily="34" charset="0"/>
                <a:cs typeface="Arial"/>
                <a:hlinkClick r:id="rId13"/>
              </a:rPr>
              <a:t>Jennifer </a:t>
            </a:r>
            <a:r>
              <a:rPr lang="en-PH" sz="1000" b="1" spc="-60" dirty="0">
                <a:latin typeface="Arial Black" panose="020B0A04020102020204" pitchFamily="34" charset="0"/>
                <a:cs typeface="Arial"/>
                <a:hlinkClick r:id="rId13"/>
              </a:rPr>
              <a:t>Mendoza </a:t>
            </a:r>
            <a:r>
              <a:rPr lang="en-PH" sz="1000" b="1" spc="-105" dirty="0">
                <a:latin typeface="Arial Black" panose="020B0A04020102020204" pitchFamily="34" charset="0"/>
                <a:cs typeface="Arial"/>
                <a:hlinkClick r:id="rId13"/>
              </a:rPr>
              <a:t>(SSI </a:t>
            </a:r>
            <a:r>
              <a:rPr lang="en-PH" sz="1000" b="1" spc="-70" dirty="0">
                <a:latin typeface="Arial Black" panose="020B0A04020102020204" pitchFamily="34" charset="0"/>
                <a:cs typeface="Arial"/>
                <a:hlinkClick r:id="rId13"/>
              </a:rPr>
              <a:t>Academic-in-Charge). </a:t>
            </a:r>
            <a:r>
              <a:rPr lang="en-PH" sz="1000" b="1" spc="-10" dirty="0">
                <a:latin typeface="Arial Black" panose="020B0A04020102020204" pitchFamily="34" charset="0"/>
                <a:cs typeface="Arial"/>
                <a:hlinkClick r:id="rId13"/>
              </a:rPr>
              <a:t>21/07/2018. </a:t>
            </a:r>
            <a:r>
              <a:rPr lang="en-PH" sz="1000" b="1" spc="-114" dirty="0">
                <a:latin typeface="Arial Black" panose="020B0A04020102020204" pitchFamily="34" charset="0"/>
                <a:cs typeface="Arial"/>
                <a:hlinkClick r:id="rId13"/>
              </a:rPr>
              <a:t>Sa </a:t>
            </a:r>
            <a:r>
              <a:rPr lang="en-PH" sz="1000" b="1" spc="-100" dirty="0">
                <a:latin typeface="Arial Black" panose="020B0A04020102020204" pitchFamily="34" charset="0"/>
                <a:cs typeface="Arial"/>
                <a:hlinkClick r:id="rId13"/>
              </a:rPr>
              <a:t>July </a:t>
            </a:r>
            <a:r>
              <a:rPr lang="en-PH" sz="1000" b="1" spc="-45" dirty="0">
                <a:latin typeface="Arial Black" panose="020B0A04020102020204" pitchFamily="34" charset="0"/>
                <a:cs typeface="Arial"/>
                <a:hlinkClick r:id="rId13"/>
              </a:rPr>
              <a:t>21 </a:t>
            </a:r>
            <a:r>
              <a:rPr lang="en-PH" sz="1000" b="1" spc="-80" dirty="0" err="1">
                <a:latin typeface="Arial Black" panose="020B0A04020102020204" pitchFamily="34" charset="0"/>
                <a:cs typeface="Arial"/>
                <a:hlinkClick r:id="rId13"/>
              </a:rPr>
              <a:t>manong</a:t>
            </a:r>
            <a:r>
              <a:rPr lang="en-PH" sz="1000" b="1" spc="-80" dirty="0">
                <a:latin typeface="Arial Black" panose="020B0A04020102020204" pitchFamily="34" charset="0"/>
                <a:cs typeface="Arial"/>
                <a:hlinkClick r:id="rId13"/>
              </a:rPr>
              <a:t> </a:t>
            </a:r>
            <a:r>
              <a:rPr lang="en-PH" sz="1000" b="1" spc="-55" dirty="0">
                <a:latin typeface="Arial Black" panose="020B0A04020102020204" pitchFamily="34" charset="0"/>
                <a:cs typeface="Arial"/>
                <a:hlinkClick r:id="rId13"/>
              </a:rPr>
              <a:t>frank </a:t>
            </a:r>
            <a:r>
              <a:rPr lang="en-PH" sz="1000" b="1" spc="-65" dirty="0" err="1">
                <a:latin typeface="Arial Black" panose="020B0A04020102020204" pitchFamily="34" charset="0"/>
                <a:cs typeface="Arial"/>
                <a:hlinkClick r:id="rId13"/>
              </a:rPr>
              <a:t>naa</a:t>
            </a:r>
            <a:r>
              <a:rPr lang="en-PH" sz="1000" b="1" spc="-65" dirty="0">
                <a:latin typeface="Arial Black" panose="020B0A04020102020204" pitchFamily="34" charset="0"/>
                <a:cs typeface="Arial"/>
                <a:hlinkClick r:id="rId13"/>
              </a:rPr>
              <a:t> pa </a:t>
            </a:r>
            <a:r>
              <a:rPr lang="en-PH" sz="1000" b="1" spc="-70" dirty="0">
                <a:latin typeface="Arial Black" panose="020B0A04020102020204" pitchFamily="34" charset="0"/>
                <a:cs typeface="Arial"/>
                <a:hlinkClick r:id="rId13"/>
              </a:rPr>
              <a:t>me </a:t>
            </a:r>
            <a:r>
              <a:rPr lang="en-PH" sz="1000" b="1" spc="-60" dirty="0" err="1">
                <a:latin typeface="Arial Black" panose="020B0A04020102020204" pitchFamily="34" charset="0"/>
                <a:cs typeface="Arial"/>
                <a:hlinkClick r:id="rId13"/>
              </a:rPr>
              <a:t>buhaton</a:t>
            </a:r>
            <a:r>
              <a:rPr lang="en-PH" sz="1000" b="1" spc="-60" dirty="0">
                <a:latin typeface="Arial Black" panose="020B0A04020102020204" pitchFamily="34" charset="0"/>
                <a:cs typeface="Arial"/>
                <a:hlinkClick r:id="rId13"/>
              </a:rPr>
              <a:t> </a:t>
            </a:r>
            <a:r>
              <a:rPr lang="en-PH" sz="1000" b="1" spc="-60" dirty="0">
                <a:latin typeface="Arial Black" panose="020B0A04020102020204" pitchFamily="34" charset="0"/>
                <a:cs typeface="Arial"/>
              </a:rPr>
              <a:t> </a:t>
            </a:r>
            <a:r>
              <a:rPr lang="en-PH" sz="1000" b="1" spc="-85" dirty="0" err="1">
                <a:latin typeface="Arial Black" panose="020B0A04020102020204" pitchFamily="34" charset="0"/>
                <a:cs typeface="Arial"/>
                <a:hlinkClick r:id="rId13"/>
              </a:rPr>
              <a:t>nga</a:t>
            </a:r>
            <a:r>
              <a:rPr lang="en-PH" sz="1000" b="1" spc="-85" dirty="0">
                <a:latin typeface="Arial Black" panose="020B0A04020102020204" pitchFamily="34" charset="0"/>
                <a:cs typeface="Arial"/>
                <a:hlinkClick r:id="rId13"/>
              </a:rPr>
              <a:t> </a:t>
            </a:r>
            <a:r>
              <a:rPr lang="en-PH" sz="1000" b="1" spc="-35" dirty="0">
                <a:latin typeface="Arial Black" panose="020B0A04020102020204" pitchFamily="34" charset="0"/>
                <a:cs typeface="Arial"/>
                <a:hlinkClick r:id="rId13"/>
              </a:rPr>
              <a:t>tribute </a:t>
            </a:r>
            <a:r>
              <a:rPr lang="en-PH" sz="1000" b="1" spc="-70" dirty="0">
                <a:latin typeface="Arial Black" panose="020B0A04020102020204" pitchFamily="34" charset="0"/>
                <a:cs typeface="Arial"/>
                <a:hlinkClick r:id="rId13"/>
              </a:rPr>
              <a:t>kay mam </a:t>
            </a:r>
            <a:r>
              <a:rPr lang="en-PH" sz="1000" b="1" spc="-45" dirty="0">
                <a:latin typeface="Arial Black" panose="020B0A04020102020204" pitchFamily="34" charset="0"/>
                <a:cs typeface="Arial"/>
                <a:hlinkClick r:id="rId13"/>
              </a:rPr>
              <a:t>fem </a:t>
            </a:r>
            <a:r>
              <a:rPr lang="en-PH" sz="1000" b="1" spc="-70" dirty="0">
                <a:latin typeface="Arial Black" panose="020B0A04020102020204" pitchFamily="34" charset="0"/>
                <a:cs typeface="Arial"/>
                <a:hlinkClick r:id="rId13"/>
              </a:rPr>
              <a:t>kay </a:t>
            </a:r>
            <a:r>
              <a:rPr lang="en-PH" sz="1000" b="1" spc="-70" dirty="0" err="1">
                <a:latin typeface="Arial Black" panose="020B0A04020102020204" pitchFamily="34" charset="0"/>
                <a:cs typeface="Arial"/>
                <a:hlinkClick r:id="rId13"/>
              </a:rPr>
              <a:t>mao</a:t>
            </a:r>
            <a:r>
              <a:rPr lang="en-PH" sz="1000" b="1" spc="-70" dirty="0">
                <a:latin typeface="Arial Black" panose="020B0A04020102020204" pitchFamily="34" charset="0"/>
                <a:cs typeface="Arial"/>
                <a:hlinkClick r:id="rId13"/>
              </a:rPr>
              <a:t> </a:t>
            </a:r>
            <a:r>
              <a:rPr lang="en-PH" sz="1000" b="1" spc="-65" dirty="0">
                <a:latin typeface="Arial Black" panose="020B0A04020102020204" pitchFamily="34" charset="0"/>
                <a:cs typeface="Arial"/>
                <a:hlinkClick r:id="rId13"/>
              </a:rPr>
              <a:t>kana </a:t>
            </a:r>
            <a:r>
              <a:rPr lang="en-PH" sz="1000" b="1" spc="-85" dirty="0">
                <a:latin typeface="Arial Black" panose="020B0A04020102020204" pitchFamily="34" charset="0"/>
                <a:cs typeface="Arial"/>
                <a:hlinkClick r:id="rId13"/>
              </a:rPr>
              <a:t>ang </a:t>
            </a:r>
            <a:r>
              <a:rPr lang="en-PH" sz="1000" b="1" spc="-55" dirty="0">
                <a:latin typeface="Arial Black" panose="020B0A04020102020204" pitchFamily="34" charset="0"/>
                <a:cs typeface="Arial"/>
                <a:hlinkClick r:id="rId13"/>
              </a:rPr>
              <a:t>foundation </a:t>
            </a:r>
            <a:r>
              <a:rPr lang="en-PH" sz="1000" b="1" spc="-70" dirty="0">
                <a:latin typeface="Arial Black" panose="020B0A04020102020204" pitchFamily="34" charset="0"/>
                <a:cs typeface="Arial"/>
                <a:hlinkClick r:id="rId13"/>
              </a:rPr>
              <a:t>day </a:t>
            </a:r>
            <a:r>
              <a:rPr lang="en-PH" sz="1000" b="1" spc="-100" dirty="0" err="1">
                <a:latin typeface="Arial Black" panose="020B0A04020102020204" pitchFamily="34" charset="0"/>
                <a:cs typeface="Arial"/>
                <a:hlinkClick r:id="rId13"/>
              </a:rPr>
              <a:t>sa</a:t>
            </a:r>
            <a:r>
              <a:rPr lang="en-PH" sz="1000" b="1" spc="-100" dirty="0">
                <a:latin typeface="Arial Black" panose="020B0A04020102020204" pitchFamily="34" charset="0"/>
                <a:cs typeface="Arial"/>
                <a:hlinkClick r:id="rId13"/>
              </a:rPr>
              <a:t> </a:t>
            </a:r>
            <a:r>
              <a:rPr lang="en-PH" sz="1000" b="1" spc="-60" dirty="0" err="1">
                <a:latin typeface="Arial Black" panose="020B0A04020102020204" pitchFamily="34" charset="0"/>
                <a:cs typeface="Arial"/>
                <a:hlinkClick r:id="rId13"/>
              </a:rPr>
              <a:t>shalom.I</a:t>
            </a:r>
            <a:r>
              <a:rPr lang="en-PH" sz="1000" b="1" spc="-60" dirty="0">
                <a:latin typeface="Arial Black" panose="020B0A04020102020204" pitchFamily="34" charset="0"/>
                <a:cs typeface="Arial"/>
                <a:hlinkClick r:id="rId13"/>
              </a:rPr>
              <a:t> </a:t>
            </a:r>
            <a:r>
              <a:rPr lang="en-PH" sz="1000" b="1" spc="-50" dirty="0">
                <a:latin typeface="Arial Black" panose="020B0A04020102020204" pitchFamily="34" charset="0"/>
                <a:cs typeface="Arial"/>
                <a:hlinkClick r:id="rId13"/>
              </a:rPr>
              <a:t>really admire </a:t>
            </a:r>
            <a:r>
              <a:rPr lang="en-PH" sz="1000" b="1" spc="-70" dirty="0">
                <a:latin typeface="Arial Black" panose="020B0A04020102020204" pitchFamily="34" charset="0"/>
                <a:cs typeface="Arial"/>
                <a:hlinkClick r:id="rId13"/>
              </a:rPr>
              <a:t>mam </a:t>
            </a:r>
            <a:r>
              <a:rPr lang="en-PH" sz="1000" b="1" spc="-55" dirty="0">
                <a:latin typeface="Arial Black" panose="020B0A04020102020204" pitchFamily="34" charset="0"/>
                <a:cs typeface="Arial"/>
                <a:hlinkClick r:id="rId13"/>
              </a:rPr>
              <a:t>femme </a:t>
            </a:r>
            <a:r>
              <a:rPr lang="en-PH" sz="1000" b="1" spc="-60" dirty="0">
                <a:latin typeface="Arial Black" panose="020B0A04020102020204" pitchFamily="34" charset="0"/>
                <a:cs typeface="Arial"/>
                <a:hlinkClick r:id="rId13"/>
              </a:rPr>
              <a:t>how </a:t>
            </a:r>
            <a:r>
              <a:rPr lang="en-PH" sz="1000" b="1" spc="-60" dirty="0">
                <a:latin typeface="Arial Black" panose="020B0A04020102020204" pitchFamily="34" charset="0"/>
                <a:cs typeface="Arial"/>
              </a:rPr>
              <a:t> </a:t>
            </a:r>
            <a:r>
              <a:rPr lang="en-PH" sz="1000" b="1" spc="-75" dirty="0">
                <a:latin typeface="Arial Black" panose="020B0A04020102020204" pitchFamily="34" charset="0"/>
                <a:cs typeface="Arial"/>
                <a:hlinkClick r:id="rId13"/>
              </a:rPr>
              <a:t>strong </a:t>
            </a:r>
            <a:r>
              <a:rPr lang="en-PH" sz="1000" b="1" spc="-65" dirty="0">
                <a:latin typeface="Arial Black" panose="020B0A04020102020204" pitchFamily="34" charset="0"/>
                <a:cs typeface="Arial"/>
                <a:hlinkClick r:id="rId13"/>
              </a:rPr>
              <a:t>woman </a:t>
            </a:r>
            <a:r>
              <a:rPr lang="en-PH" sz="1000" b="1" spc="-90" dirty="0">
                <a:latin typeface="Arial Black" panose="020B0A04020102020204" pitchFamily="34" charset="0"/>
                <a:cs typeface="Arial"/>
                <a:hlinkClick r:id="rId13"/>
              </a:rPr>
              <a:t>she is </a:t>
            </a:r>
            <a:r>
              <a:rPr lang="en-PH" sz="1000" b="1" spc="-80" dirty="0" err="1">
                <a:latin typeface="Arial Black" panose="020B0A04020102020204" pitchFamily="34" charset="0"/>
                <a:cs typeface="Arial"/>
                <a:hlinkClick r:id="rId13"/>
              </a:rPr>
              <a:t>manong</a:t>
            </a:r>
            <a:r>
              <a:rPr lang="en-PH" sz="1000" b="1" spc="-80" dirty="0">
                <a:latin typeface="Arial Black" panose="020B0A04020102020204" pitchFamily="34" charset="0"/>
                <a:cs typeface="Arial"/>
                <a:hlinkClick r:id="rId13"/>
              </a:rPr>
              <a:t> </a:t>
            </a:r>
            <a:r>
              <a:rPr lang="en-PH" sz="1000" b="1" spc="-40" dirty="0" err="1">
                <a:latin typeface="Arial Black" panose="020B0A04020102020204" pitchFamily="34" charset="0"/>
                <a:cs typeface="Arial"/>
                <a:hlinkClick r:id="rId13"/>
              </a:rPr>
              <a:t>frank..I</a:t>
            </a:r>
            <a:r>
              <a:rPr lang="en-PH" sz="1000" b="1" spc="-40" dirty="0">
                <a:latin typeface="Arial Black" panose="020B0A04020102020204" pitchFamily="34" charset="0"/>
                <a:cs typeface="Arial"/>
                <a:hlinkClick r:id="rId13"/>
              </a:rPr>
              <a:t> </a:t>
            </a:r>
            <a:r>
              <a:rPr lang="en-PH" sz="1000" b="1" spc="-65" dirty="0">
                <a:latin typeface="Arial Black" panose="020B0A04020102020204" pitchFamily="34" charset="0"/>
                <a:cs typeface="Arial"/>
                <a:hlinkClick r:id="rId13"/>
              </a:rPr>
              <a:t>am </a:t>
            </a:r>
            <a:r>
              <a:rPr lang="en-PH" sz="1000" b="1" spc="-60" dirty="0">
                <a:latin typeface="Arial Black" panose="020B0A04020102020204" pitchFamily="34" charset="0"/>
                <a:cs typeface="Arial"/>
                <a:hlinkClick r:id="rId13"/>
              </a:rPr>
              <a:t>very </a:t>
            </a:r>
            <a:r>
              <a:rPr lang="en-PH" sz="1000" b="1" spc="-90" dirty="0">
                <a:latin typeface="Arial Black" panose="020B0A04020102020204" pitchFamily="34" charset="0"/>
                <a:cs typeface="Arial"/>
                <a:hlinkClick r:id="rId13"/>
              </a:rPr>
              <a:t>much </a:t>
            </a:r>
            <a:r>
              <a:rPr lang="en-PH" sz="1000" b="1" spc="-50" dirty="0">
                <a:latin typeface="Arial Black" panose="020B0A04020102020204" pitchFamily="34" charset="0"/>
                <a:cs typeface="Arial"/>
                <a:hlinkClick r:id="rId13"/>
              </a:rPr>
              <a:t>thankful </a:t>
            </a:r>
            <a:r>
              <a:rPr lang="en-PH" sz="1000" b="1" spc="-25" dirty="0">
                <a:latin typeface="Arial Black" panose="020B0A04020102020204" pitchFamily="34" charset="0"/>
                <a:cs typeface="Arial"/>
                <a:hlinkClick r:id="rId13"/>
              </a:rPr>
              <a:t>that </a:t>
            </a:r>
            <a:r>
              <a:rPr lang="en-PH" sz="1000" b="1" spc="-30" dirty="0" err="1">
                <a:latin typeface="Arial Black" panose="020B0A04020102020204" pitchFamily="34" charset="0"/>
                <a:cs typeface="Arial"/>
                <a:hlinkClick r:id="rId13"/>
              </a:rPr>
              <a:t>i</a:t>
            </a:r>
            <a:r>
              <a:rPr lang="en-PH" sz="1000" b="1" spc="-30" dirty="0">
                <a:latin typeface="Arial Black" panose="020B0A04020102020204" pitchFamily="34" charset="0"/>
                <a:cs typeface="Arial"/>
                <a:hlinkClick r:id="rId13"/>
              </a:rPr>
              <a:t> </a:t>
            </a:r>
            <a:r>
              <a:rPr lang="en-PH" sz="1000" b="1" spc="-65" dirty="0">
                <a:latin typeface="Arial Black" panose="020B0A04020102020204" pitchFamily="34" charset="0"/>
                <a:cs typeface="Arial"/>
                <a:hlinkClick r:id="rId13"/>
              </a:rPr>
              <a:t>am </a:t>
            </a:r>
            <a:r>
              <a:rPr lang="en-PH" sz="1000" b="1" spc="-40" dirty="0">
                <a:latin typeface="Arial Black" panose="020B0A04020102020204" pitchFamily="34" charset="0"/>
                <a:cs typeface="Arial"/>
                <a:hlinkClick r:id="rId13"/>
              </a:rPr>
              <a:t>part </a:t>
            </a:r>
            <a:r>
              <a:rPr lang="en-PH" sz="1000" b="1" spc="-45" dirty="0">
                <a:latin typeface="Arial Black" panose="020B0A04020102020204" pitchFamily="34" charset="0"/>
                <a:cs typeface="Arial"/>
                <a:hlinkClick r:id="rId13"/>
              </a:rPr>
              <a:t>of </a:t>
            </a:r>
            <a:r>
              <a:rPr lang="en-PH" sz="1000" b="1" spc="-75" dirty="0">
                <a:latin typeface="Arial Black" panose="020B0A04020102020204" pitchFamily="34" charset="0"/>
                <a:cs typeface="Arial"/>
                <a:hlinkClick r:id="rId13"/>
              </a:rPr>
              <a:t>shalom </a:t>
            </a:r>
            <a:r>
              <a:rPr lang="en-PH" sz="1000" b="1" spc="-50" dirty="0">
                <a:latin typeface="Arial Black" panose="020B0A04020102020204" pitchFamily="34" charset="0"/>
                <a:cs typeface="Arial"/>
                <a:hlinkClick r:id="rId13"/>
              </a:rPr>
              <a:t>family </a:t>
            </a:r>
            <a:r>
              <a:rPr lang="en-PH" sz="1000" b="1" spc="-85" dirty="0">
                <a:latin typeface="Arial Black" panose="020B0A04020102020204" pitchFamily="34" charset="0"/>
                <a:cs typeface="Arial"/>
                <a:hlinkClick r:id="rId13"/>
              </a:rPr>
              <a:t>because </a:t>
            </a:r>
            <a:r>
              <a:rPr lang="en-PH" sz="1000" b="1" spc="-45" dirty="0">
                <a:latin typeface="Arial Black" panose="020B0A04020102020204" pitchFamily="34" charset="0"/>
                <a:cs typeface="Arial"/>
                <a:hlinkClick r:id="rId13"/>
              </a:rPr>
              <a:t>of </a:t>
            </a:r>
            <a:r>
              <a:rPr lang="en-PH" sz="1000" b="1" spc="-45" dirty="0">
                <a:latin typeface="Arial Black" panose="020B0A04020102020204" pitchFamily="34" charset="0"/>
                <a:cs typeface="Arial"/>
              </a:rPr>
              <a:t> </a:t>
            </a:r>
            <a:r>
              <a:rPr lang="en-PH" sz="1000" b="1" spc="-70" dirty="0">
                <a:latin typeface="Arial Black" panose="020B0A04020102020204" pitchFamily="34" charset="0"/>
                <a:cs typeface="Arial"/>
                <a:hlinkClick r:id="rId13"/>
              </a:rPr>
              <a:t>mam </a:t>
            </a:r>
            <a:r>
              <a:rPr lang="en-PH" sz="1000" b="1" spc="-45" dirty="0">
                <a:latin typeface="Arial Black" panose="020B0A04020102020204" pitchFamily="34" charset="0"/>
                <a:cs typeface="Arial"/>
                <a:hlinkClick r:id="rId13"/>
              </a:rPr>
              <a:t>fem </a:t>
            </a:r>
            <a:r>
              <a:rPr lang="en-PH" sz="1000" b="1" spc="-70" dirty="0">
                <a:latin typeface="Arial Black" panose="020B0A04020102020204" pitchFamily="34" charset="0"/>
                <a:cs typeface="Arial"/>
                <a:hlinkClick r:id="rId13"/>
              </a:rPr>
              <a:t>kay </a:t>
            </a:r>
            <a:r>
              <a:rPr lang="en-PH" sz="1000" b="1" spc="-35" dirty="0">
                <a:latin typeface="Arial Black" panose="020B0A04020102020204" pitchFamily="34" charset="0"/>
                <a:cs typeface="Arial"/>
                <a:hlinkClick r:id="rId13"/>
              </a:rPr>
              <a:t>with </a:t>
            </a:r>
            <a:r>
              <a:rPr lang="en-PH" sz="1000" b="1" spc="-50" dirty="0">
                <a:latin typeface="Arial Black" panose="020B0A04020102020204" pitchFamily="34" charset="0"/>
                <a:cs typeface="Arial"/>
                <a:hlinkClick r:id="rId13"/>
              </a:rPr>
              <a:t>her </a:t>
            </a:r>
            <a:r>
              <a:rPr lang="en-PH" sz="1000" b="1" spc="-40" dirty="0">
                <a:latin typeface="Arial Black" panose="020B0A04020102020204" pitchFamily="34" charset="0"/>
                <a:cs typeface="Arial"/>
                <a:hlinkClick r:id="rId13"/>
              </a:rPr>
              <a:t>initiative </a:t>
            </a:r>
            <a:r>
              <a:rPr lang="en-PH" sz="1000" b="1" spc="-55" dirty="0">
                <a:latin typeface="Arial Black" panose="020B0A04020102020204" pitchFamily="34" charset="0"/>
                <a:cs typeface="Arial"/>
                <a:hlinkClick r:id="rId13"/>
              </a:rPr>
              <a:t>di </a:t>
            </a:r>
            <a:r>
              <a:rPr lang="en-PH" sz="1000" b="1" spc="-70" dirty="0">
                <a:latin typeface="Arial Black" panose="020B0A04020102020204" pitchFamily="34" charset="0"/>
                <a:cs typeface="Arial"/>
                <a:hlinkClick r:id="rId13"/>
              </a:rPr>
              <a:t>ko </a:t>
            </a:r>
            <a:r>
              <a:rPr lang="en-PH" sz="1000" b="1" spc="-50" dirty="0" err="1">
                <a:latin typeface="Arial Black" panose="020B0A04020102020204" pitchFamily="34" charset="0"/>
                <a:cs typeface="Arial"/>
                <a:hlinkClick r:id="rId13"/>
              </a:rPr>
              <a:t>bal</a:t>
            </a:r>
            <a:r>
              <a:rPr lang="en-PH" sz="1000" b="1" spc="-50" dirty="0">
                <a:latin typeface="Arial Black" panose="020B0A04020102020204" pitchFamily="34" charset="0"/>
                <a:cs typeface="Arial"/>
                <a:hlinkClick r:id="rId13"/>
              </a:rPr>
              <a:t> </a:t>
            </a:r>
            <a:r>
              <a:rPr lang="en-PH" sz="1000" b="1" spc="-65" dirty="0">
                <a:latin typeface="Arial Black" panose="020B0A04020102020204" pitchFamily="34" charset="0"/>
                <a:cs typeface="Arial"/>
                <a:hlinkClick r:id="rId13"/>
              </a:rPr>
              <a:t>an </a:t>
            </a:r>
            <a:r>
              <a:rPr lang="en-PH" sz="1000" b="1" spc="-85" dirty="0" err="1">
                <a:latin typeface="Arial Black" panose="020B0A04020102020204" pitchFamily="34" charset="0"/>
                <a:cs typeface="Arial"/>
                <a:hlinkClick r:id="rId13"/>
              </a:rPr>
              <a:t>asa</a:t>
            </a:r>
            <a:r>
              <a:rPr lang="en-PH" sz="1000" b="1" spc="-85" dirty="0">
                <a:latin typeface="Arial Black" panose="020B0A04020102020204" pitchFamily="34" charset="0"/>
                <a:cs typeface="Arial"/>
                <a:hlinkClick r:id="rId13"/>
              </a:rPr>
              <a:t> </a:t>
            </a:r>
            <a:r>
              <a:rPr lang="en-PH" sz="1000" b="1" spc="-70" dirty="0">
                <a:latin typeface="Arial Black" panose="020B0A04020102020204" pitchFamily="34" charset="0"/>
                <a:cs typeface="Arial"/>
                <a:hlinkClick r:id="rId13"/>
              </a:rPr>
              <a:t>ko </a:t>
            </a:r>
            <a:r>
              <a:rPr lang="en-PH" sz="1000" b="1" spc="-60" dirty="0" err="1">
                <a:latin typeface="Arial Black" panose="020B0A04020102020204" pitchFamily="34" charset="0"/>
                <a:cs typeface="Arial"/>
                <a:hlinkClick r:id="rId13"/>
              </a:rPr>
              <a:t>karon</a:t>
            </a:r>
            <a:r>
              <a:rPr lang="en-PH" sz="1000" b="1" spc="-60" dirty="0">
                <a:latin typeface="Arial Black" panose="020B0A04020102020204" pitchFamily="34" charset="0"/>
                <a:cs typeface="Arial"/>
                <a:hlinkClick r:id="rId13"/>
              </a:rPr>
              <a:t> </a:t>
            </a:r>
            <a:r>
              <a:rPr lang="en-PH" sz="1000" b="1" spc="-65" dirty="0" err="1">
                <a:latin typeface="Arial Black" panose="020B0A04020102020204" pitchFamily="34" charset="0"/>
                <a:cs typeface="Arial"/>
                <a:hlinkClick r:id="rId13"/>
              </a:rPr>
              <a:t>naka</a:t>
            </a:r>
            <a:r>
              <a:rPr lang="en-PH" sz="1000" b="1" spc="-65" dirty="0">
                <a:latin typeface="Arial Black" panose="020B0A04020102020204" pitchFamily="34" charset="0"/>
                <a:cs typeface="Arial"/>
                <a:hlinkClick r:id="rId13"/>
              </a:rPr>
              <a:t> </a:t>
            </a:r>
            <a:r>
              <a:rPr lang="en-PH" sz="1000" b="1" spc="-55" dirty="0">
                <a:latin typeface="Arial Black" panose="020B0A04020102020204" pitchFamily="34" charset="0"/>
                <a:cs typeface="Arial"/>
                <a:hlinkClick r:id="rId13"/>
              </a:rPr>
              <a:t>work </a:t>
            </a:r>
            <a:r>
              <a:rPr lang="en-PH" sz="1000" b="1" spc="-100" dirty="0">
                <a:latin typeface="Arial Black" panose="020B0A04020102020204" pitchFamily="34" charset="0"/>
                <a:cs typeface="Arial"/>
                <a:hlinkClick r:id="rId13"/>
              </a:rPr>
              <a:t>ug </a:t>
            </a:r>
            <a:r>
              <a:rPr lang="en-PH" sz="1000" b="1" spc="-75" dirty="0" err="1">
                <a:latin typeface="Arial Black" panose="020B0A04020102020204" pitchFamily="34" charset="0"/>
                <a:cs typeface="Arial"/>
                <a:hlinkClick r:id="rId13"/>
              </a:rPr>
              <a:t>daghan</a:t>
            </a:r>
            <a:r>
              <a:rPr lang="en-PH" sz="1000" b="1" spc="-75" dirty="0">
                <a:latin typeface="Arial Black" panose="020B0A04020102020204" pitchFamily="34" charset="0"/>
                <a:cs typeface="Arial"/>
                <a:hlinkClick r:id="rId13"/>
              </a:rPr>
              <a:t> </a:t>
            </a:r>
            <a:r>
              <a:rPr lang="en-PH" sz="1000" b="1" spc="-65" dirty="0" err="1">
                <a:latin typeface="Arial Black" panose="020B0A04020102020204" pitchFamily="34" charset="0"/>
                <a:cs typeface="Arial"/>
                <a:hlinkClick r:id="rId13"/>
              </a:rPr>
              <a:t>ako</a:t>
            </a:r>
            <a:r>
              <a:rPr lang="en-PH" sz="1000" b="1" spc="-65" dirty="0">
                <a:latin typeface="Arial Black" panose="020B0A04020102020204" pitchFamily="34" charset="0"/>
                <a:cs typeface="Arial"/>
                <a:hlinkClick r:id="rId13"/>
              </a:rPr>
              <a:t> </a:t>
            </a:r>
            <a:r>
              <a:rPr lang="en-PH" sz="1000" b="1" spc="-50" dirty="0" err="1">
                <a:latin typeface="Arial Black" panose="020B0A04020102020204" pitchFamily="34" charset="0"/>
                <a:cs typeface="Arial"/>
                <a:hlinkClick r:id="rId13"/>
              </a:rPr>
              <a:t>nakat-unan</a:t>
            </a:r>
            <a:r>
              <a:rPr lang="en-PH" sz="1000" b="1" spc="-50" dirty="0">
                <a:latin typeface="Arial Black" panose="020B0A04020102020204" pitchFamily="34" charset="0"/>
                <a:cs typeface="Arial"/>
                <a:hlinkClick r:id="rId13"/>
              </a:rPr>
              <a:t> </a:t>
            </a:r>
            <a:r>
              <a:rPr lang="en-PH" sz="1000" b="1" spc="-100" dirty="0" err="1">
                <a:latin typeface="Arial Black" panose="020B0A04020102020204" pitchFamily="34" charset="0"/>
                <a:cs typeface="Arial"/>
                <a:hlinkClick r:id="rId13"/>
              </a:rPr>
              <a:t>sa</a:t>
            </a:r>
            <a:r>
              <a:rPr lang="en-PH" sz="1000" b="1" spc="-100" dirty="0">
                <a:latin typeface="Arial Black" panose="020B0A04020102020204" pitchFamily="34" charset="0"/>
                <a:cs typeface="Arial"/>
                <a:hlinkClick r:id="rId13"/>
              </a:rPr>
              <a:t> </a:t>
            </a:r>
            <a:r>
              <a:rPr lang="en-PH" sz="1000" b="1" spc="-55" dirty="0" err="1">
                <a:latin typeface="Arial Black" panose="020B0A04020102020204" pitchFamily="34" charset="0"/>
                <a:cs typeface="Arial"/>
                <a:hlinkClick r:id="rId13"/>
              </a:rPr>
              <a:t>iya</a:t>
            </a:r>
            <a:r>
              <a:rPr lang="en-PH" sz="1000" b="1" spc="-55" dirty="0">
                <a:latin typeface="Arial Black" panose="020B0A04020102020204" pitchFamily="34" charset="0"/>
                <a:cs typeface="Arial"/>
                <a:hlinkClick r:id="rId13"/>
              </a:rPr>
              <a:t> </a:t>
            </a:r>
            <a:r>
              <a:rPr lang="en-PH" sz="1000" b="1" spc="-55" dirty="0">
                <a:latin typeface="Arial Black" panose="020B0A04020102020204" pitchFamily="34" charset="0"/>
                <a:cs typeface="Arial"/>
              </a:rPr>
              <a:t> </a:t>
            </a:r>
            <a:r>
              <a:rPr lang="en-PH" sz="1000" b="1" spc="-80" dirty="0" err="1">
                <a:latin typeface="Arial Black" panose="020B0A04020102020204" pitchFamily="34" charset="0"/>
                <a:cs typeface="Arial"/>
                <a:hlinkClick r:id="rId13"/>
              </a:rPr>
              <a:t>manong</a:t>
            </a:r>
            <a:r>
              <a:rPr lang="en-PH" sz="1000" b="1" spc="-50" dirty="0">
                <a:latin typeface="Arial Black" panose="020B0A04020102020204" pitchFamily="34" charset="0"/>
                <a:cs typeface="Arial"/>
                <a:hlinkClick r:id="rId13"/>
              </a:rPr>
              <a:t> </a:t>
            </a:r>
            <a:r>
              <a:rPr lang="en-PH" sz="1000" b="1" spc="-45" dirty="0">
                <a:latin typeface="Arial Black" panose="020B0A04020102020204" pitchFamily="34" charset="0"/>
                <a:cs typeface="Arial"/>
                <a:hlinkClick r:id="rId13"/>
              </a:rPr>
              <a:t>frank.</a:t>
            </a:r>
            <a:endParaRPr lang="en-PH" sz="1000" dirty="0">
              <a:latin typeface="Arial Black" panose="020B0A04020102020204" pitchFamily="34" charset="0"/>
              <a:cs typeface="Arial"/>
            </a:endParaRPr>
          </a:p>
          <a:p>
            <a:pPr marL="12700">
              <a:lnSpc>
                <a:spcPct val="100000"/>
              </a:lnSpc>
              <a:spcBef>
                <a:spcPts val="15"/>
              </a:spcBef>
            </a:pPr>
            <a:r>
              <a:rPr lang="en-PH" sz="1000" b="1" spc="-70" dirty="0" err="1">
                <a:latin typeface="Arial Black" panose="020B0A04020102020204" pitchFamily="34" charset="0"/>
                <a:cs typeface="Arial"/>
                <a:hlinkClick r:id="rId13"/>
              </a:rPr>
              <a:t>Pasalamat</a:t>
            </a:r>
            <a:r>
              <a:rPr lang="en-PH" sz="1000" b="1" spc="10" dirty="0">
                <a:latin typeface="Arial Black" panose="020B0A04020102020204" pitchFamily="34" charset="0"/>
                <a:cs typeface="Arial"/>
                <a:hlinkClick r:id="rId13"/>
              </a:rPr>
              <a:t> </a:t>
            </a:r>
            <a:r>
              <a:rPr lang="en-PH" sz="1000" b="1" spc="-75" dirty="0" err="1">
                <a:latin typeface="Arial Black" panose="020B0A04020102020204" pitchFamily="34" charset="0"/>
                <a:cs typeface="Arial"/>
                <a:hlinkClick r:id="rId13"/>
              </a:rPr>
              <a:t>pud</a:t>
            </a:r>
            <a:r>
              <a:rPr lang="en-PH" sz="1000" b="1" spc="15" dirty="0">
                <a:latin typeface="Arial Black" panose="020B0A04020102020204" pitchFamily="34" charset="0"/>
                <a:cs typeface="Arial"/>
                <a:hlinkClick r:id="rId13"/>
              </a:rPr>
              <a:t> </a:t>
            </a:r>
            <a:r>
              <a:rPr lang="en-PH" sz="1000" b="1" spc="-40" dirty="0" err="1">
                <a:latin typeface="Arial Black" panose="020B0A04020102020204" pitchFamily="34" charset="0"/>
                <a:cs typeface="Arial"/>
                <a:hlinkClick r:id="rId13"/>
              </a:rPr>
              <a:t>kita</a:t>
            </a:r>
            <a:r>
              <a:rPr lang="en-PH" sz="1000" b="1" spc="20" dirty="0">
                <a:latin typeface="Arial Black" panose="020B0A04020102020204" pitchFamily="34" charset="0"/>
                <a:cs typeface="Arial"/>
                <a:hlinkClick r:id="rId13"/>
              </a:rPr>
              <a:t> </a:t>
            </a:r>
            <a:r>
              <a:rPr lang="en-PH" sz="1000" b="1" spc="-100" dirty="0" err="1">
                <a:latin typeface="Arial Black" panose="020B0A04020102020204" pitchFamily="34" charset="0"/>
                <a:cs typeface="Arial"/>
                <a:hlinkClick r:id="rId13"/>
              </a:rPr>
              <a:t>sa</a:t>
            </a:r>
            <a:r>
              <a:rPr lang="en-PH" sz="1000" b="1" spc="10" dirty="0">
                <a:latin typeface="Arial Black" panose="020B0A04020102020204" pitchFamily="34" charset="0"/>
                <a:cs typeface="Arial"/>
                <a:hlinkClick r:id="rId13"/>
              </a:rPr>
              <a:t> </a:t>
            </a:r>
            <a:r>
              <a:rPr lang="en-PH" sz="1000" b="1" spc="-75" dirty="0" err="1">
                <a:latin typeface="Arial Black" panose="020B0A04020102020204" pitchFamily="34" charset="0"/>
                <a:cs typeface="Arial"/>
                <a:hlinkClick r:id="rId13"/>
              </a:rPr>
              <a:t>ginoo</a:t>
            </a:r>
            <a:r>
              <a:rPr lang="en-PH" sz="1000" b="1" spc="15" dirty="0">
                <a:latin typeface="Arial Black" panose="020B0A04020102020204" pitchFamily="34" charset="0"/>
                <a:cs typeface="Arial"/>
                <a:hlinkClick r:id="rId13"/>
              </a:rPr>
              <a:t> </a:t>
            </a:r>
            <a:r>
              <a:rPr lang="en-PH" sz="1000" b="1" spc="-80" dirty="0" err="1">
                <a:latin typeface="Arial Black" panose="020B0A04020102020204" pitchFamily="34" charset="0"/>
                <a:cs typeface="Arial"/>
                <a:hlinkClick r:id="rId13"/>
              </a:rPr>
              <a:t>manong</a:t>
            </a:r>
            <a:r>
              <a:rPr lang="en-PH" sz="1000" b="1" spc="15" dirty="0">
                <a:latin typeface="Arial Black" panose="020B0A04020102020204" pitchFamily="34" charset="0"/>
                <a:cs typeface="Arial"/>
                <a:hlinkClick r:id="rId13"/>
              </a:rPr>
              <a:t> </a:t>
            </a:r>
            <a:r>
              <a:rPr lang="en-PH" sz="1000" b="1" spc="-50" dirty="0">
                <a:latin typeface="Arial Black" panose="020B0A04020102020204" pitchFamily="34" charset="0"/>
                <a:cs typeface="Arial"/>
                <a:hlinkClick r:id="rId13"/>
              </a:rPr>
              <a:t>frank</a:t>
            </a:r>
            <a:r>
              <a:rPr lang="en-PH" sz="1000" b="1" spc="10" dirty="0">
                <a:latin typeface="Arial Black" panose="020B0A04020102020204" pitchFamily="34" charset="0"/>
                <a:cs typeface="Arial"/>
                <a:hlinkClick r:id="rId13"/>
              </a:rPr>
              <a:t> </a:t>
            </a:r>
            <a:r>
              <a:rPr lang="en-PH" sz="1000" b="1" spc="-70" dirty="0">
                <a:latin typeface="Arial Black" panose="020B0A04020102020204" pitchFamily="34" charset="0"/>
                <a:cs typeface="Arial"/>
                <a:hlinkClick r:id="rId13"/>
              </a:rPr>
              <a:t>kay</a:t>
            </a:r>
            <a:r>
              <a:rPr lang="en-PH" sz="1000" b="1" spc="10" dirty="0">
                <a:latin typeface="Arial Black" panose="020B0A04020102020204" pitchFamily="34" charset="0"/>
                <a:cs typeface="Arial"/>
                <a:hlinkClick r:id="rId13"/>
              </a:rPr>
              <a:t> </a:t>
            </a:r>
            <a:r>
              <a:rPr lang="en-PH" sz="1000" b="1" spc="-80" dirty="0" err="1">
                <a:latin typeface="Arial Black" panose="020B0A04020102020204" pitchFamily="34" charset="0"/>
                <a:cs typeface="Arial"/>
                <a:hlinkClick r:id="rId13"/>
              </a:rPr>
              <a:t>naga</a:t>
            </a:r>
            <a:r>
              <a:rPr lang="en-PH" sz="1000" b="1" spc="10" dirty="0">
                <a:latin typeface="Arial Black" panose="020B0A04020102020204" pitchFamily="34" charset="0"/>
                <a:cs typeface="Arial"/>
                <a:hlinkClick r:id="rId13"/>
              </a:rPr>
              <a:t> </a:t>
            </a:r>
            <a:r>
              <a:rPr lang="en-PH" sz="1000" b="1" spc="-70" dirty="0">
                <a:latin typeface="Arial Black" panose="020B0A04020102020204" pitchFamily="34" charset="0"/>
                <a:cs typeface="Arial"/>
                <a:hlinkClick r:id="rId13"/>
              </a:rPr>
              <a:t>increase</a:t>
            </a:r>
            <a:r>
              <a:rPr lang="en-PH" sz="1000" b="1" spc="10" dirty="0">
                <a:latin typeface="Arial Black" panose="020B0A04020102020204" pitchFamily="34" charset="0"/>
                <a:cs typeface="Arial"/>
                <a:hlinkClick r:id="rId13"/>
              </a:rPr>
              <a:t> </a:t>
            </a:r>
            <a:r>
              <a:rPr lang="en-PH" sz="1000" b="1" spc="-65" dirty="0" err="1">
                <a:latin typeface="Arial Black" panose="020B0A04020102020204" pitchFamily="34" charset="0"/>
                <a:cs typeface="Arial"/>
                <a:hlinkClick r:id="rId13"/>
              </a:rPr>
              <a:t>atong</a:t>
            </a:r>
            <a:r>
              <a:rPr lang="en-PH" sz="1000" b="1" spc="15" dirty="0">
                <a:latin typeface="Arial Black" panose="020B0A04020102020204" pitchFamily="34" charset="0"/>
                <a:cs typeface="Arial"/>
                <a:hlinkClick r:id="rId13"/>
              </a:rPr>
              <a:t> </a:t>
            </a:r>
            <a:r>
              <a:rPr lang="en-PH" sz="1000" b="1" spc="-50" dirty="0">
                <a:latin typeface="Arial Black" panose="020B0A04020102020204" pitchFamily="34" charset="0"/>
                <a:cs typeface="Arial"/>
                <a:hlinkClick r:id="rId13"/>
              </a:rPr>
              <a:t>enrolment</a:t>
            </a:r>
            <a:r>
              <a:rPr lang="en-PH" sz="1000" b="1" spc="10" dirty="0">
                <a:latin typeface="Arial Black" panose="020B0A04020102020204" pitchFamily="34" charset="0"/>
                <a:cs typeface="Arial"/>
                <a:hlinkClick r:id="rId13"/>
              </a:rPr>
              <a:t> </a:t>
            </a:r>
            <a:r>
              <a:rPr lang="en-PH" sz="1000" b="1" spc="-55" dirty="0">
                <a:latin typeface="Arial Black" panose="020B0A04020102020204" pitchFamily="34" charset="0"/>
                <a:cs typeface="Arial"/>
                <a:hlinkClick r:id="rId13"/>
              </a:rPr>
              <a:t>yearly</a:t>
            </a:r>
            <a:r>
              <a:rPr lang="en-PH" sz="1000" b="1" spc="15" dirty="0">
                <a:latin typeface="Arial Black" panose="020B0A04020102020204" pitchFamily="34" charset="0"/>
                <a:cs typeface="Arial"/>
                <a:hlinkClick r:id="rId13"/>
              </a:rPr>
              <a:t> </a:t>
            </a:r>
            <a:r>
              <a:rPr lang="en-PH" sz="1000" b="1" spc="-80" dirty="0" err="1">
                <a:latin typeface="Arial Black" panose="020B0A04020102020204" pitchFamily="34" charset="0"/>
                <a:cs typeface="Arial"/>
                <a:hlinkClick r:id="rId13"/>
              </a:rPr>
              <a:t>maskin</a:t>
            </a:r>
            <a:r>
              <a:rPr lang="en-PH" sz="1000" b="1" spc="5" dirty="0">
                <a:latin typeface="Arial Black" panose="020B0A04020102020204" pitchFamily="34" charset="0"/>
                <a:cs typeface="Arial"/>
                <a:hlinkClick r:id="rId13"/>
              </a:rPr>
              <a:t> </a:t>
            </a:r>
            <a:r>
              <a:rPr lang="en-PH" sz="1000" b="1" spc="-45" dirty="0" err="1">
                <a:latin typeface="Arial Black" panose="020B0A04020102020204" pitchFamily="34" charset="0"/>
                <a:cs typeface="Arial"/>
                <a:hlinkClick r:id="rId13"/>
              </a:rPr>
              <a:t>wala</a:t>
            </a:r>
            <a:r>
              <a:rPr lang="en-PH" sz="1000" b="1" spc="15" dirty="0">
                <a:latin typeface="Arial Black" panose="020B0A04020102020204" pitchFamily="34" charset="0"/>
                <a:cs typeface="Arial"/>
                <a:hlinkClick r:id="rId13"/>
              </a:rPr>
              <a:t> </a:t>
            </a:r>
            <a:r>
              <a:rPr lang="en-PH" sz="1000" b="1" spc="-40" dirty="0" err="1">
                <a:latin typeface="Arial Black" panose="020B0A04020102020204" pitchFamily="34" charset="0"/>
                <a:cs typeface="Arial"/>
                <a:hlinkClick r:id="rId13"/>
              </a:rPr>
              <a:t>kita</a:t>
            </a:r>
            <a:r>
              <a:rPr lang="en-PH" sz="1000" b="1" spc="20" dirty="0">
                <a:latin typeface="Arial Black" panose="020B0A04020102020204" pitchFamily="34" charset="0"/>
                <a:cs typeface="Arial"/>
                <a:hlinkClick r:id="rId13"/>
              </a:rPr>
              <a:t> </a:t>
            </a:r>
            <a:r>
              <a:rPr lang="en-PH" sz="1000" b="1" spc="-80" dirty="0">
                <a:latin typeface="Arial Black" panose="020B0A04020102020204" pitchFamily="34" charset="0"/>
                <a:cs typeface="Arial"/>
                <a:hlinkClick r:id="rId13"/>
              </a:rPr>
              <a:t>scholarship</a:t>
            </a:r>
            <a:r>
              <a:rPr lang="en-PH" sz="1000" b="1" spc="15" dirty="0">
                <a:latin typeface="Arial Black" panose="020B0A04020102020204" pitchFamily="34" charset="0"/>
                <a:cs typeface="Arial"/>
                <a:hlinkClick r:id="rId13"/>
              </a:rPr>
              <a:t> </a:t>
            </a:r>
            <a:r>
              <a:rPr lang="en-PH" sz="1000" b="1" spc="-35" dirty="0" err="1">
                <a:latin typeface="Arial Black" panose="020B0A04020102020204" pitchFamily="34" charset="0"/>
                <a:cs typeface="Arial"/>
                <a:hlinkClick r:id="rId13"/>
              </a:rPr>
              <a:t>offee</a:t>
            </a:r>
            <a:r>
              <a:rPr lang="en-PH" sz="1000" b="1" spc="10" dirty="0">
                <a:latin typeface="Arial Black" panose="020B0A04020102020204" pitchFamily="34" charset="0"/>
                <a:cs typeface="Arial"/>
                <a:hlinkClick r:id="rId13"/>
              </a:rPr>
              <a:t> </a:t>
            </a:r>
            <a:r>
              <a:rPr lang="en-PH" sz="1000" b="1" spc="-60" dirty="0">
                <a:latin typeface="Arial Black" panose="020B0A04020102020204" pitchFamily="34" charset="0"/>
                <a:cs typeface="Arial"/>
                <a:hlinkClick r:id="rId13"/>
              </a:rPr>
              <a:t>aa</a:t>
            </a:r>
            <a:endParaRPr lang="en-PH" sz="1000" dirty="0">
              <a:latin typeface="Arial Black" panose="020B0A04020102020204" pitchFamily="34" charset="0"/>
              <a:cs typeface="Arial"/>
            </a:endParaRPr>
          </a:p>
          <a:p>
            <a:pPr marL="12700" marR="10795">
              <a:lnSpc>
                <a:spcPct val="101099"/>
              </a:lnSpc>
              <a:spcBef>
                <a:spcPts val="15"/>
              </a:spcBef>
            </a:pPr>
            <a:r>
              <a:rPr lang="en-PH" sz="1000" b="1" spc="-75" dirty="0">
                <a:latin typeface="Arial Black" panose="020B0A04020102020204" pitchFamily="34" charset="0"/>
                <a:cs typeface="Arial"/>
                <a:hlinkClick r:id="rId13"/>
              </a:rPr>
              <a:t>high </a:t>
            </a:r>
            <a:r>
              <a:rPr lang="en-PH" sz="1000" b="1" spc="-85" dirty="0">
                <a:latin typeface="Arial Black" panose="020B0A04020102020204" pitchFamily="34" charset="0"/>
                <a:cs typeface="Arial"/>
                <a:hlinkClick r:id="rId13"/>
              </a:rPr>
              <a:t>school </a:t>
            </a:r>
            <a:r>
              <a:rPr lang="en-PH" sz="1000" b="1" spc="-40" dirty="0">
                <a:latin typeface="Arial Black" panose="020B0A04020102020204" pitchFamily="34" charset="0"/>
                <a:cs typeface="Arial"/>
                <a:hlinkClick r:id="rId13"/>
              </a:rPr>
              <a:t>for </a:t>
            </a:r>
            <a:r>
              <a:rPr lang="en-PH" sz="1000" b="1" spc="-30" dirty="0">
                <a:latin typeface="Arial Black" panose="020B0A04020102020204" pitchFamily="34" charset="0"/>
                <a:cs typeface="Arial"/>
                <a:hlinkClick r:id="rId13"/>
              </a:rPr>
              <a:t>two </a:t>
            </a:r>
            <a:r>
              <a:rPr lang="en-PH" sz="1000" b="1" spc="-55" dirty="0">
                <a:latin typeface="Arial Black" panose="020B0A04020102020204" pitchFamily="34" charset="0"/>
                <a:cs typeface="Arial"/>
                <a:hlinkClick r:id="rId13"/>
              </a:rPr>
              <a:t>year </a:t>
            </a:r>
            <a:r>
              <a:rPr lang="en-PH" sz="1000" b="1" spc="-65" dirty="0" err="1">
                <a:latin typeface="Arial Black" panose="020B0A04020102020204" pitchFamily="34" charset="0"/>
                <a:cs typeface="Arial"/>
                <a:hlinkClick r:id="rId13"/>
              </a:rPr>
              <a:t>na</a:t>
            </a:r>
            <a:r>
              <a:rPr lang="en-PH" sz="1000" b="1" spc="-65" dirty="0">
                <a:latin typeface="Arial Black" panose="020B0A04020102020204" pitchFamily="34" charset="0"/>
                <a:cs typeface="Arial"/>
                <a:hlinkClick r:id="rId13"/>
              </a:rPr>
              <a:t> </a:t>
            </a:r>
            <a:r>
              <a:rPr lang="en-PH" sz="1000" b="1" spc="-60" dirty="0" err="1">
                <a:latin typeface="Arial Black" panose="020B0A04020102020204" pitchFamily="34" charset="0"/>
                <a:cs typeface="Arial"/>
                <a:hlinkClick r:id="rId13"/>
              </a:rPr>
              <a:t>pero</a:t>
            </a:r>
            <a:r>
              <a:rPr lang="en-PH" sz="1000" b="1" spc="-60" dirty="0">
                <a:latin typeface="Arial Black" panose="020B0A04020102020204" pitchFamily="34" charset="0"/>
                <a:cs typeface="Arial"/>
                <a:hlinkClick r:id="rId13"/>
              </a:rPr>
              <a:t> </a:t>
            </a:r>
            <a:r>
              <a:rPr lang="en-PH" sz="1000" b="1" spc="-85" dirty="0">
                <a:latin typeface="Arial Black" panose="020B0A04020102020204" pitchFamily="34" charset="0"/>
                <a:cs typeface="Arial"/>
                <a:hlinkClick r:id="rId13"/>
              </a:rPr>
              <a:t>good </a:t>
            </a:r>
            <a:r>
              <a:rPr lang="en-PH" sz="1000" b="1" spc="-75" dirty="0">
                <a:latin typeface="Arial Black" panose="020B0A04020102020204" pitchFamily="34" charset="0"/>
                <a:cs typeface="Arial"/>
                <a:hlinkClick r:id="rId13"/>
              </a:rPr>
              <a:t>news </a:t>
            </a:r>
            <a:r>
              <a:rPr lang="en-PH" sz="1000" b="1" spc="-70" dirty="0">
                <a:latin typeface="Arial Black" panose="020B0A04020102020204" pitchFamily="34" charset="0"/>
                <a:cs typeface="Arial"/>
                <a:hlinkClick r:id="rId13"/>
              </a:rPr>
              <a:t>kay </a:t>
            </a:r>
            <a:r>
              <a:rPr lang="en-PH" sz="1000" b="1" spc="-65" dirty="0" err="1">
                <a:latin typeface="Arial Black" panose="020B0A04020102020204" pitchFamily="34" charset="0"/>
                <a:cs typeface="Arial"/>
                <a:hlinkClick r:id="rId13"/>
              </a:rPr>
              <a:t>atong</a:t>
            </a:r>
            <a:r>
              <a:rPr lang="en-PH" sz="1000" b="1" spc="-65" dirty="0">
                <a:latin typeface="Arial Black" panose="020B0A04020102020204" pitchFamily="34" charset="0"/>
                <a:cs typeface="Arial"/>
                <a:hlinkClick r:id="rId13"/>
              </a:rPr>
              <a:t> </a:t>
            </a:r>
            <a:r>
              <a:rPr lang="en-PH" sz="1000" b="1" spc="-55" dirty="0">
                <a:latin typeface="Arial Black" panose="020B0A04020102020204" pitchFamily="34" charset="0"/>
                <a:cs typeface="Arial"/>
                <a:hlinkClick r:id="rId13"/>
              </a:rPr>
              <a:t>population </a:t>
            </a:r>
            <a:r>
              <a:rPr lang="en-PH" sz="1000" b="1" spc="-50" dirty="0">
                <a:latin typeface="Arial Black" panose="020B0A04020102020204" pitchFamily="34" charset="0"/>
                <a:cs typeface="Arial"/>
                <a:hlinkClick r:id="rId13"/>
              </a:rPr>
              <a:t>both elementary </a:t>
            </a:r>
            <a:r>
              <a:rPr lang="en-PH" sz="1000" b="1" spc="-65" dirty="0">
                <a:latin typeface="Arial Black" panose="020B0A04020102020204" pitchFamily="34" charset="0"/>
                <a:cs typeface="Arial"/>
                <a:hlinkClick r:id="rId13"/>
              </a:rPr>
              <a:t>and </a:t>
            </a:r>
            <a:r>
              <a:rPr lang="en-PH" sz="1000" b="1" spc="-75" dirty="0">
                <a:latin typeface="Arial Black" panose="020B0A04020102020204" pitchFamily="34" charset="0"/>
                <a:cs typeface="Arial"/>
                <a:hlinkClick r:id="rId13"/>
              </a:rPr>
              <a:t>high </a:t>
            </a:r>
            <a:r>
              <a:rPr lang="en-PH" sz="1000" b="1" spc="-90" dirty="0">
                <a:latin typeface="Arial Black" panose="020B0A04020102020204" pitchFamily="34" charset="0"/>
                <a:cs typeface="Arial"/>
                <a:hlinkClick r:id="rId13"/>
              </a:rPr>
              <a:t>school </a:t>
            </a:r>
            <a:r>
              <a:rPr lang="en-PH" sz="1000" b="1" spc="-65" dirty="0">
                <a:latin typeface="Arial Black" panose="020B0A04020102020204" pitchFamily="34" charset="0"/>
                <a:cs typeface="Arial"/>
                <a:hlinkClick r:id="rId13"/>
              </a:rPr>
              <a:t>increase. </a:t>
            </a:r>
            <a:r>
              <a:rPr lang="en-PH" sz="1000" b="1" spc="-60" dirty="0" err="1">
                <a:latin typeface="Arial Black" panose="020B0A04020102020204" pitchFamily="34" charset="0"/>
                <a:cs typeface="Arial"/>
                <a:hlinkClick r:id="rId13"/>
              </a:rPr>
              <a:t>karon</a:t>
            </a:r>
            <a:r>
              <a:rPr lang="en-PH" sz="1000" b="1" spc="-60" dirty="0">
                <a:latin typeface="Arial Black" panose="020B0A04020102020204" pitchFamily="34" charset="0"/>
                <a:cs typeface="Arial"/>
                <a:hlinkClick r:id="rId13"/>
              </a:rPr>
              <a:t> </a:t>
            </a:r>
            <a:r>
              <a:rPr lang="en-PH" sz="1000" b="1" spc="-85" dirty="0" err="1">
                <a:latin typeface="Arial Black" panose="020B0A04020102020204" pitchFamily="34" charset="0"/>
                <a:cs typeface="Arial"/>
                <a:hlinkClick r:id="rId13"/>
              </a:rPr>
              <a:t>nga</a:t>
            </a:r>
            <a:r>
              <a:rPr lang="en-PH" sz="1000" b="1" spc="-85" dirty="0">
                <a:latin typeface="Arial Black" panose="020B0A04020102020204" pitchFamily="34" charset="0"/>
                <a:cs typeface="Arial"/>
                <a:hlinkClick r:id="rId13"/>
              </a:rPr>
              <a:t> </a:t>
            </a:r>
            <a:r>
              <a:rPr lang="en-PH" sz="1000" b="1" spc="-55" dirty="0" err="1">
                <a:latin typeface="Arial Black" panose="020B0A04020102020204" pitchFamily="34" charset="0"/>
                <a:cs typeface="Arial"/>
                <a:hlinkClick r:id="rId13"/>
              </a:rPr>
              <a:t>tuig</a:t>
            </a:r>
            <a:r>
              <a:rPr lang="en-PH" sz="1000" b="1" spc="-55" dirty="0">
                <a:latin typeface="Arial Black" panose="020B0A04020102020204" pitchFamily="34" charset="0"/>
                <a:cs typeface="Arial"/>
                <a:hlinkClick r:id="rId13"/>
              </a:rPr>
              <a:t> </a:t>
            </a:r>
            <a:r>
              <a:rPr lang="en-PH" sz="1000" b="1" spc="-55" dirty="0">
                <a:latin typeface="Arial Black" panose="020B0A04020102020204" pitchFamily="34" charset="0"/>
                <a:cs typeface="Arial"/>
              </a:rPr>
              <a:t> </a:t>
            </a:r>
            <a:r>
              <a:rPr lang="en-PH" sz="1000" b="1" spc="-40" dirty="0">
                <a:latin typeface="Arial Black" panose="020B0A04020102020204" pitchFamily="34" charset="0"/>
                <a:cs typeface="Arial"/>
                <a:hlinkClick r:id="rId13"/>
              </a:rPr>
              <a:t>(2018) </a:t>
            </a:r>
            <a:r>
              <a:rPr lang="en-PH" sz="1000" b="1" spc="-85" dirty="0">
                <a:latin typeface="Arial Black" panose="020B0A04020102020204" pitchFamily="34" charset="0"/>
                <a:cs typeface="Arial"/>
                <a:hlinkClick r:id="rId13"/>
              </a:rPr>
              <a:t>nag </a:t>
            </a:r>
            <a:r>
              <a:rPr lang="en-PH" sz="1000" b="1" u="sng" spc="-70" dirty="0">
                <a:uFill>
                  <a:solidFill>
                    <a:srgbClr val="000000"/>
                  </a:solidFill>
                </a:uFill>
                <a:latin typeface="Arial Black" panose="020B0A04020102020204" pitchFamily="34" charset="0"/>
                <a:cs typeface="Arial"/>
                <a:hlinkClick r:id="rId13"/>
              </a:rPr>
              <a:t>increase </a:t>
            </a:r>
            <a:r>
              <a:rPr lang="en-PH" sz="1000" b="1" u="sng" spc="-65" dirty="0" err="1">
                <a:uFill>
                  <a:solidFill>
                    <a:srgbClr val="000000"/>
                  </a:solidFill>
                </a:uFill>
                <a:latin typeface="Arial Black" panose="020B0A04020102020204" pitchFamily="34" charset="0"/>
                <a:cs typeface="Arial"/>
                <a:hlinkClick r:id="rId13"/>
              </a:rPr>
              <a:t>atong</a:t>
            </a:r>
            <a:r>
              <a:rPr lang="en-PH" sz="1000" b="1" u="sng" spc="-65" dirty="0">
                <a:uFill>
                  <a:solidFill>
                    <a:srgbClr val="000000"/>
                  </a:solidFill>
                </a:uFill>
                <a:latin typeface="Arial Black" panose="020B0A04020102020204" pitchFamily="34" charset="0"/>
                <a:cs typeface="Arial"/>
                <a:hlinkClick r:id="rId13"/>
              </a:rPr>
              <a:t> </a:t>
            </a:r>
            <a:r>
              <a:rPr lang="en-PH" sz="1000" b="1" u="sng" spc="-30" dirty="0">
                <a:uFill>
                  <a:solidFill>
                    <a:srgbClr val="000000"/>
                  </a:solidFill>
                </a:uFill>
                <a:latin typeface="Arial Black" panose="020B0A04020102020204" pitchFamily="34" charset="0"/>
                <a:cs typeface="Arial"/>
                <a:hlinkClick r:id="rId13"/>
              </a:rPr>
              <a:t>total </a:t>
            </a:r>
            <a:r>
              <a:rPr lang="en-PH" sz="1000" b="1" u="sng" spc="-55" dirty="0">
                <a:uFill>
                  <a:solidFill>
                    <a:srgbClr val="000000"/>
                  </a:solidFill>
                </a:uFill>
                <a:latin typeface="Arial Black" panose="020B0A04020102020204" pitchFamily="34" charset="0"/>
                <a:cs typeface="Arial"/>
                <a:hlinkClick r:id="rId13"/>
              </a:rPr>
              <a:t>population </a:t>
            </a:r>
            <a:r>
              <a:rPr lang="en-PH" sz="1000" b="1" u="sng" spc="-50" dirty="0">
                <a:uFill>
                  <a:solidFill>
                    <a:srgbClr val="000000"/>
                  </a:solidFill>
                </a:uFill>
                <a:latin typeface="Arial Black" panose="020B0A04020102020204" pitchFamily="34" charset="0"/>
                <a:cs typeface="Arial"/>
                <a:hlinkClick r:id="rId13"/>
              </a:rPr>
              <a:t>elementary </a:t>
            </a:r>
            <a:r>
              <a:rPr lang="en-PH" sz="1000" b="1" u="sng" spc="-65" dirty="0">
                <a:uFill>
                  <a:solidFill>
                    <a:srgbClr val="000000"/>
                  </a:solidFill>
                </a:uFill>
                <a:latin typeface="Arial Black" panose="020B0A04020102020204" pitchFamily="34" charset="0"/>
                <a:cs typeface="Arial"/>
                <a:hlinkClick r:id="rId13"/>
              </a:rPr>
              <a:t>and </a:t>
            </a:r>
            <a:r>
              <a:rPr lang="en-PH" sz="1000" b="1" u="sng" spc="-75" dirty="0">
                <a:uFill>
                  <a:solidFill>
                    <a:srgbClr val="000000"/>
                  </a:solidFill>
                </a:uFill>
                <a:latin typeface="Arial Black" panose="020B0A04020102020204" pitchFamily="34" charset="0"/>
                <a:cs typeface="Arial"/>
                <a:hlinkClick r:id="rId13"/>
              </a:rPr>
              <a:t>high </a:t>
            </a:r>
            <a:r>
              <a:rPr lang="en-PH" sz="1000" b="1" u="sng" spc="-85" dirty="0">
                <a:uFill>
                  <a:solidFill>
                    <a:srgbClr val="000000"/>
                  </a:solidFill>
                </a:uFill>
                <a:latin typeface="Arial Black" panose="020B0A04020102020204" pitchFamily="34" charset="0"/>
                <a:cs typeface="Arial"/>
                <a:hlinkClick r:id="rId13"/>
              </a:rPr>
              <a:t>school</a:t>
            </a:r>
            <a:r>
              <a:rPr lang="en-PH" sz="1000" b="1" u="sng" spc="55" dirty="0">
                <a:uFill>
                  <a:solidFill>
                    <a:srgbClr val="000000"/>
                  </a:solidFill>
                </a:uFill>
                <a:latin typeface="Arial Black" panose="020B0A04020102020204" pitchFamily="34" charset="0"/>
                <a:cs typeface="Arial"/>
                <a:hlinkClick r:id="rId13"/>
              </a:rPr>
              <a:t> </a:t>
            </a:r>
            <a:r>
              <a:rPr lang="en-PH" sz="1000" b="1" u="sng" spc="-40" dirty="0">
                <a:uFill>
                  <a:solidFill>
                    <a:srgbClr val="000000"/>
                  </a:solidFill>
                </a:uFill>
                <a:latin typeface="Arial Black" panose="020B0A04020102020204" pitchFamily="34" charset="0"/>
                <a:cs typeface="Arial"/>
                <a:hlinkClick r:id="rId13"/>
              </a:rPr>
              <a:t>312.</a:t>
            </a:r>
            <a:endParaRPr sz="1000" dirty="0">
              <a:latin typeface="Arial Black" panose="020B0A04020102020204" pitchFamily="34" charset="0"/>
              <a:cs typeface="Arial"/>
            </a:endParaRPr>
          </a:p>
        </p:txBody>
      </p:sp>
      <p:sp>
        <p:nvSpPr>
          <p:cNvPr id="29" name="object 29"/>
          <p:cNvSpPr/>
          <p:nvPr/>
        </p:nvSpPr>
        <p:spPr>
          <a:xfrm>
            <a:off x="207713" y="518687"/>
            <a:ext cx="721995" cy="852259"/>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461772" y="8461247"/>
            <a:ext cx="0" cy="139065"/>
          </a:xfrm>
          <a:custGeom>
            <a:avLst/>
            <a:gdLst/>
            <a:ahLst/>
            <a:cxnLst/>
            <a:rect l="l" t="t" r="r" b="b"/>
            <a:pathLst>
              <a:path h="139065">
                <a:moveTo>
                  <a:pt x="0" y="0"/>
                </a:moveTo>
                <a:lnTo>
                  <a:pt x="0" y="138683"/>
                </a:lnTo>
              </a:path>
            </a:pathLst>
          </a:custGeom>
          <a:ln w="9143">
            <a:solidFill>
              <a:srgbClr val="000000"/>
            </a:solidFill>
          </a:ln>
        </p:spPr>
        <p:txBody>
          <a:bodyPr wrap="square" lIns="0" tIns="0" rIns="0" bIns="0" rtlCol="0"/>
          <a:lstStyle/>
          <a:p>
            <a:endParaRPr/>
          </a:p>
        </p:txBody>
      </p:sp>
      <p:pic>
        <p:nvPicPr>
          <p:cNvPr id="33" name="Picture 32">
            <a:extLst>
              <a:ext uri="{FF2B5EF4-FFF2-40B4-BE49-F238E27FC236}">
                <a16:creationId xmlns:a16="http://schemas.microsoft.com/office/drawing/2014/main" id="{6CC4CFAE-5498-4A56-B2D7-AA7B12383F60}"/>
              </a:ext>
            </a:extLst>
          </p:cNvPr>
          <p:cNvPicPr>
            <a:picLocks noChangeAspect="1"/>
          </p:cNvPicPr>
          <p:nvPr/>
        </p:nvPicPr>
        <p:blipFill>
          <a:blip r:embed="rId15"/>
          <a:stretch>
            <a:fillRect/>
          </a:stretch>
        </p:blipFill>
        <p:spPr>
          <a:xfrm>
            <a:off x="151739" y="4065786"/>
            <a:ext cx="2176461" cy="1121761"/>
          </a:xfrm>
          <a:prstGeom prst="rect">
            <a:avLst/>
          </a:prstGeom>
        </p:spPr>
      </p:pic>
      <p:pic>
        <p:nvPicPr>
          <p:cNvPr id="34" name="Picture 33">
            <a:extLst>
              <a:ext uri="{FF2B5EF4-FFF2-40B4-BE49-F238E27FC236}">
                <a16:creationId xmlns:a16="http://schemas.microsoft.com/office/drawing/2014/main" id="{76219293-5779-4770-8B14-06C43FEAA230}"/>
              </a:ext>
            </a:extLst>
          </p:cNvPr>
          <p:cNvPicPr>
            <a:picLocks noChangeAspect="1"/>
          </p:cNvPicPr>
          <p:nvPr/>
        </p:nvPicPr>
        <p:blipFill>
          <a:blip r:embed="rId16"/>
          <a:stretch>
            <a:fillRect/>
          </a:stretch>
        </p:blipFill>
        <p:spPr>
          <a:xfrm>
            <a:off x="151739" y="5714999"/>
            <a:ext cx="2176461" cy="1293601"/>
          </a:xfrm>
          <a:prstGeom prst="rect">
            <a:avLst/>
          </a:prstGeom>
        </p:spPr>
      </p:pic>
      <p:pic>
        <p:nvPicPr>
          <p:cNvPr id="35" name="Picture 34">
            <a:extLst>
              <a:ext uri="{FF2B5EF4-FFF2-40B4-BE49-F238E27FC236}">
                <a16:creationId xmlns:a16="http://schemas.microsoft.com/office/drawing/2014/main" id="{BD92AF1B-4B07-42AA-AB91-600D650F469B}"/>
              </a:ext>
            </a:extLst>
          </p:cNvPr>
          <p:cNvPicPr>
            <a:picLocks noChangeAspect="1"/>
          </p:cNvPicPr>
          <p:nvPr/>
        </p:nvPicPr>
        <p:blipFill>
          <a:blip r:embed="rId17"/>
          <a:stretch>
            <a:fillRect/>
          </a:stretch>
        </p:blipFill>
        <p:spPr>
          <a:xfrm>
            <a:off x="167642" y="8418912"/>
            <a:ext cx="841581" cy="80791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44419" y="3452494"/>
            <a:ext cx="26034" cy="7620"/>
          </a:xfrm>
          <a:custGeom>
            <a:avLst/>
            <a:gdLst/>
            <a:ahLst/>
            <a:cxnLst/>
            <a:rect l="l" t="t" r="r" b="b"/>
            <a:pathLst>
              <a:path w="26035" h="7620">
                <a:moveTo>
                  <a:pt x="0" y="7620"/>
                </a:moveTo>
                <a:lnTo>
                  <a:pt x="25907" y="7620"/>
                </a:lnTo>
                <a:lnTo>
                  <a:pt x="25907" y="0"/>
                </a:lnTo>
                <a:lnTo>
                  <a:pt x="0" y="0"/>
                </a:lnTo>
                <a:lnTo>
                  <a:pt x="0" y="7620"/>
                </a:lnTo>
                <a:close/>
              </a:path>
            </a:pathLst>
          </a:custGeom>
          <a:solidFill>
            <a:srgbClr val="D13438"/>
          </a:solidFill>
        </p:spPr>
        <p:txBody>
          <a:bodyPr wrap="square" lIns="0" tIns="0" rIns="0" bIns="0" rtlCol="0"/>
          <a:lstStyle/>
          <a:p>
            <a:endParaRPr/>
          </a:p>
        </p:txBody>
      </p:sp>
      <p:sp>
        <p:nvSpPr>
          <p:cNvPr id="3" name="object 3"/>
          <p:cNvSpPr txBox="1"/>
          <p:nvPr/>
        </p:nvSpPr>
        <p:spPr>
          <a:xfrm>
            <a:off x="116375" y="0"/>
            <a:ext cx="7467600" cy="10013959"/>
          </a:xfrm>
          <a:prstGeom prst="rect">
            <a:avLst/>
          </a:prstGeom>
        </p:spPr>
        <p:txBody>
          <a:bodyPr vert="horz" wrap="square" lIns="0" tIns="58419" rIns="0" bIns="0" rtlCol="0">
            <a:spAutoFit/>
          </a:bodyPr>
          <a:lstStyle/>
          <a:p>
            <a:pPr marL="1941830" marR="3017520" indent="51435">
              <a:lnSpc>
                <a:spcPct val="101099"/>
              </a:lnSpc>
              <a:spcBef>
                <a:spcPts val="5"/>
              </a:spcBef>
            </a:pPr>
            <a:endParaRPr lang="en-PH" sz="900" b="1" u="sng" spc="-105" dirty="0">
              <a:uFill>
                <a:solidFill>
                  <a:srgbClr val="000000"/>
                </a:solidFill>
              </a:uFill>
              <a:latin typeface="Arial"/>
              <a:cs typeface="Arial"/>
              <a:hlinkClick r:id="rId2"/>
            </a:endParaRPr>
          </a:p>
          <a:p>
            <a:pPr marL="1941830" marR="3017520" indent="51435">
              <a:lnSpc>
                <a:spcPct val="101099"/>
              </a:lnSpc>
              <a:spcBef>
                <a:spcPts val="5"/>
              </a:spcBef>
            </a:pPr>
            <a:endParaRPr lang="en-PH" sz="900" b="1" u="sng" spc="-105" dirty="0">
              <a:uFill>
                <a:solidFill>
                  <a:srgbClr val="000000"/>
                </a:solidFill>
              </a:uFill>
              <a:latin typeface="Arial"/>
              <a:cs typeface="Arial"/>
              <a:hlinkClick r:id="rId2"/>
            </a:endParaRPr>
          </a:p>
          <a:p>
            <a:pPr marL="1941513" marR="3017520" indent="30163">
              <a:lnSpc>
                <a:spcPct val="101099"/>
              </a:lnSpc>
              <a:spcBef>
                <a:spcPts val="5"/>
              </a:spcBef>
            </a:pPr>
            <a:r>
              <a:rPr sz="900" b="1" u="sng" spc="-105" dirty="0">
                <a:uFill>
                  <a:solidFill>
                    <a:srgbClr val="000000"/>
                  </a:solidFill>
                </a:uFill>
                <a:latin typeface="Arial"/>
                <a:cs typeface="Arial"/>
                <a:hlinkClick r:id="rId2"/>
              </a:rPr>
              <a:t>JoAnn </a:t>
            </a:r>
            <a:r>
              <a:rPr sz="900" b="1" u="sng" spc="-60" dirty="0">
                <a:uFill>
                  <a:solidFill>
                    <a:srgbClr val="000000"/>
                  </a:solidFill>
                </a:uFill>
                <a:latin typeface="Arial"/>
                <a:cs typeface="Arial"/>
                <a:hlinkClick r:id="rId2"/>
              </a:rPr>
              <a:t>de </a:t>
            </a:r>
            <a:r>
              <a:rPr sz="900" b="1" u="sng" spc="-65" dirty="0">
                <a:uFill>
                  <a:solidFill>
                    <a:srgbClr val="000000"/>
                  </a:solidFill>
                </a:uFill>
                <a:latin typeface="Arial"/>
                <a:cs typeface="Arial"/>
                <a:hlinkClick r:id="rId2"/>
              </a:rPr>
              <a:t>Larrazabal </a:t>
            </a:r>
            <a:r>
              <a:rPr sz="900" b="1" spc="-65" dirty="0">
                <a:latin typeface="Arial"/>
                <a:cs typeface="Arial"/>
              </a:rPr>
              <a:t> </a:t>
            </a:r>
            <a:r>
              <a:rPr sz="900" b="1" spc="-60" dirty="0">
                <a:latin typeface="Arial"/>
                <a:cs typeface="Arial"/>
                <a:hlinkClick r:id="rId3"/>
              </a:rPr>
              <a:t>April </a:t>
            </a:r>
            <a:r>
              <a:rPr sz="900" b="1" spc="-30" dirty="0">
                <a:latin typeface="Arial"/>
                <a:cs typeface="Arial"/>
                <a:hlinkClick r:id="rId3"/>
              </a:rPr>
              <a:t>2, </a:t>
            </a:r>
            <a:r>
              <a:rPr sz="900" b="1" spc="-45" dirty="0">
                <a:latin typeface="Arial"/>
                <a:cs typeface="Arial"/>
                <a:hlinkClick r:id="rId3"/>
              </a:rPr>
              <a:t>2017</a:t>
            </a:r>
            <a:r>
              <a:rPr sz="900" b="1" spc="-80" dirty="0">
                <a:latin typeface="Arial"/>
                <a:cs typeface="Arial"/>
                <a:hlinkClick r:id="rId3"/>
              </a:rPr>
              <a:t> </a:t>
            </a:r>
            <a:r>
              <a:rPr sz="900" b="1" spc="-10" dirty="0">
                <a:latin typeface="Arial"/>
                <a:cs typeface="Arial"/>
              </a:rPr>
              <a:t>·</a:t>
            </a:r>
            <a:endParaRPr sz="900" dirty="0">
              <a:latin typeface="Arial"/>
              <a:cs typeface="Arial"/>
            </a:endParaRPr>
          </a:p>
          <a:p>
            <a:pPr marL="1941830" marR="5080" algn="just">
              <a:lnSpc>
                <a:spcPct val="101499"/>
              </a:lnSpc>
              <a:spcBef>
                <a:spcPts val="5"/>
              </a:spcBef>
            </a:pPr>
            <a:r>
              <a:rPr sz="900" b="1" spc="-90" dirty="0">
                <a:latin typeface="Arial"/>
                <a:cs typeface="Arial"/>
              </a:rPr>
              <a:t>This </a:t>
            </a:r>
            <a:r>
              <a:rPr sz="900" b="1" spc="-65" dirty="0">
                <a:latin typeface="Arial"/>
                <a:cs typeface="Arial"/>
              </a:rPr>
              <a:t>morning, </a:t>
            </a:r>
            <a:r>
              <a:rPr sz="900" b="1" spc="-45" dirty="0">
                <a:latin typeface="Arial"/>
                <a:cs typeface="Arial"/>
              </a:rPr>
              <a:t>we </a:t>
            </a:r>
            <a:r>
              <a:rPr sz="900" b="1" spc="-80" dirty="0">
                <a:latin typeface="Arial"/>
                <a:cs typeface="Arial"/>
              </a:rPr>
              <a:t>saw </a:t>
            </a:r>
            <a:r>
              <a:rPr sz="900" b="1" spc="-75" dirty="0">
                <a:latin typeface="Arial"/>
                <a:cs typeface="Arial"/>
              </a:rPr>
              <a:t>my </a:t>
            </a:r>
            <a:r>
              <a:rPr sz="900" b="1" spc="-70" dirty="0">
                <a:latin typeface="Arial"/>
                <a:cs typeface="Arial"/>
              </a:rPr>
              <a:t>daddy </a:t>
            </a:r>
            <a:r>
              <a:rPr sz="900" b="1" spc="-35" dirty="0">
                <a:latin typeface="Arial"/>
                <a:cs typeface="Arial"/>
              </a:rPr>
              <a:t>off </a:t>
            </a:r>
            <a:r>
              <a:rPr sz="900" b="1" spc="-25" dirty="0">
                <a:latin typeface="Arial"/>
                <a:cs typeface="Arial"/>
              </a:rPr>
              <a:t>at </a:t>
            </a:r>
            <a:r>
              <a:rPr sz="900" b="1" spc="-40" dirty="0">
                <a:latin typeface="Arial"/>
                <a:cs typeface="Arial"/>
              </a:rPr>
              <a:t>the </a:t>
            </a:r>
            <a:r>
              <a:rPr sz="900" b="1" spc="-70" dirty="0">
                <a:latin typeface="Arial"/>
                <a:cs typeface="Arial"/>
              </a:rPr>
              <a:t>domestic </a:t>
            </a:r>
            <a:r>
              <a:rPr sz="900" b="1" spc="-40" dirty="0">
                <a:latin typeface="Arial"/>
                <a:cs typeface="Arial"/>
              </a:rPr>
              <a:t>airport </a:t>
            </a:r>
            <a:r>
              <a:rPr sz="900" b="1" spc="-100" dirty="0">
                <a:latin typeface="Arial"/>
                <a:cs typeface="Arial"/>
              </a:rPr>
              <a:t>as </a:t>
            </a:r>
            <a:r>
              <a:rPr sz="900" b="1" spc="-60" dirty="0">
                <a:latin typeface="Arial"/>
                <a:cs typeface="Arial"/>
              </a:rPr>
              <a:t>he </a:t>
            </a:r>
            <a:r>
              <a:rPr sz="900" b="1" spc="-65" dirty="0">
                <a:latin typeface="Arial"/>
                <a:cs typeface="Arial"/>
              </a:rPr>
              <a:t>made </a:t>
            </a:r>
            <a:r>
              <a:rPr sz="900" b="1" spc="-85" dirty="0">
                <a:latin typeface="Arial"/>
                <a:cs typeface="Arial"/>
              </a:rPr>
              <a:t>his </a:t>
            </a:r>
            <a:r>
              <a:rPr sz="900" b="1" spc="-60" dirty="0">
                <a:latin typeface="Arial"/>
                <a:cs typeface="Arial"/>
              </a:rPr>
              <a:t>way </a:t>
            </a:r>
            <a:r>
              <a:rPr sz="900" b="1" spc="-85" dirty="0">
                <a:latin typeface="Arial"/>
                <a:cs typeface="Arial"/>
              </a:rPr>
              <a:t>back  </a:t>
            </a:r>
            <a:r>
              <a:rPr sz="900" b="1" spc="-30" dirty="0">
                <a:latin typeface="Arial"/>
                <a:cs typeface="Arial"/>
              </a:rPr>
              <a:t>to </a:t>
            </a:r>
            <a:r>
              <a:rPr sz="900" b="1" spc="-85" dirty="0">
                <a:latin typeface="Arial"/>
                <a:cs typeface="Arial"/>
              </a:rPr>
              <a:t>his </a:t>
            </a:r>
            <a:r>
              <a:rPr sz="900" b="1" spc="-50" dirty="0">
                <a:latin typeface="Arial"/>
                <a:cs typeface="Arial"/>
              </a:rPr>
              <a:t>project. </a:t>
            </a:r>
            <a:r>
              <a:rPr sz="900" b="1" spc="-95" dirty="0">
                <a:latin typeface="Arial"/>
                <a:cs typeface="Arial"/>
              </a:rPr>
              <a:t>Am </a:t>
            </a:r>
            <a:r>
              <a:rPr sz="900" b="1" spc="-40" dirty="0">
                <a:latin typeface="Arial"/>
                <a:cs typeface="Arial"/>
              </a:rPr>
              <a:t>filled </a:t>
            </a:r>
            <a:r>
              <a:rPr sz="900" b="1" spc="-30" dirty="0">
                <a:latin typeface="Arial"/>
                <a:cs typeface="Arial"/>
              </a:rPr>
              <a:t>with </a:t>
            </a:r>
            <a:r>
              <a:rPr lang="en-PH" sz="900" b="1" spc="-30" dirty="0">
                <a:latin typeface="Arial"/>
                <a:cs typeface="Arial"/>
              </a:rPr>
              <a:t>      </a:t>
            </a:r>
            <a:r>
              <a:rPr sz="900" b="1" spc="-50" dirty="0">
                <a:latin typeface="Arial"/>
                <a:cs typeface="Arial"/>
              </a:rPr>
              <a:t>gratitude </a:t>
            </a:r>
            <a:r>
              <a:rPr sz="900" b="1" spc="-30" dirty="0">
                <a:latin typeface="Arial"/>
                <a:cs typeface="Arial"/>
              </a:rPr>
              <a:t>that </a:t>
            </a:r>
            <a:r>
              <a:rPr sz="900" b="1" spc="-25" dirty="0">
                <a:latin typeface="Arial"/>
                <a:cs typeface="Arial"/>
              </a:rPr>
              <a:t>at </a:t>
            </a:r>
            <a:r>
              <a:rPr sz="900" b="1" spc="-85" dirty="0">
                <a:latin typeface="Arial"/>
                <a:cs typeface="Arial"/>
              </a:rPr>
              <a:t>his </a:t>
            </a:r>
            <a:r>
              <a:rPr sz="900" b="1" spc="-80" dirty="0">
                <a:latin typeface="Arial"/>
                <a:cs typeface="Arial"/>
              </a:rPr>
              <a:t>age </a:t>
            </a:r>
            <a:r>
              <a:rPr sz="900" b="1" spc="-45" dirty="0">
                <a:latin typeface="Arial"/>
                <a:cs typeface="Arial"/>
              </a:rPr>
              <a:t>of </a:t>
            </a:r>
            <a:r>
              <a:rPr sz="900" b="1" spc="-50" dirty="0">
                <a:latin typeface="Arial"/>
                <a:cs typeface="Arial"/>
              </a:rPr>
              <a:t>(almost) </a:t>
            </a:r>
            <a:r>
              <a:rPr sz="900" b="1" spc="-45" dirty="0">
                <a:latin typeface="Arial"/>
                <a:cs typeface="Arial"/>
              </a:rPr>
              <a:t>85 </a:t>
            </a:r>
            <a:r>
              <a:rPr sz="900" b="1" spc="-55" dirty="0">
                <a:latin typeface="Arial"/>
                <a:cs typeface="Arial"/>
              </a:rPr>
              <a:t>yrs., </a:t>
            </a:r>
            <a:r>
              <a:rPr sz="900" b="1" spc="-60" dirty="0">
                <a:latin typeface="Arial"/>
                <a:cs typeface="Arial"/>
              </a:rPr>
              <a:t>he </a:t>
            </a:r>
            <a:r>
              <a:rPr sz="900" b="1" spc="-45" dirty="0">
                <a:latin typeface="Arial"/>
                <a:cs typeface="Arial"/>
              </a:rPr>
              <a:t>still </a:t>
            </a:r>
            <a:r>
              <a:rPr sz="900" b="1" spc="-90" dirty="0">
                <a:latin typeface="Arial"/>
                <a:cs typeface="Arial"/>
              </a:rPr>
              <a:t>has  </a:t>
            </a:r>
            <a:r>
              <a:rPr sz="900" b="1" spc="-40" dirty="0">
                <a:latin typeface="Arial"/>
                <a:cs typeface="Arial"/>
              </a:rPr>
              <a:t>the </a:t>
            </a:r>
            <a:r>
              <a:rPr sz="900" b="1" spc="-65" dirty="0">
                <a:latin typeface="Arial"/>
                <a:cs typeface="Arial"/>
              </a:rPr>
              <a:t>energy, </a:t>
            </a:r>
            <a:r>
              <a:rPr sz="900" b="1" spc="-85" dirty="0">
                <a:latin typeface="Arial"/>
                <a:cs typeface="Arial"/>
              </a:rPr>
              <a:t>passion </a:t>
            </a:r>
            <a:r>
              <a:rPr sz="900" b="1" spc="-20" dirty="0">
                <a:latin typeface="Arial"/>
                <a:cs typeface="Arial"/>
              </a:rPr>
              <a:t>&amp; </a:t>
            </a:r>
            <a:r>
              <a:rPr sz="900" b="1" spc="-40" dirty="0">
                <a:latin typeface="Arial"/>
                <a:cs typeface="Arial"/>
              </a:rPr>
              <a:t>the </a:t>
            </a:r>
            <a:r>
              <a:rPr sz="900" b="1" spc="-55" dirty="0">
                <a:latin typeface="Arial"/>
                <a:cs typeface="Arial"/>
              </a:rPr>
              <a:t>drive </a:t>
            </a:r>
            <a:r>
              <a:rPr sz="900" b="1" spc="-30" dirty="0">
                <a:latin typeface="Arial"/>
                <a:cs typeface="Arial"/>
              </a:rPr>
              <a:t>to </a:t>
            </a:r>
            <a:r>
              <a:rPr sz="900" b="1" spc="-70" dirty="0">
                <a:latin typeface="Arial"/>
                <a:cs typeface="Arial"/>
              </a:rPr>
              <a:t>do </a:t>
            </a:r>
            <a:r>
              <a:rPr sz="900" b="1" spc="-85" dirty="0">
                <a:latin typeface="Arial"/>
                <a:cs typeface="Arial"/>
              </a:rPr>
              <a:t>his </a:t>
            </a:r>
            <a:r>
              <a:rPr sz="900" b="1" spc="-45" dirty="0">
                <a:latin typeface="Arial"/>
                <a:cs typeface="Arial"/>
              </a:rPr>
              <a:t>life's </a:t>
            </a:r>
            <a:r>
              <a:rPr sz="900" b="1" spc="-55" dirty="0">
                <a:latin typeface="Arial"/>
                <a:cs typeface="Arial"/>
              </a:rPr>
              <a:t>work in agriculture. </a:t>
            </a:r>
            <a:r>
              <a:rPr sz="900" b="1" spc="-85" dirty="0">
                <a:latin typeface="Arial"/>
                <a:cs typeface="Arial"/>
              </a:rPr>
              <a:t>Sharing </a:t>
            </a:r>
            <a:r>
              <a:rPr sz="900" b="1" spc="-45" dirty="0">
                <a:latin typeface="Arial"/>
                <a:cs typeface="Arial"/>
              </a:rPr>
              <a:t>of </a:t>
            </a:r>
            <a:r>
              <a:rPr sz="900" b="1" spc="-85" dirty="0">
                <a:latin typeface="Arial"/>
                <a:cs typeface="Arial"/>
              </a:rPr>
              <a:t>his  </a:t>
            </a:r>
            <a:r>
              <a:rPr sz="900" b="1" spc="-65" dirty="0">
                <a:latin typeface="Arial"/>
                <a:cs typeface="Arial"/>
              </a:rPr>
              <a:t>knowlege </a:t>
            </a:r>
            <a:r>
              <a:rPr sz="900" b="1" spc="-35" dirty="0">
                <a:latin typeface="Arial"/>
                <a:cs typeface="Arial"/>
              </a:rPr>
              <a:t>with </a:t>
            </a:r>
            <a:r>
              <a:rPr sz="900" b="1" spc="-60" dirty="0">
                <a:latin typeface="Arial"/>
                <a:cs typeface="Arial"/>
              </a:rPr>
              <a:t>our </a:t>
            </a:r>
            <a:r>
              <a:rPr sz="900" b="1" spc="-70" dirty="0">
                <a:latin typeface="Arial"/>
                <a:cs typeface="Arial"/>
              </a:rPr>
              <a:t>most </a:t>
            </a:r>
            <a:r>
              <a:rPr sz="900" b="1" spc="-65" dirty="0">
                <a:latin typeface="Arial"/>
                <a:cs typeface="Arial"/>
              </a:rPr>
              <a:t>needy </a:t>
            </a:r>
            <a:r>
              <a:rPr sz="900" b="1" spc="-20" dirty="0">
                <a:latin typeface="Arial"/>
                <a:cs typeface="Arial"/>
              </a:rPr>
              <a:t>&amp; </a:t>
            </a:r>
            <a:r>
              <a:rPr sz="900" b="1" spc="-40" dirty="0">
                <a:latin typeface="Arial"/>
                <a:cs typeface="Arial"/>
              </a:rPr>
              <a:t>often </a:t>
            </a:r>
            <a:r>
              <a:rPr sz="900" b="1" spc="-65" dirty="0">
                <a:latin typeface="Arial"/>
                <a:cs typeface="Arial"/>
              </a:rPr>
              <a:t>neglected </a:t>
            </a:r>
            <a:r>
              <a:rPr sz="900" b="1" spc="-60" dirty="0">
                <a:latin typeface="Arial"/>
                <a:cs typeface="Arial"/>
              </a:rPr>
              <a:t>countrymen. </a:t>
            </a:r>
            <a:r>
              <a:rPr sz="900" b="1" spc="-100" dirty="0">
                <a:latin typeface="Arial"/>
                <a:cs typeface="Arial"/>
              </a:rPr>
              <a:t>Go </a:t>
            </a:r>
            <a:r>
              <a:rPr sz="900" b="1" spc="-40" dirty="0">
                <a:latin typeface="Arial"/>
                <a:cs typeface="Arial"/>
              </a:rPr>
              <a:t>dad!!!</a:t>
            </a:r>
            <a:r>
              <a:rPr sz="900" b="1" spc="85" dirty="0">
                <a:latin typeface="Arial"/>
                <a:cs typeface="Arial"/>
              </a:rPr>
              <a:t> </a:t>
            </a:r>
            <a:r>
              <a:rPr sz="900" b="1" u="sng" spc="-75" dirty="0">
                <a:uFill>
                  <a:solidFill>
                    <a:srgbClr val="000000"/>
                  </a:solidFill>
                </a:uFill>
                <a:latin typeface="Arial"/>
                <a:cs typeface="Arial"/>
                <a:hlinkClick r:id="rId4"/>
              </a:rPr>
              <a:t>Frank</a:t>
            </a: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804863" marR="3087370">
              <a:lnSpc>
                <a:spcPct val="102200"/>
              </a:lnSpc>
              <a:spcBef>
                <a:spcPts val="75"/>
              </a:spcBef>
            </a:pPr>
            <a:r>
              <a:rPr lang="en-GB" sz="1050" b="1" u="sng" spc="-105" dirty="0">
                <a:uFill>
                  <a:solidFill>
                    <a:srgbClr val="000000"/>
                  </a:solidFill>
                </a:uFill>
                <a:latin typeface="Arial Black" panose="020B0A04020102020204" pitchFamily="34" charset="0"/>
                <a:cs typeface="Arial"/>
                <a:hlinkClick r:id="rId5"/>
              </a:rPr>
              <a:t>JoAnn </a:t>
            </a:r>
            <a:r>
              <a:rPr lang="en-GB" sz="1050" b="1" u="sng" spc="-60" dirty="0">
                <a:uFill>
                  <a:solidFill>
                    <a:srgbClr val="000000"/>
                  </a:solidFill>
                </a:uFill>
                <a:latin typeface="Arial Black" panose="020B0A04020102020204" pitchFamily="34" charset="0"/>
                <a:cs typeface="Arial"/>
                <a:hlinkClick r:id="rId5"/>
              </a:rPr>
              <a:t>de </a:t>
            </a:r>
            <a:r>
              <a:rPr lang="en-GB" sz="1050" b="1" u="sng" spc="-65" dirty="0" err="1">
                <a:uFill>
                  <a:solidFill>
                    <a:srgbClr val="000000"/>
                  </a:solidFill>
                </a:uFill>
                <a:latin typeface="Arial Black" panose="020B0A04020102020204" pitchFamily="34" charset="0"/>
                <a:cs typeface="Arial"/>
                <a:hlinkClick r:id="rId5"/>
              </a:rPr>
              <a:t>Larrazabal</a:t>
            </a:r>
            <a:r>
              <a:rPr lang="en-GB" sz="1050" b="1" u="sng" spc="-65" dirty="0">
                <a:uFill>
                  <a:solidFill>
                    <a:srgbClr val="000000"/>
                  </a:solidFill>
                </a:uFill>
                <a:latin typeface="Arial Black" panose="020B0A04020102020204" pitchFamily="34" charset="0"/>
                <a:cs typeface="Arial"/>
                <a:hlinkClick r:id="rId5"/>
              </a:rPr>
              <a:t> </a:t>
            </a:r>
            <a:r>
              <a:rPr lang="en-GB" sz="1050" b="1" spc="-65" dirty="0">
                <a:latin typeface="Arial Black" panose="020B0A04020102020204" pitchFamily="34" charset="0"/>
                <a:cs typeface="Arial"/>
                <a:hlinkClick r:id="rId6"/>
              </a:rPr>
              <a:t>September </a:t>
            </a:r>
            <a:r>
              <a:rPr lang="en-GB" sz="1050" b="1" spc="-40" dirty="0">
                <a:latin typeface="Arial Black" panose="020B0A04020102020204" pitchFamily="34" charset="0"/>
                <a:cs typeface="Arial"/>
                <a:hlinkClick r:id="rId6"/>
              </a:rPr>
              <a:t>13, </a:t>
            </a:r>
            <a:r>
              <a:rPr lang="en-GB" sz="1050" b="1" spc="-45" dirty="0">
                <a:latin typeface="Arial Black" panose="020B0A04020102020204" pitchFamily="34" charset="0"/>
                <a:cs typeface="Arial"/>
                <a:hlinkClick r:id="rId6"/>
              </a:rPr>
              <a:t>2016 </a:t>
            </a:r>
            <a:r>
              <a:rPr lang="en-GB" sz="1050" b="1" spc="-10" dirty="0">
                <a:latin typeface="Arial Black" panose="020B0A04020102020204" pitchFamily="34" charset="0"/>
                <a:cs typeface="Arial"/>
              </a:rPr>
              <a:t>·  </a:t>
            </a:r>
          </a:p>
          <a:p>
            <a:pPr marL="887413" marR="3087370" indent="-82550">
              <a:lnSpc>
                <a:spcPct val="102200"/>
              </a:lnSpc>
              <a:spcBef>
                <a:spcPts val="75"/>
              </a:spcBef>
            </a:pPr>
            <a:r>
              <a:rPr lang="en-GB" sz="1050" b="1" spc="-50" dirty="0">
                <a:latin typeface="Arial Black" panose="020B0A04020102020204" pitchFamily="34" charset="0"/>
                <a:cs typeface="Arial"/>
              </a:rPr>
              <a:t>HI </a:t>
            </a:r>
            <a:r>
              <a:rPr lang="en-GB" sz="1050" b="1" spc="-100" dirty="0">
                <a:latin typeface="Arial Black" panose="020B0A04020102020204" pitchFamily="34" charset="0"/>
                <a:cs typeface="Arial"/>
              </a:rPr>
              <a:t>FRIENDS!</a:t>
            </a:r>
            <a:endParaRPr lang="en-GB" sz="1050" dirty="0">
              <a:latin typeface="Arial Black" panose="020B0A04020102020204" pitchFamily="34" charset="0"/>
              <a:cs typeface="Arial"/>
            </a:endParaRPr>
          </a:p>
          <a:p>
            <a:pPr marR="8255" indent="804863">
              <a:lnSpc>
                <a:spcPts val="1100"/>
              </a:lnSpc>
              <a:spcBef>
                <a:spcPts val="30"/>
              </a:spcBef>
            </a:pPr>
            <a:r>
              <a:rPr lang="en-GB" sz="1050" b="1" spc="-140" dirty="0">
                <a:latin typeface="Arial Black" panose="020B0A04020102020204" pitchFamily="34" charset="0"/>
                <a:cs typeface="Arial"/>
              </a:rPr>
              <a:t>SHARE </a:t>
            </a:r>
            <a:r>
              <a:rPr lang="en-GB" sz="1050" b="1" spc="-110" dirty="0">
                <a:latin typeface="Arial Black" panose="020B0A04020102020204" pitchFamily="34" charset="0"/>
                <a:cs typeface="Arial"/>
              </a:rPr>
              <a:t>YOUR </a:t>
            </a:r>
            <a:r>
              <a:rPr lang="en-GB" sz="1050" b="1" spc="-114" dirty="0">
                <a:latin typeface="Arial Black" panose="020B0A04020102020204" pitchFamily="34" charset="0"/>
                <a:cs typeface="Arial"/>
              </a:rPr>
              <a:t>OLD </a:t>
            </a:r>
            <a:r>
              <a:rPr lang="en-GB" sz="1050" b="1" spc="-135" dirty="0">
                <a:latin typeface="Arial Black" panose="020B0A04020102020204" pitchFamily="34" charset="0"/>
                <a:cs typeface="Arial"/>
              </a:rPr>
              <a:t>BOOKS </a:t>
            </a:r>
            <a:r>
              <a:rPr lang="en-GB" sz="1050" b="1" spc="-85" dirty="0">
                <a:latin typeface="Arial Black" panose="020B0A04020102020204" pitchFamily="34" charset="0"/>
                <a:cs typeface="Arial"/>
              </a:rPr>
              <a:t>AND </a:t>
            </a:r>
            <a:r>
              <a:rPr lang="en-GB" sz="1050" b="1" spc="-125" dirty="0">
                <a:latin typeface="Arial Black" panose="020B0A04020102020204" pitchFamily="34" charset="0"/>
                <a:cs typeface="Arial"/>
              </a:rPr>
              <a:t>CHANGE </a:t>
            </a:r>
            <a:r>
              <a:rPr lang="en-GB" sz="1050" b="1" spc="-105" dirty="0">
                <a:latin typeface="Arial Black" panose="020B0A04020102020204" pitchFamily="34" charset="0"/>
                <a:cs typeface="Arial"/>
              </a:rPr>
              <a:t>A </a:t>
            </a:r>
            <a:r>
              <a:rPr lang="en-GB" sz="1050" b="1" spc="-100" dirty="0">
                <a:latin typeface="Arial Black" panose="020B0A04020102020204" pitchFamily="34" charset="0"/>
                <a:cs typeface="Arial"/>
              </a:rPr>
              <a:t>LIFE! OUR </a:t>
            </a:r>
            <a:r>
              <a:rPr lang="en-GB" sz="1050" b="1" spc="-114" dirty="0">
                <a:latin typeface="Arial Black" panose="020B0A04020102020204" pitchFamily="34" charset="0"/>
                <a:cs typeface="Arial"/>
              </a:rPr>
              <a:t>CHILDREN </a:t>
            </a:r>
            <a:r>
              <a:rPr lang="en-GB" sz="1050" b="1" spc="-35" dirty="0">
                <a:latin typeface="Arial Black" panose="020B0A04020102020204" pitchFamily="34" charset="0"/>
                <a:cs typeface="Arial"/>
              </a:rPr>
              <a:t>IN </a:t>
            </a:r>
            <a:r>
              <a:rPr lang="en-GB" sz="1050" b="1" spc="-60" dirty="0">
                <a:latin typeface="Arial Black" panose="020B0A04020102020204" pitchFamily="34" charset="0"/>
                <a:cs typeface="Arial"/>
              </a:rPr>
              <a:t>MINDANAO, </a:t>
            </a:r>
            <a:r>
              <a:rPr lang="en-GB" sz="1050" b="1" spc="-105" dirty="0">
                <a:latin typeface="Arial Black" panose="020B0A04020102020204" pitchFamily="34" charset="0"/>
                <a:cs typeface="Arial"/>
              </a:rPr>
              <a:t>SHALOM </a:t>
            </a:r>
            <a:r>
              <a:rPr lang="en-GB" sz="1050" b="1" spc="-135" dirty="0">
                <a:latin typeface="Arial Black" panose="020B0A04020102020204" pitchFamily="34" charset="0"/>
                <a:cs typeface="Arial"/>
              </a:rPr>
              <a:t>SCIENCE </a:t>
            </a:r>
            <a:r>
              <a:rPr lang="en-GB" sz="1050" b="1" spc="-95" dirty="0">
                <a:latin typeface="Arial Black" panose="020B0A04020102020204" pitchFamily="34" charset="0"/>
                <a:cs typeface="Arial"/>
              </a:rPr>
              <a:t>INSTITUTE  </a:t>
            </a:r>
            <a:r>
              <a:rPr lang="en-GB" sz="1050" b="1" spc="-130" dirty="0">
                <a:latin typeface="Arial Black" panose="020B0A04020102020204" pitchFamily="34" charset="0"/>
                <a:cs typeface="Arial"/>
              </a:rPr>
              <a:t>HAS </a:t>
            </a:r>
            <a:r>
              <a:rPr lang="en-GB" sz="1050" b="1" spc="-105" dirty="0">
                <a:latin typeface="Arial Black" panose="020B0A04020102020204" pitchFamily="34" charset="0"/>
                <a:cs typeface="Arial"/>
              </a:rPr>
              <a:t>A</a:t>
            </a:r>
            <a:r>
              <a:rPr lang="en-GB" sz="1050" b="1" spc="-90" dirty="0">
                <a:latin typeface="Arial Black" panose="020B0A04020102020204" pitchFamily="34" charset="0"/>
                <a:cs typeface="Arial"/>
              </a:rPr>
              <a:t> </a:t>
            </a:r>
            <a:r>
              <a:rPr lang="en-GB" sz="1050" b="1" spc="-110" dirty="0">
                <a:latin typeface="Arial Black" panose="020B0A04020102020204" pitchFamily="34" charset="0"/>
                <a:cs typeface="Arial"/>
              </a:rPr>
              <a:t>LI</a:t>
            </a:r>
            <a:r>
              <a:rPr lang="en-GB" sz="1050" b="1" u="sng" spc="-110" dirty="0">
                <a:solidFill>
                  <a:srgbClr val="D13438"/>
                </a:solidFill>
                <a:uFill>
                  <a:solidFill>
                    <a:srgbClr val="D13438"/>
                  </a:solidFill>
                </a:uFill>
                <a:latin typeface="Arial Black" panose="020B0A04020102020204" pitchFamily="34" charset="0"/>
                <a:cs typeface="Arial"/>
              </a:rPr>
              <a:t>BRARY. </a:t>
            </a:r>
            <a:r>
              <a:rPr lang="en-GB" sz="1050" b="1" spc="-100" dirty="0">
                <a:solidFill>
                  <a:prstClr val="black"/>
                </a:solidFill>
                <a:latin typeface="Arial Black" panose="020B0A04020102020204" pitchFamily="34" charset="0"/>
                <a:cs typeface="Arial"/>
              </a:rPr>
              <a:t>THIS </a:t>
            </a:r>
            <a:r>
              <a:rPr lang="en-GB" sz="1050" b="1" spc="-95" dirty="0">
                <a:solidFill>
                  <a:prstClr val="black"/>
                </a:solidFill>
                <a:latin typeface="Arial Black" panose="020B0A04020102020204" pitchFamily="34" charset="0"/>
                <a:cs typeface="Arial"/>
              </a:rPr>
              <a:t>IS </a:t>
            </a:r>
            <a:r>
              <a:rPr lang="en-GB" sz="1050" b="1" spc="-120" dirty="0">
                <a:solidFill>
                  <a:prstClr val="black"/>
                </a:solidFill>
                <a:latin typeface="Arial Black" panose="020B0A04020102020204" pitchFamily="34" charset="0"/>
                <a:cs typeface="Arial"/>
              </a:rPr>
              <a:t>THE  </a:t>
            </a:r>
            <a:r>
              <a:rPr lang="en-GB" sz="1050" b="1" spc="-110" dirty="0">
                <a:solidFill>
                  <a:prstClr val="black"/>
                </a:solidFill>
                <a:latin typeface="Arial Black" panose="020B0A04020102020204" pitchFamily="34" charset="0"/>
                <a:cs typeface="Arial"/>
              </a:rPr>
              <a:t>SAME  </a:t>
            </a:r>
            <a:r>
              <a:rPr lang="en-GB" sz="1050" b="1" spc="-135" dirty="0">
                <a:solidFill>
                  <a:prstClr val="black"/>
                </a:solidFill>
                <a:latin typeface="Arial Black" panose="020B0A04020102020204" pitchFamily="34" charset="0"/>
                <a:cs typeface="Arial"/>
              </a:rPr>
              <a:t>SCHOOL  </a:t>
            </a:r>
            <a:r>
              <a:rPr lang="en-GB" sz="1050" b="1" spc="-120" dirty="0">
                <a:solidFill>
                  <a:prstClr val="black"/>
                </a:solidFill>
                <a:latin typeface="Arial Black" panose="020B0A04020102020204" pitchFamily="34" charset="0"/>
                <a:cs typeface="Arial"/>
              </a:rPr>
              <a:t>WHERE  </a:t>
            </a:r>
            <a:r>
              <a:rPr lang="en-GB" sz="1050" b="1" spc="-50" dirty="0">
                <a:solidFill>
                  <a:prstClr val="black"/>
                </a:solidFill>
                <a:latin typeface="Arial Black" panose="020B0A04020102020204" pitchFamily="34" charset="0"/>
                <a:cs typeface="Arial"/>
              </a:rPr>
              <a:t>MY </a:t>
            </a:r>
            <a:r>
              <a:rPr lang="en-GB" sz="1050" b="1" spc="-45" dirty="0">
                <a:solidFill>
                  <a:prstClr val="black"/>
                </a:solidFill>
                <a:latin typeface="Arial Black" panose="020B0A04020102020204" pitchFamily="34" charset="0"/>
                <a:cs typeface="Arial"/>
              </a:rPr>
              <a:t>84 </a:t>
            </a:r>
            <a:r>
              <a:rPr lang="en-GB" sz="1050" b="1" spc="-100" dirty="0">
                <a:solidFill>
                  <a:prstClr val="black"/>
                </a:solidFill>
                <a:latin typeface="Arial Black" panose="020B0A04020102020204" pitchFamily="34" charset="0"/>
                <a:cs typeface="Arial"/>
              </a:rPr>
              <a:t>YR. </a:t>
            </a:r>
            <a:r>
              <a:rPr lang="en-GB" sz="1050" b="1" spc="-114" dirty="0">
                <a:solidFill>
                  <a:prstClr val="black"/>
                </a:solidFill>
                <a:latin typeface="Arial Black" panose="020B0A04020102020204" pitchFamily="34" charset="0"/>
                <a:cs typeface="Arial"/>
              </a:rPr>
              <a:t>OLD  </a:t>
            </a:r>
            <a:r>
              <a:rPr lang="en-GB" sz="1050" b="1" spc="-95" dirty="0">
                <a:solidFill>
                  <a:prstClr val="black"/>
                </a:solidFill>
                <a:latin typeface="Arial Black" panose="020B0A04020102020204" pitchFamily="34" charset="0"/>
                <a:cs typeface="Arial"/>
              </a:rPr>
              <a:t>DAD </a:t>
            </a:r>
            <a:r>
              <a:rPr lang="en-GB" sz="1050" b="1" spc="-125" dirty="0">
                <a:solidFill>
                  <a:prstClr val="black"/>
                </a:solidFill>
                <a:latin typeface="Arial Black" panose="020B0A04020102020204" pitchFamily="34" charset="0"/>
                <a:cs typeface="Arial"/>
              </a:rPr>
              <a:t>HAS  </a:t>
            </a:r>
            <a:r>
              <a:rPr lang="en-GB" sz="1050" b="1" spc="-155" dirty="0">
                <a:solidFill>
                  <a:prstClr val="black"/>
                </a:solidFill>
                <a:latin typeface="Arial Black" panose="020B0A04020102020204" pitchFamily="34" charset="0"/>
                <a:cs typeface="Arial"/>
              </a:rPr>
              <a:t>SET  </a:t>
            </a:r>
            <a:r>
              <a:rPr lang="en-GB" sz="1050" b="1" spc="-95" dirty="0">
                <a:solidFill>
                  <a:prstClr val="black"/>
                </a:solidFill>
                <a:latin typeface="Arial Black" panose="020B0A04020102020204" pitchFamily="34" charset="0"/>
                <a:cs typeface="Arial"/>
              </a:rPr>
              <a:t>UP </a:t>
            </a:r>
            <a:r>
              <a:rPr lang="en-GB" sz="1050" b="1" spc="-105" dirty="0">
                <a:solidFill>
                  <a:prstClr val="black"/>
                </a:solidFill>
                <a:latin typeface="Arial Black" panose="020B0A04020102020204" pitchFamily="34" charset="0"/>
                <a:cs typeface="Arial"/>
              </a:rPr>
              <a:t>A </a:t>
            </a:r>
            <a:r>
              <a:rPr lang="en-GB" sz="1050" b="1" spc="-125" dirty="0">
                <a:solidFill>
                  <a:prstClr val="black"/>
                </a:solidFill>
                <a:latin typeface="Arial Black" panose="020B0A04020102020204" pitchFamily="34" charset="0"/>
                <a:cs typeface="Arial"/>
              </a:rPr>
              <a:t>RICE  </a:t>
            </a:r>
            <a:r>
              <a:rPr lang="en-GB" sz="1050" b="1" spc="-20" dirty="0">
                <a:solidFill>
                  <a:prstClr val="black"/>
                </a:solidFill>
                <a:latin typeface="Arial Black" panose="020B0A04020102020204" pitchFamily="34" charset="0"/>
                <a:cs typeface="Arial"/>
              </a:rPr>
              <a:t>&amp; </a:t>
            </a:r>
            <a:r>
              <a:rPr lang="en-GB" sz="1050" b="1" spc="-140" dirty="0">
                <a:solidFill>
                  <a:prstClr val="black"/>
                </a:solidFill>
                <a:latin typeface="Arial Black" panose="020B0A04020102020204" pitchFamily="34" charset="0"/>
                <a:cs typeface="Arial"/>
              </a:rPr>
              <a:t>VEGETABLE  </a:t>
            </a:r>
            <a:r>
              <a:rPr lang="en-GB" sz="1050" b="1" spc="-90" dirty="0">
                <a:solidFill>
                  <a:prstClr val="black"/>
                </a:solidFill>
                <a:latin typeface="Arial Black" panose="020B0A04020102020204" pitchFamily="34" charset="0"/>
                <a:cs typeface="Arial"/>
              </a:rPr>
              <a:t>GROWING </a:t>
            </a:r>
            <a:r>
              <a:rPr lang="en-GB" sz="1050" b="1" spc="-105" dirty="0">
                <a:solidFill>
                  <a:prstClr val="black"/>
                </a:solidFill>
                <a:latin typeface="Arial Black" panose="020B0A04020102020204" pitchFamily="34" charset="0"/>
                <a:cs typeface="Arial"/>
              </a:rPr>
              <a:t>PROGRAM  </a:t>
            </a:r>
            <a:r>
              <a:rPr lang="en-GB" sz="1050" b="1" spc="-35" dirty="0">
                <a:solidFill>
                  <a:prstClr val="black"/>
                </a:solidFill>
                <a:latin typeface="Arial Black" panose="020B0A04020102020204" pitchFamily="34" charset="0"/>
                <a:cs typeface="Arial"/>
              </a:rPr>
              <a:t>IN </a:t>
            </a:r>
            <a:r>
              <a:rPr lang="en-GB" sz="1050" b="1" spc="-110" dirty="0">
                <a:solidFill>
                  <a:prstClr val="black"/>
                </a:solidFill>
                <a:latin typeface="Arial Black" panose="020B0A04020102020204" pitchFamily="34" charset="0"/>
                <a:cs typeface="Arial"/>
              </a:rPr>
              <a:t>LANAO </a:t>
            </a:r>
            <a:r>
              <a:rPr lang="en-GB" sz="1050" b="1" spc="-145" dirty="0">
                <a:solidFill>
                  <a:prstClr val="black"/>
                </a:solidFill>
                <a:latin typeface="Arial Black" panose="020B0A04020102020204" pitchFamily="34" charset="0"/>
                <a:cs typeface="Arial"/>
              </a:rPr>
              <a:t>DEL </a:t>
            </a:r>
            <a:r>
              <a:rPr lang="en-GB" sz="1050" b="1" spc="-105" dirty="0">
                <a:solidFill>
                  <a:prstClr val="black"/>
                </a:solidFill>
                <a:latin typeface="Arial Black" panose="020B0A04020102020204" pitchFamily="34" charset="0"/>
                <a:cs typeface="Arial"/>
              </a:rPr>
              <a:t>SUR. </a:t>
            </a:r>
            <a:r>
              <a:rPr lang="en-GB" sz="1050" b="1" spc="-125" dirty="0">
                <a:solidFill>
                  <a:prstClr val="black"/>
                </a:solidFill>
                <a:latin typeface="Arial Black" panose="020B0A04020102020204" pitchFamily="34" charset="0"/>
                <a:cs typeface="Arial"/>
              </a:rPr>
              <a:t>THE </a:t>
            </a:r>
            <a:r>
              <a:rPr lang="en-GB" sz="1050" b="1" spc="-15" dirty="0">
                <a:solidFill>
                  <a:prstClr val="black"/>
                </a:solidFill>
                <a:latin typeface="Arial Black" panose="020B0A04020102020204" pitchFamily="34" charset="0"/>
                <a:cs typeface="Arial"/>
              </a:rPr>
              <a:t>... </a:t>
            </a:r>
            <a:r>
              <a:rPr lang="en-GB" sz="1050" b="1" spc="-95" dirty="0">
                <a:solidFill>
                  <a:prstClr val="black"/>
                </a:solidFill>
                <a:latin typeface="Arial Black" panose="020B0A04020102020204" pitchFamily="34" charset="0"/>
                <a:cs typeface="Arial"/>
              </a:rPr>
              <a:t>Since </a:t>
            </a:r>
            <a:r>
              <a:rPr lang="en-GB" sz="1050" b="1" spc="-60" dirty="0">
                <a:solidFill>
                  <a:prstClr val="black"/>
                </a:solidFill>
                <a:latin typeface="Arial Black" panose="020B0A04020102020204" pitchFamily="34" charset="0"/>
                <a:cs typeface="Arial"/>
              </a:rPr>
              <a:t>arriving </a:t>
            </a:r>
            <a:r>
              <a:rPr lang="en-GB" sz="1050" b="1" spc="-50" dirty="0">
                <a:solidFill>
                  <a:prstClr val="black"/>
                </a:solidFill>
                <a:latin typeface="Arial Black" panose="020B0A04020102020204" pitchFamily="34" charset="0"/>
                <a:cs typeface="Arial"/>
              </a:rPr>
              <a:t>in </a:t>
            </a:r>
            <a:r>
              <a:rPr lang="en-GB" sz="1050" b="1" spc="-85" dirty="0">
                <a:solidFill>
                  <a:prstClr val="black"/>
                </a:solidFill>
                <a:latin typeface="Arial Black" panose="020B0A04020102020204" pitchFamily="34" charset="0"/>
                <a:cs typeface="Arial"/>
              </a:rPr>
              <a:t>Lanao </a:t>
            </a:r>
            <a:r>
              <a:rPr lang="en-GB" sz="1050" b="1" spc="-50" dirty="0">
                <a:solidFill>
                  <a:prstClr val="black"/>
                </a:solidFill>
                <a:latin typeface="Arial Black" panose="020B0A04020102020204" pitchFamily="34" charset="0"/>
                <a:cs typeface="Arial"/>
              </a:rPr>
              <a:t>del </a:t>
            </a:r>
            <a:r>
              <a:rPr lang="en-GB" sz="1050" b="1" spc="-80" dirty="0">
                <a:solidFill>
                  <a:prstClr val="black"/>
                </a:solidFill>
                <a:latin typeface="Arial Black" panose="020B0A04020102020204" pitchFamily="34" charset="0"/>
                <a:cs typeface="Arial"/>
              </a:rPr>
              <a:t>Sur, </a:t>
            </a:r>
            <a:r>
              <a:rPr lang="en-GB" sz="1050" b="1" spc="-45" dirty="0">
                <a:solidFill>
                  <a:prstClr val="black"/>
                </a:solidFill>
                <a:latin typeface="Arial Black" panose="020B0A04020102020204" pitchFamily="34" charset="0"/>
                <a:cs typeface="Arial"/>
              </a:rPr>
              <a:t>Mindanao, 2 </a:t>
            </a:r>
            <a:r>
              <a:rPr lang="en-GB" sz="1050" b="1" spc="-70" dirty="0">
                <a:solidFill>
                  <a:prstClr val="black"/>
                </a:solidFill>
                <a:latin typeface="Arial Black" panose="020B0A04020102020204" pitchFamily="34" charset="0"/>
                <a:cs typeface="Arial"/>
              </a:rPr>
              <a:t>months ago, </a:t>
            </a:r>
            <a:r>
              <a:rPr lang="en-GB" sz="1050" b="1" spc="-75" dirty="0">
                <a:solidFill>
                  <a:prstClr val="black"/>
                </a:solidFill>
                <a:latin typeface="Arial Black" panose="020B0A04020102020204" pitchFamily="34" charset="0"/>
                <a:cs typeface="Arial"/>
              </a:rPr>
              <a:t>Dad </a:t>
            </a:r>
            <a:r>
              <a:rPr lang="en-GB" sz="1050" b="1" spc="-90" dirty="0">
                <a:solidFill>
                  <a:prstClr val="black"/>
                </a:solidFill>
                <a:latin typeface="Arial Black" panose="020B0A04020102020204" pitchFamily="34" charset="0"/>
                <a:cs typeface="Arial"/>
              </a:rPr>
              <a:t>has </a:t>
            </a:r>
            <a:r>
              <a:rPr lang="en-GB" sz="1050" b="1" spc="-60" dirty="0">
                <a:solidFill>
                  <a:prstClr val="black"/>
                </a:solidFill>
                <a:latin typeface="Arial Black" panose="020B0A04020102020204" pitchFamily="34" charset="0"/>
                <a:cs typeface="Arial"/>
              </a:rPr>
              <a:t>set </a:t>
            </a:r>
            <a:r>
              <a:rPr lang="en-GB" sz="1050" b="1" spc="-65" dirty="0">
                <a:solidFill>
                  <a:prstClr val="black"/>
                </a:solidFill>
                <a:latin typeface="Arial Black" panose="020B0A04020102020204" pitchFamily="34" charset="0"/>
                <a:cs typeface="Arial"/>
              </a:rPr>
              <a:t>up </a:t>
            </a:r>
            <a:r>
              <a:rPr lang="en-GB" sz="1050" b="1" spc="-40" dirty="0">
                <a:solidFill>
                  <a:prstClr val="black"/>
                </a:solidFill>
                <a:latin typeface="Arial Black" panose="020B0A04020102020204" pitchFamily="34" charset="0"/>
                <a:cs typeface="Arial"/>
              </a:rPr>
              <a:t>the </a:t>
            </a:r>
            <a:r>
              <a:rPr lang="en-GB" sz="1050" b="1" spc="-90" dirty="0">
                <a:solidFill>
                  <a:prstClr val="black"/>
                </a:solidFill>
                <a:latin typeface="Arial Black" panose="020B0A04020102020204" pitchFamily="34" charset="0"/>
                <a:cs typeface="Arial"/>
              </a:rPr>
              <a:t>Rice </a:t>
            </a:r>
            <a:r>
              <a:rPr lang="en-GB" sz="1050" b="1" spc="-70" dirty="0">
                <a:solidFill>
                  <a:prstClr val="black"/>
                </a:solidFill>
                <a:latin typeface="Arial Black" panose="020B0A04020102020204" pitchFamily="34" charset="0"/>
                <a:cs typeface="Arial"/>
              </a:rPr>
              <a:t>growing </a:t>
            </a:r>
            <a:r>
              <a:rPr lang="en-GB" sz="1050" b="1" spc="-65" dirty="0">
                <a:solidFill>
                  <a:prstClr val="black"/>
                </a:solidFill>
                <a:latin typeface="Arial Black" panose="020B0A04020102020204" pitchFamily="34" charset="0"/>
                <a:cs typeface="Arial"/>
              </a:rPr>
              <a:t>and </a:t>
            </a:r>
            <a:r>
              <a:rPr lang="en-GB" sz="1050" b="1" spc="-70" dirty="0" err="1">
                <a:solidFill>
                  <a:prstClr val="black"/>
                </a:solidFill>
                <a:latin typeface="Arial Black" panose="020B0A04020102020204" pitchFamily="34" charset="0"/>
                <a:cs typeface="Arial"/>
              </a:rPr>
              <a:t>Gulayan</a:t>
            </a:r>
            <a:r>
              <a:rPr lang="en-GB" sz="1050" b="1" spc="-70" dirty="0">
                <a:solidFill>
                  <a:prstClr val="black"/>
                </a:solidFill>
                <a:latin typeface="Arial Black" panose="020B0A04020102020204" pitchFamily="34" charset="0"/>
                <a:cs typeface="Arial"/>
              </a:rPr>
              <a:t> </a:t>
            </a:r>
            <a:r>
              <a:rPr lang="en-GB" sz="1050" b="1" spc="-100" dirty="0" err="1">
                <a:solidFill>
                  <a:prstClr val="black"/>
                </a:solidFill>
                <a:latin typeface="Arial Black" panose="020B0A04020102020204" pitchFamily="34" charset="0"/>
                <a:cs typeface="Arial"/>
              </a:rPr>
              <a:t>sa</a:t>
            </a:r>
            <a:r>
              <a:rPr lang="en-GB" sz="1050" b="1" spc="-100" dirty="0">
                <a:solidFill>
                  <a:prstClr val="black"/>
                </a:solidFill>
                <a:latin typeface="Arial Black" panose="020B0A04020102020204" pitchFamily="34" charset="0"/>
                <a:cs typeface="Arial"/>
              </a:rPr>
              <a:t> </a:t>
            </a:r>
            <a:r>
              <a:rPr lang="en-GB" sz="1050" b="1" spc="-65" dirty="0" err="1">
                <a:solidFill>
                  <a:prstClr val="black"/>
                </a:solidFill>
                <a:latin typeface="Arial Black" panose="020B0A04020102020204" pitchFamily="34" charset="0"/>
                <a:cs typeface="Arial"/>
              </a:rPr>
              <a:t>Paaralan</a:t>
            </a:r>
            <a:r>
              <a:rPr lang="en-GB" sz="1050" b="1" spc="-65" dirty="0">
                <a:solidFill>
                  <a:prstClr val="black"/>
                </a:solidFill>
                <a:latin typeface="Arial Black" panose="020B0A04020102020204" pitchFamily="34" charset="0"/>
                <a:cs typeface="Arial"/>
              </a:rPr>
              <a:t>  </a:t>
            </a:r>
            <a:r>
              <a:rPr lang="en-GB" sz="1050" b="1" spc="-55" dirty="0">
                <a:solidFill>
                  <a:prstClr val="black"/>
                </a:solidFill>
                <a:latin typeface="Arial Black" panose="020B0A04020102020204" pitchFamily="34" charset="0"/>
                <a:cs typeface="Arial"/>
              </a:rPr>
              <a:t>project </a:t>
            </a:r>
            <a:r>
              <a:rPr lang="en-GB" sz="1050" b="1" spc="-40" dirty="0">
                <a:solidFill>
                  <a:prstClr val="black"/>
                </a:solidFill>
                <a:latin typeface="Arial Black" panose="020B0A04020102020204" pitchFamily="34" charset="0"/>
                <a:cs typeface="Arial"/>
              </a:rPr>
              <a:t>for </a:t>
            </a:r>
            <a:r>
              <a:rPr lang="en-GB" sz="1050" b="1" spc="-80" dirty="0">
                <a:solidFill>
                  <a:prstClr val="black"/>
                </a:solidFill>
                <a:latin typeface="Arial Black" panose="020B0A04020102020204" pitchFamily="34" charset="0"/>
                <a:cs typeface="Arial"/>
              </a:rPr>
              <a:t>Shalom  </a:t>
            </a:r>
            <a:r>
              <a:rPr lang="en-GB" sz="1050" b="1" spc="-90" dirty="0">
                <a:solidFill>
                  <a:prstClr val="black"/>
                </a:solidFill>
                <a:latin typeface="Arial Black" panose="020B0A04020102020204" pitchFamily="34" charset="0"/>
                <a:cs typeface="Arial"/>
              </a:rPr>
              <a:t>Science  </a:t>
            </a:r>
            <a:r>
              <a:rPr lang="en-GB" sz="1050" b="1" spc="-40" dirty="0">
                <a:solidFill>
                  <a:prstClr val="black"/>
                </a:solidFill>
                <a:latin typeface="Arial Black" panose="020B0A04020102020204" pitchFamily="34" charset="0"/>
                <a:cs typeface="Arial"/>
              </a:rPr>
              <a:t>Institute </a:t>
            </a:r>
            <a:r>
              <a:rPr lang="en-GB" sz="1050" b="1" spc="-75" dirty="0">
                <a:solidFill>
                  <a:prstClr val="black"/>
                </a:solidFill>
                <a:latin typeface="Arial Black" panose="020B0A04020102020204" pitchFamily="34" charset="0"/>
                <a:cs typeface="Arial"/>
              </a:rPr>
              <a:t>(SSI).  </a:t>
            </a:r>
            <a:r>
              <a:rPr lang="en-GB" sz="1050" b="1" spc="-80" dirty="0">
                <a:solidFill>
                  <a:prstClr val="black"/>
                </a:solidFill>
                <a:latin typeface="Arial Black" panose="020B0A04020102020204" pitchFamily="34" charset="0"/>
                <a:cs typeface="Arial"/>
              </a:rPr>
              <a:t>The  </a:t>
            </a:r>
            <a:r>
              <a:rPr lang="en-GB" sz="1050" b="1" spc="-65" dirty="0">
                <a:solidFill>
                  <a:prstClr val="black"/>
                </a:solidFill>
                <a:latin typeface="Arial Black" panose="020B0A04020102020204" pitchFamily="34" charset="0"/>
                <a:cs typeface="Arial"/>
              </a:rPr>
              <a:t>rice and </a:t>
            </a:r>
            <a:r>
              <a:rPr lang="en-GB" sz="1050" b="1" spc="-85" dirty="0">
                <a:solidFill>
                  <a:prstClr val="black"/>
                </a:solidFill>
                <a:latin typeface="Arial Black" panose="020B0A04020102020204" pitchFamily="34" charset="0"/>
                <a:cs typeface="Arial"/>
              </a:rPr>
              <a:t>veggies </a:t>
            </a:r>
            <a:r>
              <a:rPr lang="en-GB" sz="1050" b="1" spc="-45" dirty="0">
                <a:solidFill>
                  <a:prstClr val="black"/>
                </a:solidFill>
                <a:latin typeface="Arial Black" panose="020B0A04020102020204" pitchFamily="34" charset="0"/>
                <a:cs typeface="Arial"/>
              </a:rPr>
              <a:t>are </a:t>
            </a:r>
            <a:r>
              <a:rPr lang="en-GB" sz="1050" b="1" spc="-70" dirty="0">
                <a:solidFill>
                  <a:prstClr val="black"/>
                </a:solidFill>
                <a:latin typeface="Arial Black" panose="020B0A04020102020204" pitchFamily="34" charset="0"/>
                <a:cs typeface="Arial"/>
              </a:rPr>
              <a:t>growing </a:t>
            </a:r>
            <a:r>
              <a:rPr lang="en-GB" sz="1050" b="1" spc="-40" dirty="0">
                <a:solidFill>
                  <a:prstClr val="black"/>
                </a:solidFill>
                <a:latin typeface="Arial Black" panose="020B0A04020102020204" pitchFamily="34" charset="0"/>
                <a:cs typeface="Arial"/>
              </a:rPr>
              <a:t>well </a:t>
            </a:r>
            <a:r>
              <a:rPr lang="en-GB" sz="1050" b="1" spc="-65" dirty="0">
                <a:solidFill>
                  <a:prstClr val="black"/>
                </a:solidFill>
                <a:latin typeface="Arial Black" panose="020B0A04020102020204" pitchFamily="34" charset="0"/>
                <a:cs typeface="Arial"/>
              </a:rPr>
              <a:t>and </a:t>
            </a:r>
            <a:r>
              <a:rPr lang="en-GB" sz="1050" b="1" spc="-55" dirty="0">
                <a:solidFill>
                  <a:prstClr val="black"/>
                </a:solidFill>
                <a:latin typeface="Arial Black" panose="020B0A04020102020204" pitchFamily="34" charset="0"/>
                <a:cs typeface="Arial"/>
              </a:rPr>
              <a:t>in </a:t>
            </a:r>
            <a:r>
              <a:rPr lang="en-GB" sz="1050" b="1" spc="-60" dirty="0">
                <a:solidFill>
                  <a:prstClr val="black"/>
                </a:solidFill>
                <a:latin typeface="Arial Black" panose="020B0A04020102020204" pitchFamily="34" charset="0"/>
                <a:cs typeface="Arial"/>
              </a:rPr>
              <a:t>a </a:t>
            </a:r>
            <a:r>
              <a:rPr lang="en-GB" sz="1050" b="1" spc="-35" dirty="0">
                <a:solidFill>
                  <a:prstClr val="black"/>
                </a:solidFill>
                <a:latin typeface="Arial Black" panose="020B0A04020102020204" pitchFamily="34" charset="0"/>
                <a:cs typeface="Arial"/>
              </a:rPr>
              <a:t>few </a:t>
            </a:r>
            <a:r>
              <a:rPr lang="en-GB" sz="1050" b="1" spc="-60" dirty="0">
                <a:solidFill>
                  <a:prstClr val="black"/>
                </a:solidFill>
                <a:latin typeface="Arial Black" panose="020B0A04020102020204" pitchFamily="34" charset="0"/>
                <a:cs typeface="Arial"/>
              </a:rPr>
              <a:t>months, harvest </a:t>
            </a:r>
            <a:r>
              <a:rPr lang="en-GB" sz="1050" b="1" spc="-35" dirty="0">
                <a:solidFill>
                  <a:prstClr val="black"/>
                </a:solidFill>
                <a:latin typeface="Arial Black" panose="020B0A04020102020204" pitchFamily="34" charset="0"/>
                <a:cs typeface="Arial"/>
              </a:rPr>
              <a:t>will </a:t>
            </a:r>
            <a:r>
              <a:rPr lang="en-GB" sz="1050" b="1" spc="-40" dirty="0">
                <a:solidFill>
                  <a:prstClr val="black"/>
                </a:solidFill>
                <a:latin typeface="Arial Black" panose="020B0A04020102020204" pitchFamily="34" charset="0"/>
                <a:cs typeface="Arial"/>
              </a:rPr>
              <a:t>take </a:t>
            </a:r>
            <a:r>
              <a:rPr lang="en-GB" sz="1050" b="1" spc="-60" dirty="0">
                <a:solidFill>
                  <a:prstClr val="black"/>
                </a:solidFill>
                <a:latin typeface="Arial Black" panose="020B0A04020102020204" pitchFamily="34" charset="0"/>
                <a:cs typeface="Arial"/>
              </a:rPr>
              <a:t>place. </a:t>
            </a:r>
            <a:r>
              <a:rPr lang="en-GB" sz="1050" b="1" spc="-70" dirty="0">
                <a:solidFill>
                  <a:prstClr val="black"/>
                </a:solidFill>
                <a:latin typeface="Arial Black" panose="020B0A04020102020204" pitchFamily="34" charset="0"/>
                <a:cs typeface="Arial"/>
              </a:rPr>
              <a:t>He </a:t>
            </a:r>
            <a:r>
              <a:rPr lang="en-GB" sz="1050" b="1" spc="-90" dirty="0">
                <a:solidFill>
                  <a:prstClr val="black"/>
                </a:solidFill>
                <a:latin typeface="Arial Black" panose="020B0A04020102020204" pitchFamily="34" charset="0"/>
                <a:cs typeface="Arial"/>
              </a:rPr>
              <a:t>has </a:t>
            </a:r>
            <a:r>
              <a:rPr lang="en-GB" sz="1050" b="1" spc="-55" dirty="0">
                <a:solidFill>
                  <a:prstClr val="black"/>
                </a:solidFill>
                <a:latin typeface="Arial Black" panose="020B0A04020102020204" pitchFamily="34" charset="0"/>
                <a:cs typeface="Arial"/>
              </a:rPr>
              <a:t>endeared </a:t>
            </a:r>
            <a:r>
              <a:rPr lang="en-GB" sz="1050" b="1" spc="-65" dirty="0">
                <a:solidFill>
                  <a:prstClr val="black"/>
                </a:solidFill>
                <a:latin typeface="Arial Black" panose="020B0A04020102020204" pitchFamily="34" charset="0"/>
                <a:cs typeface="Arial"/>
              </a:rPr>
              <a:t>himself </a:t>
            </a:r>
            <a:r>
              <a:rPr lang="en-GB" sz="1050" b="1" spc="-30" dirty="0">
                <a:solidFill>
                  <a:prstClr val="black"/>
                </a:solidFill>
                <a:latin typeface="Arial Black" panose="020B0A04020102020204" pitchFamily="34" charset="0"/>
                <a:cs typeface="Arial"/>
              </a:rPr>
              <a:t>to </a:t>
            </a:r>
            <a:r>
              <a:rPr lang="en-GB" sz="1050" b="1" spc="-40" dirty="0">
                <a:solidFill>
                  <a:prstClr val="black"/>
                </a:solidFill>
                <a:latin typeface="Arial Black" panose="020B0A04020102020204" pitchFamily="34" charset="0"/>
                <a:cs typeface="Arial"/>
              </a:rPr>
              <a:t>the </a:t>
            </a:r>
            <a:r>
              <a:rPr lang="en-GB" sz="1050" b="1" spc="-70" dirty="0">
                <a:solidFill>
                  <a:prstClr val="black"/>
                </a:solidFill>
                <a:latin typeface="Arial Black" panose="020B0A04020102020204" pitchFamily="34" charset="0"/>
                <a:cs typeface="Arial"/>
              </a:rPr>
              <a:t>students </a:t>
            </a:r>
            <a:r>
              <a:rPr lang="en-GB" sz="1050" b="1" spc="-60" dirty="0">
                <a:solidFill>
                  <a:prstClr val="black"/>
                </a:solidFill>
                <a:latin typeface="Arial Black" panose="020B0A04020102020204" pitchFamily="34" charset="0"/>
                <a:cs typeface="Arial"/>
              </a:rPr>
              <a:t>who fondly </a:t>
            </a:r>
            <a:r>
              <a:rPr lang="en-GB" sz="1050" b="1" spc="-65" dirty="0">
                <a:solidFill>
                  <a:prstClr val="black"/>
                </a:solidFill>
                <a:latin typeface="Arial Black" panose="020B0A04020102020204" pitchFamily="34" charset="0"/>
                <a:cs typeface="Arial"/>
              </a:rPr>
              <a:t>call </a:t>
            </a:r>
            <a:r>
              <a:rPr lang="en-GB" sz="1050" b="1" spc="-55" dirty="0">
                <a:solidFill>
                  <a:prstClr val="black"/>
                </a:solidFill>
                <a:latin typeface="Arial Black" panose="020B0A04020102020204" pitchFamily="34" charset="0"/>
                <a:cs typeface="Arial"/>
              </a:rPr>
              <a:t>him </a:t>
            </a:r>
            <a:r>
              <a:rPr lang="en-GB" sz="1050" b="1" spc="-40" dirty="0">
                <a:solidFill>
                  <a:prstClr val="black"/>
                </a:solidFill>
                <a:latin typeface="Arial Black" panose="020B0A04020102020204" pitchFamily="34" charset="0"/>
                <a:cs typeface="Arial"/>
              </a:rPr>
              <a:t>'</a:t>
            </a:r>
            <a:r>
              <a:rPr lang="en-GB" sz="1050" b="1" spc="-40" dirty="0" err="1">
                <a:solidFill>
                  <a:prstClr val="black"/>
                </a:solidFill>
                <a:latin typeface="Arial Black" panose="020B0A04020102020204" pitchFamily="34" charset="0"/>
                <a:cs typeface="Arial"/>
              </a:rPr>
              <a:t>Datu</a:t>
            </a:r>
            <a:r>
              <a:rPr lang="en-GB" sz="1050" b="1" spc="-40" dirty="0">
                <a:solidFill>
                  <a:prstClr val="black"/>
                </a:solidFill>
                <a:latin typeface="Arial Black" panose="020B0A04020102020204" pitchFamily="34" charset="0"/>
                <a:cs typeface="Arial"/>
              </a:rPr>
              <a:t> </a:t>
            </a:r>
            <a:r>
              <a:rPr lang="en-GB" sz="1050" b="1" spc="-55" dirty="0">
                <a:solidFill>
                  <a:prstClr val="black"/>
                </a:solidFill>
                <a:latin typeface="Arial Black" panose="020B0A04020102020204" pitchFamily="34" charset="0"/>
                <a:cs typeface="Arial"/>
              </a:rPr>
              <a:t>Grampa'. </a:t>
            </a:r>
            <a:r>
              <a:rPr lang="en-GB" sz="1050" b="1" spc="-75" dirty="0">
                <a:solidFill>
                  <a:prstClr val="black"/>
                </a:solidFill>
                <a:latin typeface="Arial Black" panose="020B0A04020102020204" pitchFamily="34" charset="0"/>
                <a:cs typeface="Arial"/>
              </a:rPr>
              <a:t>Dad </a:t>
            </a:r>
            <a:r>
              <a:rPr lang="en-GB" sz="1050" b="1" spc="-40" dirty="0">
                <a:solidFill>
                  <a:prstClr val="black"/>
                </a:solidFill>
                <a:latin typeface="Arial Black" panose="020B0A04020102020204" pitchFamily="34" charset="0"/>
                <a:cs typeface="Arial"/>
              </a:rPr>
              <a:t>told </a:t>
            </a:r>
            <a:r>
              <a:rPr lang="en-GB" sz="1050" b="1" spc="-65" dirty="0">
                <a:solidFill>
                  <a:prstClr val="black"/>
                </a:solidFill>
                <a:latin typeface="Arial Black" panose="020B0A04020102020204" pitchFamily="34" charset="0"/>
                <a:cs typeface="Arial"/>
              </a:rPr>
              <a:t>me </a:t>
            </a:r>
            <a:r>
              <a:rPr lang="en-GB" sz="1050" b="1" spc="-60" dirty="0">
                <a:solidFill>
                  <a:prstClr val="black"/>
                </a:solidFill>
                <a:latin typeface="Arial Black" panose="020B0A04020102020204" pitchFamily="34" charset="0"/>
                <a:cs typeface="Arial"/>
              </a:rPr>
              <a:t>how </a:t>
            </a:r>
            <a:r>
              <a:rPr lang="en-GB" sz="1050" b="1" spc="-40" dirty="0">
                <a:solidFill>
                  <a:prstClr val="black"/>
                </a:solidFill>
                <a:latin typeface="Arial Black" panose="020B0A04020102020204" pitchFamily="34" charset="0"/>
                <a:cs typeface="Arial"/>
              </a:rPr>
              <a:t>the </a:t>
            </a:r>
            <a:r>
              <a:rPr lang="en-GB" sz="1050" b="1" spc="-70" dirty="0">
                <a:solidFill>
                  <a:prstClr val="black"/>
                </a:solidFill>
                <a:latin typeface="Arial Black" panose="020B0A04020102020204" pitchFamily="34" charset="0"/>
                <a:cs typeface="Arial"/>
              </a:rPr>
              <a:t>students </a:t>
            </a:r>
            <a:r>
              <a:rPr lang="en-GB" sz="1050" b="1" spc="-45" dirty="0">
                <a:solidFill>
                  <a:prstClr val="black"/>
                </a:solidFill>
                <a:latin typeface="Arial Black" panose="020B0A04020102020204" pitchFamily="34" charset="0"/>
                <a:cs typeface="Arial"/>
              </a:rPr>
              <a:t>are </a:t>
            </a:r>
            <a:r>
              <a:rPr lang="en-GB" sz="1050" b="1" spc="-105" dirty="0">
                <a:solidFill>
                  <a:prstClr val="black"/>
                </a:solidFill>
                <a:latin typeface="Arial Black" panose="020B0A04020102020204" pitchFamily="34" charset="0"/>
                <a:cs typeface="Arial"/>
              </a:rPr>
              <a:t>so </a:t>
            </a:r>
            <a:r>
              <a:rPr lang="en-GB" sz="1050" b="1" spc="-65" dirty="0">
                <a:solidFill>
                  <a:prstClr val="black"/>
                </a:solidFill>
                <a:latin typeface="Arial Black" panose="020B0A04020102020204" pitchFamily="34" charset="0"/>
                <a:cs typeface="Arial"/>
              </a:rPr>
              <a:t>eager </a:t>
            </a:r>
            <a:r>
              <a:rPr lang="en-GB" sz="1050" b="1" spc="-30" dirty="0">
                <a:solidFill>
                  <a:prstClr val="black"/>
                </a:solidFill>
                <a:latin typeface="Arial Black" panose="020B0A04020102020204" pitchFamily="34" charset="0"/>
                <a:cs typeface="Arial"/>
              </a:rPr>
              <a:t>to  </a:t>
            </a:r>
            <a:r>
              <a:rPr lang="en-GB" sz="1050" b="1" spc="-55" dirty="0">
                <a:solidFill>
                  <a:prstClr val="black"/>
                </a:solidFill>
                <a:latin typeface="Arial Black" panose="020B0A04020102020204" pitchFamily="34" charset="0"/>
                <a:cs typeface="Arial"/>
              </a:rPr>
              <a:t>hear </a:t>
            </a:r>
            <a:r>
              <a:rPr lang="en-GB" sz="1050" b="1" spc="-85" dirty="0">
                <a:solidFill>
                  <a:prstClr val="black"/>
                </a:solidFill>
                <a:latin typeface="Arial Black" panose="020B0A04020102020204" pitchFamily="34" charset="0"/>
                <a:cs typeface="Arial"/>
              </a:rPr>
              <a:t>his </a:t>
            </a:r>
            <a:r>
              <a:rPr lang="en-GB" sz="1050" b="1" spc="-65" dirty="0">
                <a:solidFill>
                  <a:prstClr val="black"/>
                </a:solidFill>
                <a:latin typeface="Arial Black" panose="020B0A04020102020204" pitchFamily="34" charset="0"/>
                <a:cs typeface="Arial"/>
              </a:rPr>
              <a:t>stories </a:t>
            </a:r>
            <a:r>
              <a:rPr lang="en-GB" sz="1050" b="1" spc="-55" dirty="0">
                <a:solidFill>
                  <a:prstClr val="black"/>
                </a:solidFill>
                <a:latin typeface="Arial Black" panose="020B0A04020102020204" pitchFamily="34" charset="0"/>
                <a:cs typeface="Arial"/>
              </a:rPr>
              <a:t>about </a:t>
            </a:r>
            <a:r>
              <a:rPr lang="en-GB" sz="1050" b="1" spc="-80" dirty="0">
                <a:solidFill>
                  <a:prstClr val="black"/>
                </a:solidFill>
                <a:latin typeface="Arial Black" panose="020B0A04020102020204" pitchFamily="34" charset="0"/>
                <a:cs typeface="Arial"/>
              </a:rPr>
              <a:t>his </a:t>
            </a:r>
            <a:r>
              <a:rPr lang="en-GB" sz="1050" b="1" spc="-50" dirty="0">
                <a:solidFill>
                  <a:prstClr val="black"/>
                </a:solidFill>
                <a:latin typeface="Arial Black" panose="020B0A04020102020204" pitchFamily="34" charset="0"/>
                <a:cs typeface="Arial"/>
              </a:rPr>
              <a:t>world </a:t>
            </a:r>
            <a:r>
              <a:rPr lang="en-GB" sz="1050" b="1" spc="-55" dirty="0">
                <a:solidFill>
                  <a:prstClr val="black"/>
                </a:solidFill>
                <a:latin typeface="Arial Black" panose="020B0A04020102020204" pitchFamily="34" charset="0"/>
                <a:cs typeface="Arial"/>
              </a:rPr>
              <a:t>travels </a:t>
            </a:r>
            <a:r>
              <a:rPr lang="en-GB" sz="1050" b="1" spc="-65" dirty="0">
                <a:solidFill>
                  <a:prstClr val="black"/>
                </a:solidFill>
                <a:latin typeface="Arial Black" panose="020B0A04020102020204" pitchFamily="34" charset="0"/>
                <a:cs typeface="Arial"/>
              </a:rPr>
              <a:t>and </a:t>
            </a:r>
            <a:r>
              <a:rPr lang="en-GB" sz="1050" b="1" spc="-55" dirty="0">
                <a:solidFill>
                  <a:prstClr val="black"/>
                </a:solidFill>
                <a:latin typeface="Arial Black" panose="020B0A04020102020204" pitchFamily="34" charset="0"/>
                <a:cs typeface="Arial"/>
              </a:rPr>
              <a:t>work in </a:t>
            </a:r>
            <a:r>
              <a:rPr lang="en-GB" sz="1050" b="1" spc="-40" dirty="0">
                <a:solidFill>
                  <a:prstClr val="black"/>
                </a:solidFill>
                <a:latin typeface="Arial Black" panose="020B0A04020102020204" pitchFamily="34" charset="0"/>
                <a:cs typeface="Arial"/>
              </a:rPr>
              <a:t>different third </a:t>
            </a:r>
            <a:r>
              <a:rPr lang="en-GB" sz="1050" b="1" spc="-50" dirty="0">
                <a:solidFill>
                  <a:prstClr val="black"/>
                </a:solidFill>
                <a:latin typeface="Arial Black" panose="020B0A04020102020204" pitchFamily="34" charset="0"/>
                <a:cs typeface="Arial"/>
              </a:rPr>
              <a:t>world </a:t>
            </a:r>
            <a:r>
              <a:rPr lang="en-GB" sz="1050" b="1" spc="-65" dirty="0">
                <a:solidFill>
                  <a:prstClr val="black"/>
                </a:solidFill>
                <a:latin typeface="Arial Black" panose="020B0A04020102020204" pitchFamily="34" charset="0"/>
                <a:cs typeface="Arial"/>
              </a:rPr>
              <a:t>countries </a:t>
            </a:r>
            <a:r>
              <a:rPr lang="en-GB" sz="1050" b="1" spc="-30" dirty="0">
                <a:solidFill>
                  <a:prstClr val="black"/>
                </a:solidFill>
                <a:latin typeface="Arial Black" panose="020B0A04020102020204" pitchFamily="34" charset="0"/>
                <a:cs typeface="Arial"/>
              </a:rPr>
              <a:t>he... </a:t>
            </a:r>
            <a:r>
              <a:rPr lang="en-GB" sz="1050" b="1" spc="-80" dirty="0">
                <a:solidFill>
                  <a:prstClr val="black"/>
                </a:solidFill>
                <a:latin typeface="Arial Black" panose="020B0A04020102020204" pitchFamily="34" charset="0"/>
                <a:cs typeface="Arial"/>
              </a:rPr>
              <a:t>see</a:t>
            </a:r>
            <a:r>
              <a:rPr lang="en-GB" sz="1050" b="1" spc="85" dirty="0">
                <a:solidFill>
                  <a:prstClr val="black"/>
                </a:solidFill>
                <a:latin typeface="Arial Black" panose="020B0A04020102020204" pitchFamily="34" charset="0"/>
                <a:cs typeface="Arial"/>
              </a:rPr>
              <a:t> </a:t>
            </a:r>
            <a:r>
              <a:rPr lang="en-GB" sz="1050" b="1" spc="-50" dirty="0">
                <a:solidFill>
                  <a:prstClr val="black"/>
                </a:solidFill>
                <a:latin typeface="Arial Black" panose="020B0A04020102020204" pitchFamily="34" charset="0"/>
                <a:cs typeface="Arial"/>
              </a:rPr>
              <a:t>more</a:t>
            </a:r>
            <a:r>
              <a:rPr lang="en-GB" sz="1050" b="1" spc="-50" dirty="0">
                <a:solidFill>
                  <a:srgbClr val="D13438"/>
                </a:solidFill>
                <a:latin typeface="Arial Black" panose="020B0A04020102020204" pitchFamily="34" charset="0"/>
                <a:cs typeface="Arial"/>
              </a:rPr>
              <a:t>. </a:t>
            </a:r>
            <a:r>
              <a:rPr lang="en-GB" sz="1050" b="1" spc="-125" dirty="0">
                <a:solidFill>
                  <a:prstClr val="black"/>
                </a:solidFill>
                <a:latin typeface="Arial Black" panose="020B0A04020102020204" pitchFamily="34" charset="0"/>
                <a:cs typeface="Arial"/>
              </a:rPr>
              <a:t>THE LIBRARY </a:t>
            </a:r>
            <a:r>
              <a:rPr lang="en-GB" sz="1050" b="1" spc="-80" dirty="0">
                <a:solidFill>
                  <a:prstClr val="black"/>
                </a:solidFill>
                <a:latin typeface="Arial Black" panose="020B0A04020102020204" pitchFamily="34" charset="0"/>
                <a:cs typeface="Arial"/>
              </a:rPr>
              <a:t>WHICH </a:t>
            </a:r>
            <a:r>
              <a:rPr lang="en-GB" sz="1050" b="1" spc="-95" dirty="0">
                <a:solidFill>
                  <a:prstClr val="black"/>
                </a:solidFill>
                <a:latin typeface="Arial Black" panose="020B0A04020102020204" pitchFamily="34" charset="0"/>
                <a:cs typeface="Arial"/>
              </a:rPr>
              <a:t>IS </a:t>
            </a:r>
            <a:r>
              <a:rPr lang="en-GB" sz="1050" b="1" spc="-130" dirty="0">
                <a:solidFill>
                  <a:prstClr val="black"/>
                </a:solidFill>
                <a:latin typeface="Arial Black" panose="020B0A04020102020204" pitchFamily="34" charset="0"/>
                <a:cs typeface="Arial"/>
              </a:rPr>
              <a:t>BADLY </a:t>
            </a:r>
            <a:r>
              <a:rPr lang="en-GB" sz="1050" b="1" spc="-35" dirty="0">
                <a:solidFill>
                  <a:prstClr val="black"/>
                </a:solidFill>
                <a:latin typeface="Arial Black" panose="020B0A04020102020204" pitchFamily="34" charset="0"/>
                <a:cs typeface="Arial"/>
              </a:rPr>
              <a:t>IN </a:t>
            </a:r>
            <a:r>
              <a:rPr lang="en-GB" sz="1050" b="1" spc="-120" dirty="0">
                <a:solidFill>
                  <a:prstClr val="black"/>
                </a:solidFill>
                <a:latin typeface="Arial Black" panose="020B0A04020102020204" pitchFamily="34" charset="0"/>
                <a:cs typeface="Arial"/>
              </a:rPr>
              <a:t>NEED </a:t>
            </a:r>
            <a:r>
              <a:rPr lang="en-GB" sz="1050" b="1" spc="-114" dirty="0">
                <a:solidFill>
                  <a:prstClr val="black"/>
                </a:solidFill>
                <a:latin typeface="Arial Black" panose="020B0A04020102020204" pitchFamily="34" charset="0"/>
                <a:cs typeface="Arial"/>
              </a:rPr>
              <a:t>OF BOOKS. </a:t>
            </a:r>
            <a:r>
              <a:rPr lang="en-GB" sz="1050" b="1" spc="-110" dirty="0">
                <a:solidFill>
                  <a:prstClr val="black"/>
                </a:solidFill>
                <a:latin typeface="Arial Black" panose="020B0A04020102020204" pitchFamily="34" charset="0"/>
                <a:cs typeface="Arial"/>
              </a:rPr>
              <a:t>CHILDREN'S </a:t>
            </a:r>
            <a:r>
              <a:rPr lang="en-GB" sz="1050" b="1" spc="-130" dirty="0">
                <a:solidFill>
                  <a:prstClr val="black"/>
                </a:solidFill>
                <a:latin typeface="Arial Black" panose="020B0A04020102020204" pitchFamily="34" charset="0"/>
                <a:cs typeface="Arial"/>
              </a:rPr>
              <a:t>LEISURE </a:t>
            </a:r>
            <a:r>
              <a:rPr lang="en-GB" sz="1050" b="1" spc="-105" dirty="0">
                <a:solidFill>
                  <a:prstClr val="black"/>
                </a:solidFill>
                <a:latin typeface="Arial Black" panose="020B0A04020102020204" pitchFamily="34" charset="0"/>
                <a:cs typeface="Arial"/>
              </a:rPr>
              <a:t>READING </a:t>
            </a:r>
            <a:r>
              <a:rPr lang="en-GB" sz="1050" b="1" spc="-135" dirty="0">
                <a:solidFill>
                  <a:prstClr val="black"/>
                </a:solidFill>
                <a:latin typeface="Arial Black" panose="020B0A04020102020204" pitchFamily="34" charset="0"/>
                <a:cs typeface="Arial"/>
              </a:rPr>
              <a:t>BOOKS </a:t>
            </a:r>
            <a:r>
              <a:rPr lang="en-GB" sz="1050" b="1" spc="-130" dirty="0">
                <a:solidFill>
                  <a:prstClr val="black"/>
                </a:solidFill>
                <a:latin typeface="Arial Black" panose="020B0A04020102020204" pitchFamily="34" charset="0"/>
                <a:cs typeface="Arial"/>
              </a:rPr>
              <a:t>FOR </a:t>
            </a:r>
            <a:r>
              <a:rPr lang="en-GB" sz="1050" b="1" spc="-145" dirty="0">
                <a:solidFill>
                  <a:prstClr val="black"/>
                </a:solidFill>
                <a:latin typeface="Arial Black" panose="020B0A04020102020204" pitchFamily="34" charset="0"/>
                <a:cs typeface="Arial"/>
              </a:rPr>
              <a:t>AGES </a:t>
            </a:r>
            <a:r>
              <a:rPr lang="en-GB" sz="1050" b="1" spc="-45" dirty="0">
                <a:solidFill>
                  <a:prstClr val="black"/>
                </a:solidFill>
                <a:latin typeface="Arial Black" panose="020B0A04020102020204" pitchFamily="34" charset="0"/>
                <a:cs typeface="Arial"/>
              </a:rPr>
              <a:t>5 </a:t>
            </a:r>
            <a:r>
              <a:rPr lang="en-GB" sz="1050" b="1" spc="-120" dirty="0">
                <a:solidFill>
                  <a:prstClr val="black"/>
                </a:solidFill>
                <a:latin typeface="Arial Black" panose="020B0A04020102020204" pitchFamily="34" charset="0"/>
                <a:cs typeface="Arial"/>
              </a:rPr>
              <a:t>YRS. </a:t>
            </a:r>
            <a:r>
              <a:rPr lang="en-GB" sz="1050" b="1" spc="-105" dirty="0">
                <a:solidFill>
                  <a:prstClr val="black"/>
                </a:solidFill>
                <a:latin typeface="Arial Black" panose="020B0A04020102020204" pitchFamily="34" charset="0"/>
                <a:cs typeface="Arial"/>
              </a:rPr>
              <a:t>TO </a:t>
            </a:r>
            <a:r>
              <a:rPr lang="en-GB" sz="1050" b="1" spc="-45" dirty="0">
                <a:solidFill>
                  <a:prstClr val="black"/>
                </a:solidFill>
                <a:latin typeface="Arial Black" panose="020B0A04020102020204" pitchFamily="34" charset="0"/>
                <a:cs typeface="Arial"/>
              </a:rPr>
              <a:t>18 </a:t>
            </a:r>
            <a:r>
              <a:rPr lang="en-GB" sz="1050" b="1" spc="-120" dirty="0">
                <a:solidFill>
                  <a:prstClr val="black"/>
                </a:solidFill>
                <a:latin typeface="Arial Black" panose="020B0A04020102020204" pitchFamily="34" charset="0"/>
                <a:cs typeface="Arial"/>
              </a:rPr>
              <a:t>YRS. </a:t>
            </a:r>
            <a:r>
              <a:rPr lang="en-GB" sz="1050" b="1" spc="-114" dirty="0">
                <a:solidFill>
                  <a:prstClr val="black"/>
                </a:solidFill>
                <a:latin typeface="Arial Black" panose="020B0A04020102020204" pitchFamily="34" charset="0"/>
                <a:cs typeface="Arial"/>
              </a:rPr>
              <a:t>OLD </a:t>
            </a:r>
            <a:r>
              <a:rPr lang="en-GB" sz="1050" b="1" spc="-140" dirty="0">
                <a:solidFill>
                  <a:prstClr val="black"/>
                </a:solidFill>
                <a:latin typeface="Arial Black" panose="020B0A04020102020204" pitchFamily="34" charset="0"/>
                <a:cs typeface="Arial"/>
              </a:rPr>
              <a:t>ARE  </a:t>
            </a:r>
            <a:r>
              <a:rPr lang="en-GB" sz="1050" b="1" spc="-90" dirty="0">
                <a:solidFill>
                  <a:prstClr val="black"/>
                </a:solidFill>
                <a:latin typeface="Arial Black" panose="020B0A04020102020204" pitchFamily="34" charset="0"/>
                <a:cs typeface="Arial"/>
              </a:rPr>
              <a:t>MOST </a:t>
            </a:r>
            <a:r>
              <a:rPr lang="en-GB" sz="1050" b="1" spc="-100" dirty="0">
                <a:solidFill>
                  <a:prstClr val="black"/>
                </a:solidFill>
                <a:latin typeface="Arial Black" panose="020B0A04020102020204" pitchFamily="34" charset="0"/>
                <a:cs typeface="Arial"/>
              </a:rPr>
              <a:t>WELCOME. </a:t>
            </a:r>
            <a:r>
              <a:rPr lang="en-GB" sz="1050" b="1" spc="-155" dirty="0">
                <a:solidFill>
                  <a:prstClr val="black"/>
                </a:solidFill>
                <a:latin typeface="Arial Black" panose="020B0A04020102020204" pitchFamily="34" charset="0"/>
                <a:cs typeface="Arial"/>
              </a:rPr>
              <a:t>PLEASE</a:t>
            </a:r>
            <a:r>
              <a:rPr lang="en-GB" sz="1050" b="1" spc="-60" dirty="0">
                <a:solidFill>
                  <a:prstClr val="black"/>
                </a:solidFill>
                <a:latin typeface="Arial Black" panose="020B0A04020102020204" pitchFamily="34" charset="0"/>
                <a:cs typeface="Arial"/>
              </a:rPr>
              <a:t> </a:t>
            </a:r>
            <a:r>
              <a:rPr lang="en-GB" sz="1050" b="1" spc="-45" dirty="0">
                <a:solidFill>
                  <a:prstClr val="black"/>
                </a:solidFill>
                <a:latin typeface="Arial Black" panose="020B0A04020102020204" pitchFamily="34" charset="0"/>
                <a:cs typeface="Arial"/>
              </a:rPr>
              <a:t>PM </a:t>
            </a:r>
            <a:r>
              <a:rPr lang="en-GB" sz="1050" b="1" spc="-70" dirty="0">
                <a:solidFill>
                  <a:prstClr val="black"/>
                </a:solidFill>
                <a:latin typeface="Arial Black" panose="020B0A04020102020204" pitchFamily="34" charset="0"/>
                <a:cs typeface="Arial"/>
              </a:rPr>
              <a:t>ME </a:t>
            </a:r>
            <a:r>
              <a:rPr lang="en-GB" sz="1050" b="1" spc="-75" dirty="0">
                <a:solidFill>
                  <a:prstClr val="black"/>
                </a:solidFill>
                <a:latin typeface="Arial Black" panose="020B0A04020102020204" pitchFamily="34" charset="0"/>
                <a:cs typeface="Arial"/>
              </a:rPr>
              <a:t>IF </a:t>
            </a:r>
            <a:r>
              <a:rPr lang="en-GB" sz="1050" b="1" spc="-100" dirty="0">
                <a:solidFill>
                  <a:prstClr val="black"/>
                </a:solidFill>
                <a:latin typeface="Arial Black" panose="020B0A04020102020204" pitchFamily="34" charset="0"/>
                <a:cs typeface="Arial"/>
              </a:rPr>
              <a:t>YOU </a:t>
            </a:r>
            <a:r>
              <a:rPr lang="en-GB" sz="1050" b="1" spc="-85" dirty="0">
                <a:solidFill>
                  <a:prstClr val="black"/>
                </a:solidFill>
                <a:latin typeface="Arial Black" panose="020B0A04020102020204" pitchFamily="34" charset="0"/>
                <a:cs typeface="Arial"/>
              </a:rPr>
              <a:t>WISH </a:t>
            </a:r>
            <a:r>
              <a:rPr lang="en-GB" sz="1050" b="1" spc="-105" dirty="0">
                <a:solidFill>
                  <a:prstClr val="black"/>
                </a:solidFill>
                <a:latin typeface="Arial Black" panose="020B0A04020102020204" pitchFamily="34" charset="0"/>
                <a:cs typeface="Arial"/>
              </a:rPr>
              <a:t>TO </a:t>
            </a:r>
            <a:r>
              <a:rPr lang="en-GB" sz="1050" b="1" spc="-110" dirty="0">
                <a:solidFill>
                  <a:prstClr val="black"/>
                </a:solidFill>
                <a:latin typeface="Arial Black" panose="020B0A04020102020204" pitchFamily="34" charset="0"/>
                <a:cs typeface="Arial"/>
              </a:rPr>
              <a:t>HAVE </a:t>
            </a:r>
            <a:r>
              <a:rPr lang="en-GB" sz="1050" b="1" spc="-85" dirty="0">
                <a:solidFill>
                  <a:prstClr val="black"/>
                </a:solidFill>
                <a:latin typeface="Arial Black" panose="020B0A04020102020204" pitchFamily="34" charset="0"/>
                <a:cs typeface="Arial"/>
              </a:rPr>
              <a:t>THEM </a:t>
            </a:r>
            <a:r>
              <a:rPr lang="en-GB" sz="1050" b="1" spc="-120" dirty="0">
                <a:solidFill>
                  <a:prstClr val="black"/>
                </a:solidFill>
                <a:latin typeface="Arial Black" panose="020B0A04020102020204" pitchFamily="34" charset="0"/>
                <a:cs typeface="Arial"/>
              </a:rPr>
              <a:t>PICKED </a:t>
            </a:r>
            <a:r>
              <a:rPr lang="en-GB" sz="1050" b="1" spc="-95" dirty="0">
                <a:solidFill>
                  <a:prstClr val="black"/>
                </a:solidFill>
                <a:latin typeface="Arial Black" panose="020B0A04020102020204" pitchFamily="34" charset="0"/>
                <a:cs typeface="Arial"/>
              </a:rPr>
              <a:t>UP </a:t>
            </a:r>
            <a:r>
              <a:rPr lang="en-GB" sz="1050" b="1" spc="-120" dirty="0">
                <a:solidFill>
                  <a:prstClr val="black"/>
                </a:solidFill>
                <a:latin typeface="Arial Black" panose="020B0A04020102020204" pitchFamily="34" charset="0"/>
                <a:cs typeface="Arial"/>
              </a:rPr>
              <a:t>OR DELIVER </a:t>
            </a:r>
            <a:r>
              <a:rPr lang="en-GB" sz="1050" b="1" spc="-105" dirty="0">
                <a:solidFill>
                  <a:prstClr val="black"/>
                </a:solidFill>
                <a:latin typeface="Arial Black" panose="020B0A04020102020204" pitchFamily="34" charset="0"/>
                <a:cs typeface="Arial"/>
              </a:rPr>
              <a:t>TO </a:t>
            </a:r>
            <a:r>
              <a:rPr lang="en-GB" sz="1050" b="1" spc="-55" dirty="0">
                <a:solidFill>
                  <a:prstClr val="black"/>
                </a:solidFill>
                <a:latin typeface="Arial Black" panose="020B0A04020102020204" pitchFamily="34" charset="0"/>
                <a:cs typeface="Arial"/>
              </a:rPr>
              <a:t>MY </a:t>
            </a:r>
            <a:r>
              <a:rPr lang="en-GB" sz="1050" b="1" spc="-95" dirty="0">
                <a:solidFill>
                  <a:prstClr val="black"/>
                </a:solidFill>
                <a:latin typeface="Arial Black" panose="020B0A04020102020204" pitchFamily="34" charset="0"/>
                <a:cs typeface="Arial"/>
              </a:rPr>
              <a:t>HOUSE. </a:t>
            </a:r>
            <a:r>
              <a:rPr lang="en-GB" sz="1050" b="1" spc="-15" dirty="0">
                <a:solidFill>
                  <a:prstClr val="black"/>
                </a:solidFill>
                <a:latin typeface="Arial Black" panose="020B0A04020102020204" pitchFamily="34" charset="0"/>
                <a:cs typeface="Arial"/>
              </a:rPr>
              <a:t>I </a:t>
            </a:r>
            <a:r>
              <a:rPr lang="en-GB" sz="1050" b="1" spc="-100" dirty="0">
                <a:solidFill>
                  <a:prstClr val="black"/>
                </a:solidFill>
                <a:latin typeface="Arial Black" panose="020B0A04020102020204" pitchFamily="34" charset="0"/>
                <a:cs typeface="Arial"/>
              </a:rPr>
              <a:t>WILL </a:t>
            </a:r>
            <a:r>
              <a:rPr lang="en-GB" sz="1050" b="1" spc="-140" dirty="0">
                <a:solidFill>
                  <a:prstClr val="black"/>
                </a:solidFill>
                <a:latin typeface="Arial Black" panose="020B0A04020102020204" pitchFamily="34" charset="0"/>
                <a:cs typeface="Arial"/>
              </a:rPr>
              <a:t>TAKE </a:t>
            </a:r>
            <a:r>
              <a:rPr lang="en-GB" sz="1050" b="1" spc="-150" dirty="0">
                <a:solidFill>
                  <a:prstClr val="black"/>
                </a:solidFill>
                <a:latin typeface="Arial Black" panose="020B0A04020102020204" pitchFamily="34" charset="0"/>
                <a:cs typeface="Arial"/>
              </a:rPr>
              <a:t>CARE</a:t>
            </a:r>
            <a:r>
              <a:rPr lang="en-GB" sz="1050" b="1" spc="-114" dirty="0">
                <a:solidFill>
                  <a:prstClr val="black"/>
                </a:solidFill>
                <a:latin typeface="Arial Black" panose="020B0A04020102020204" pitchFamily="34" charset="0"/>
                <a:cs typeface="Arial"/>
              </a:rPr>
              <a:t> OF</a:t>
            </a:r>
            <a:endParaRPr lang="en-GB" sz="1050" dirty="0">
              <a:solidFill>
                <a:prstClr val="black"/>
              </a:solidFill>
              <a:latin typeface="Arial Black" panose="020B0A04020102020204" pitchFamily="34" charset="0"/>
              <a:cs typeface="Arial"/>
            </a:endParaRPr>
          </a:p>
          <a:p>
            <a:pPr marL="12700" lvl="0">
              <a:lnSpc>
                <a:spcPts val="1070"/>
              </a:lnSpc>
            </a:pPr>
            <a:r>
              <a:rPr lang="en-GB" sz="1050" b="1" spc="-95" dirty="0">
                <a:solidFill>
                  <a:prstClr val="black"/>
                </a:solidFill>
                <a:latin typeface="Arial Black" panose="020B0A04020102020204" pitchFamily="34" charset="0"/>
                <a:cs typeface="Arial"/>
              </a:rPr>
              <a:t>SHIPPING </a:t>
            </a:r>
            <a:r>
              <a:rPr lang="en-GB" sz="1050" b="1" spc="-45" dirty="0">
                <a:solidFill>
                  <a:prstClr val="black"/>
                </a:solidFill>
                <a:latin typeface="Arial Black" panose="020B0A04020102020204" pitchFamily="34" charset="0"/>
                <a:cs typeface="Arial"/>
              </a:rPr>
              <a:t>C/O </a:t>
            </a:r>
            <a:r>
              <a:rPr lang="en-GB" sz="1050" b="1" spc="-105" dirty="0">
                <a:solidFill>
                  <a:prstClr val="black"/>
                </a:solidFill>
                <a:latin typeface="Arial Black" panose="020B0A04020102020204" pitchFamily="34" charset="0"/>
                <a:cs typeface="Arial"/>
              </a:rPr>
              <a:t>A </a:t>
            </a:r>
            <a:r>
              <a:rPr lang="en-GB" sz="1050" b="1" spc="-125" dirty="0">
                <a:solidFill>
                  <a:prstClr val="black"/>
                </a:solidFill>
                <a:latin typeface="Arial Black" panose="020B0A04020102020204" pitchFamily="34" charset="0"/>
                <a:cs typeface="Arial"/>
              </a:rPr>
              <a:t>GENEROUS</a:t>
            </a:r>
            <a:r>
              <a:rPr lang="en-GB" sz="1050" b="1" spc="-85" dirty="0">
                <a:solidFill>
                  <a:prstClr val="black"/>
                </a:solidFill>
                <a:latin typeface="Arial Black" panose="020B0A04020102020204" pitchFamily="34" charset="0"/>
                <a:cs typeface="Arial"/>
              </a:rPr>
              <a:t> </a:t>
            </a:r>
            <a:r>
              <a:rPr lang="en-GB" sz="1050" b="1" spc="-105" dirty="0">
                <a:solidFill>
                  <a:prstClr val="black"/>
                </a:solidFill>
                <a:latin typeface="Arial Black" panose="020B0A04020102020204" pitchFamily="34" charset="0"/>
                <a:cs typeface="Arial"/>
              </a:rPr>
              <a:t>COURIER.</a:t>
            </a:r>
          </a:p>
          <a:p>
            <a:pPr marL="12700" lvl="0">
              <a:lnSpc>
                <a:spcPts val="1070"/>
              </a:lnSpc>
            </a:pPr>
            <a:endParaRPr lang="en-GB" sz="1050" b="1" spc="-105" dirty="0">
              <a:solidFill>
                <a:prstClr val="black"/>
              </a:solidFill>
              <a:latin typeface="Arial Black" panose="020B0A04020102020204" pitchFamily="34" charset="0"/>
              <a:cs typeface="Arial"/>
            </a:endParaRPr>
          </a:p>
          <a:p>
            <a:pPr marL="12700" lvl="0">
              <a:lnSpc>
                <a:spcPts val="1070"/>
              </a:lnSpc>
            </a:pPr>
            <a:endParaRPr lang="en-GB" sz="1050" b="1" spc="-105" dirty="0">
              <a:solidFill>
                <a:prstClr val="black"/>
              </a:solidFill>
              <a:latin typeface="Arial Black" panose="020B0A04020102020204" pitchFamily="34" charset="0"/>
              <a:cs typeface="Arial"/>
            </a:endParaRPr>
          </a:p>
          <a:p>
            <a:pPr marL="12700" lvl="0">
              <a:lnSpc>
                <a:spcPts val="1070"/>
              </a:lnSpc>
            </a:pPr>
            <a:endParaRPr lang="en-GB" sz="1050" b="1" spc="-105" dirty="0">
              <a:solidFill>
                <a:prstClr val="black"/>
              </a:solidFill>
              <a:latin typeface="Arial Black" panose="020B0A04020102020204" pitchFamily="34" charset="0"/>
              <a:cs typeface="Arial"/>
            </a:endParaRPr>
          </a:p>
          <a:p>
            <a:pPr marL="12700" lvl="0">
              <a:lnSpc>
                <a:spcPts val="1070"/>
              </a:lnSpc>
            </a:pPr>
            <a:endParaRPr lang="en-GB" sz="1050" dirty="0">
              <a:solidFill>
                <a:prstClr val="black"/>
              </a:solidFill>
              <a:latin typeface="Arial Black" panose="020B0A04020102020204" pitchFamily="34" charset="0"/>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804863" marR="5080" indent="87313">
              <a:lnSpc>
                <a:spcPct val="101499"/>
              </a:lnSpc>
              <a:spcBef>
                <a:spcPts val="5"/>
              </a:spcBef>
            </a:pPr>
            <a:r>
              <a:rPr lang="en-GB" sz="1050" spc="-120" dirty="0">
                <a:latin typeface="Arial Black" panose="020B0A04020102020204" pitchFamily="34" charset="0"/>
                <a:cs typeface="Arial"/>
              </a:rPr>
              <a:t>RVG </a:t>
            </a:r>
            <a:r>
              <a:rPr lang="en-GB" sz="1050" spc="-90" dirty="0">
                <a:latin typeface="Arial Black" panose="020B0A04020102020204" pitchFamily="34" charset="0"/>
                <a:cs typeface="Arial"/>
              </a:rPr>
              <a:t>has </a:t>
            </a:r>
            <a:r>
              <a:rPr lang="en-GB" sz="1050" spc="-40" dirty="0">
                <a:latin typeface="Arial Black" panose="020B0A04020102020204" pitchFamily="34" charset="0"/>
                <a:cs typeface="Arial"/>
              </a:rPr>
              <a:t>attracted </a:t>
            </a:r>
            <a:r>
              <a:rPr lang="en-GB" sz="1050" spc="-60" dirty="0">
                <a:latin typeface="Arial Black" panose="020B0A04020102020204" pitchFamily="34" charset="0"/>
                <a:cs typeface="Arial"/>
              </a:rPr>
              <a:t>people </a:t>
            </a:r>
            <a:r>
              <a:rPr lang="en-GB" sz="1050" spc="-65" dirty="0">
                <a:latin typeface="Arial Black" panose="020B0A04020102020204" pitchFamily="34" charset="0"/>
                <a:cs typeface="Arial"/>
              </a:rPr>
              <a:t>and organizations. </a:t>
            </a:r>
            <a:r>
              <a:rPr lang="en-GB" sz="1050" spc="-80" dirty="0">
                <a:latin typeface="Arial Black" panose="020B0A04020102020204" pitchFamily="34" charset="0"/>
                <a:cs typeface="Arial"/>
              </a:rPr>
              <a:t>The </a:t>
            </a:r>
            <a:r>
              <a:rPr lang="en-GB" sz="1050" spc="-45" dirty="0">
                <a:latin typeface="Arial Black" panose="020B0A04020102020204" pitchFamily="34" charset="0"/>
                <a:cs typeface="Arial"/>
              </a:rPr>
              <a:t>first </a:t>
            </a:r>
            <a:r>
              <a:rPr lang="en-GB" sz="1050" spc="-65" dirty="0">
                <a:latin typeface="Arial Black" panose="020B0A04020102020204" pitchFamily="34" charset="0"/>
                <a:cs typeface="Arial"/>
              </a:rPr>
              <a:t>one </a:t>
            </a:r>
            <a:r>
              <a:rPr lang="en-GB" sz="1050" spc="-80" dirty="0">
                <a:latin typeface="Arial Black" panose="020B0A04020102020204" pitchFamily="34" charset="0"/>
                <a:cs typeface="Arial"/>
              </a:rPr>
              <a:t>was Landbank </a:t>
            </a:r>
            <a:r>
              <a:rPr lang="en-GB" sz="1050" spc="-65" dirty="0">
                <a:latin typeface="Arial Black" panose="020B0A04020102020204" pitchFamily="34" charset="0"/>
                <a:cs typeface="Arial"/>
              </a:rPr>
              <a:t>and </a:t>
            </a:r>
          </a:p>
          <a:p>
            <a:pPr marL="804863" marR="5080" indent="87313">
              <a:lnSpc>
                <a:spcPct val="101499"/>
              </a:lnSpc>
              <a:spcBef>
                <a:spcPts val="5"/>
              </a:spcBef>
            </a:pPr>
            <a:r>
              <a:rPr lang="en-GB" sz="1050" spc="-50" dirty="0">
                <a:latin typeface="Arial Black" panose="020B0A04020102020204" pitchFamily="34" charset="0"/>
                <a:cs typeface="Arial"/>
              </a:rPr>
              <a:t>Hofer </a:t>
            </a:r>
            <a:r>
              <a:rPr lang="en-GB" sz="1050" spc="-45" dirty="0" err="1">
                <a:latin typeface="Arial Black" panose="020B0A04020102020204" pitchFamily="34" charset="0"/>
                <a:cs typeface="Arial"/>
              </a:rPr>
              <a:t>Devt</a:t>
            </a:r>
            <a:r>
              <a:rPr lang="en-GB" sz="1050" spc="-45" dirty="0">
                <a:latin typeface="Arial Black" panose="020B0A04020102020204" pitchFamily="34" charset="0"/>
                <a:cs typeface="Arial"/>
              </a:rPr>
              <a:t>. </a:t>
            </a:r>
            <a:r>
              <a:rPr lang="en-GB" sz="1050" spc="-75" dirty="0">
                <a:latin typeface="Arial Black" panose="020B0A04020102020204" pitchFamily="34" charset="0"/>
                <a:cs typeface="Arial"/>
              </a:rPr>
              <a:t>Corp. </a:t>
            </a:r>
            <a:r>
              <a:rPr lang="en-GB" sz="1050" spc="-70" dirty="0">
                <a:latin typeface="Arial Black" panose="020B0A04020102020204" pitchFamily="34" charset="0"/>
                <a:cs typeface="Arial"/>
              </a:rPr>
              <a:t>which </a:t>
            </a:r>
            <a:r>
              <a:rPr lang="en-GB" sz="1050" spc="-65" dirty="0">
                <a:latin typeface="Arial Black" panose="020B0A04020102020204" pitchFamily="34" charset="0"/>
                <a:cs typeface="Arial"/>
              </a:rPr>
              <a:t>augmented </a:t>
            </a:r>
            <a:r>
              <a:rPr lang="en-GB" sz="1050" spc="-125" dirty="0">
                <a:latin typeface="Arial Black" panose="020B0A04020102020204" pitchFamily="34" charset="0"/>
                <a:cs typeface="Arial"/>
              </a:rPr>
              <a:t>SSI </a:t>
            </a:r>
            <a:r>
              <a:rPr lang="en-GB" sz="1050" spc="-70" dirty="0">
                <a:latin typeface="Arial Black" panose="020B0A04020102020204" pitchFamily="34" charset="0"/>
                <a:cs typeface="Arial"/>
              </a:rPr>
              <a:t>Library  </a:t>
            </a:r>
            <a:r>
              <a:rPr lang="en-GB" sz="1050" spc="-65" dirty="0">
                <a:latin typeface="Arial Black" panose="020B0A04020102020204" pitchFamily="34" charset="0"/>
                <a:cs typeface="Arial"/>
              </a:rPr>
              <a:t>and made </a:t>
            </a:r>
            <a:r>
              <a:rPr lang="en-GB" sz="1050" spc="-40" dirty="0">
                <a:latin typeface="Arial Black" panose="020B0A04020102020204" pitchFamily="34" charset="0"/>
                <a:cs typeface="Arial"/>
              </a:rPr>
              <a:t>into </a:t>
            </a:r>
            <a:r>
              <a:rPr lang="en-GB" sz="1050" spc="-60" dirty="0">
                <a:latin typeface="Arial Black" panose="020B0A04020102020204" pitchFamily="34" charset="0"/>
                <a:cs typeface="Arial"/>
              </a:rPr>
              <a:t>a </a:t>
            </a:r>
          </a:p>
          <a:p>
            <a:pPr marL="804863" marR="5080" indent="87313">
              <a:lnSpc>
                <a:spcPct val="101499"/>
              </a:lnSpc>
              <a:spcBef>
                <a:spcPts val="5"/>
              </a:spcBef>
            </a:pPr>
            <a:r>
              <a:rPr lang="en-GB" sz="1050" spc="-75" dirty="0">
                <a:latin typeface="Arial Black" panose="020B0A04020102020204" pitchFamily="34" charset="0"/>
                <a:cs typeface="Arial"/>
              </a:rPr>
              <a:t>"Landbank </a:t>
            </a:r>
            <a:r>
              <a:rPr lang="en-GB" sz="1050" spc="-60" dirty="0">
                <a:latin typeface="Arial Black" panose="020B0A04020102020204" pitchFamily="34" charset="0"/>
                <a:cs typeface="Arial"/>
              </a:rPr>
              <a:t>Library," </a:t>
            </a:r>
            <a:r>
              <a:rPr lang="en-GB" sz="1050" spc="-35" dirty="0">
                <a:latin typeface="Arial Black" panose="020B0A04020102020204" pitchFamily="34" charset="0"/>
                <a:cs typeface="Arial"/>
              </a:rPr>
              <a:t>the </a:t>
            </a:r>
            <a:r>
              <a:rPr lang="en-GB" sz="1050" spc="-45" dirty="0">
                <a:latin typeface="Arial Black" panose="020B0A04020102020204" pitchFamily="34" charset="0"/>
                <a:cs typeface="Arial"/>
              </a:rPr>
              <a:t>first </a:t>
            </a:r>
            <a:r>
              <a:rPr lang="en-GB" sz="1050" spc="-55" dirty="0">
                <a:latin typeface="Arial Black" panose="020B0A04020102020204" pitchFamily="34" charset="0"/>
                <a:cs typeface="Arial"/>
              </a:rPr>
              <a:t>in</a:t>
            </a:r>
            <a:r>
              <a:rPr lang="en-GB" sz="1050" spc="-5" dirty="0">
                <a:latin typeface="Arial Black" panose="020B0A04020102020204" pitchFamily="34" charset="0"/>
                <a:cs typeface="Arial"/>
              </a:rPr>
              <a:t> </a:t>
            </a:r>
            <a:r>
              <a:rPr lang="en-GB" sz="1050" spc="-40" dirty="0">
                <a:latin typeface="Arial Black" panose="020B0A04020102020204" pitchFamily="34" charset="0"/>
                <a:cs typeface="Arial"/>
              </a:rPr>
              <a:t>ARMM.</a:t>
            </a:r>
            <a:endParaRPr lang="en-GB" sz="1050" dirty="0">
              <a:latin typeface="Arial Black" panose="020B0A04020102020204" pitchFamily="34" charset="0"/>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892175">
              <a:lnSpc>
                <a:spcPct val="100000"/>
              </a:lnSpc>
              <a:spcBef>
                <a:spcPts val="100"/>
              </a:spcBef>
            </a:pPr>
            <a:r>
              <a:rPr lang="en-GB" sz="1050" b="1" u="sng" spc="-70" dirty="0">
                <a:uFill>
                  <a:solidFill>
                    <a:srgbClr val="000000"/>
                  </a:solidFill>
                </a:uFill>
                <a:latin typeface="Arial Black" panose="020B0A04020102020204" pitchFamily="34" charset="0"/>
                <a:cs typeface="Arial"/>
                <a:hlinkClick r:id="rId7"/>
              </a:rPr>
              <a:t>Gorrez</a:t>
            </a:r>
            <a:r>
              <a:rPr lang="en-GB" sz="1050" b="1" spc="-70" dirty="0">
                <a:latin typeface="Arial Black" panose="020B0A04020102020204" pitchFamily="34" charset="0"/>
                <a:cs typeface="Arial"/>
                <a:hlinkClick r:id="rId7"/>
              </a:rPr>
              <a:t> </a:t>
            </a:r>
            <a:r>
              <a:rPr lang="en-GB" sz="1050" b="1" spc="-90" dirty="0">
                <a:latin typeface="Arial Black" panose="020B0A04020102020204" pitchFamily="34" charset="0"/>
                <a:cs typeface="Arial"/>
              </a:rPr>
              <a:t>is </a:t>
            </a:r>
            <a:r>
              <a:rPr lang="en-GB" sz="1050" b="1" spc="-30" dirty="0">
                <a:latin typeface="Arial Black" panose="020B0A04020102020204" pitchFamily="34" charset="0"/>
                <a:cs typeface="Arial"/>
              </a:rPr>
              <a:t>with </a:t>
            </a:r>
            <a:r>
              <a:rPr lang="en-GB" sz="1050" b="1" u="sng" spc="-90" dirty="0">
                <a:uFill>
                  <a:solidFill>
                    <a:srgbClr val="000000"/>
                  </a:solidFill>
                </a:uFill>
                <a:latin typeface="Arial Black" panose="020B0A04020102020204" pitchFamily="34" charset="0"/>
                <a:cs typeface="Arial"/>
                <a:hlinkClick r:id="rId8"/>
              </a:rPr>
              <a:t>Francis </a:t>
            </a:r>
            <a:r>
              <a:rPr lang="en-GB" sz="1050" b="1" u="sng" spc="-65" dirty="0">
                <a:uFill>
                  <a:solidFill>
                    <a:srgbClr val="000000"/>
                  </a:solidFill>
                </a:uFill>
                <a:latin typeface="Arial Black" panose="020B0A04020102020204" pitchFamily="34" charset="0"/>
                <a:cs typeface="Arial"/>
                <a:hlinkClick r:id="rId8"/>
              </a:rPr>
              <a:t>Gorrez</a:t>
            </a:r>
            <a:r>
              <a:rPr lang="en-GB" sz="1050" b="1" spc="-65" dirty="0">
                <a:latin typeface="Arial Black" panose="020B0A04020102020204" pitchFamily="34" charset="0"/>
                <a:cs typeface="Arial"/>
                <a:hlinkClick r:id="rId8"/>
              </a:rPr>
              <a:t> </a:t>
            </a:r>
            <a:r>
              <a:rPr lang="en-GB" sz="1050" b="1" spc="-65" dirty="0">
                <a:latin typeface="Arial Black" panose="020B0A04020102020204" pitchFamily="34" charset="0"/>
                <a:cs typeface="Arial"/>
              </a:rPr>
              <a:t>and </a:t>
            </a:r>
            <a:r>
              <a:rPr lang="en-GB" sz="1050" b="1" u="sng" spc="-75" dirty="0">
                <a:uFill>
                  <a:solidFill>
                    <a:srgbClr val="000000"/>
                  </a:solidFill>
                </a:uFill>
                <a:latin typeface="Arial Black" panose="020B0A04020102020204" pitchFamily="34" charset="0"/>
                <a:cs typeface="Arial"/>
                <a:hlinkClick r:id="rId9"/>
              </a:rPr>
              <a:t>Frank</a:t>
            </a:r>
            <a:r>
              <a:rPr lang="en-GB" sz="1050" b="1" u="sng" spc="95" dirty="0">
                <a:uFill>
                  <a:solidFill>
                    <a:srgbClr val="000000"/>
                  </a:solidFill>
                </a:uFill>
                <a:latin typeface="Arial Black" panose="020B0A04020102020204" pitchFamily="34" charset="0"/>
                <a:cs typeface="Arial"/>
                <a:hlinkClick r:id="rId9"/>
              </a:rPr>
              <a:t> </a:t>
            </a:r>
            <a:r>
              <a:rPr lang="en-GB" sz="1050" b="1" u="sng" spc="-60" dirty="0">
                <a:uFill>
                  <a:solidFill>
                    <a:srgbClr val="000000"/>
                  </a:solidFill>
                </a:uFill>
                <a:latin typeface="Arial Black" panose="020B0A04020102020204" pitchFamily="34" charset="0"/>
                <a:cs typeface="Arial"/>
                <a:hlinkClick r:id="rId9"/>
              </a:rPr>
              <a:t>Gorrez</a:t>
            </a:r>
            <a:r>
              <a:rPr lang="en-GB" sz="1050" b="1" spc="-60" dirty="0">
                <a:latin typeface="Arial Black" panose="020B0A04020102020204" pitchFamily="34" charset="0"/>
                <a:cs typeface="Arial"/>
                <a:hlinkClick r:id="rId9"/>
              </a:rPr>
              <a:t>.</a:t>
            </a:r>
            <a:endParaRPr lang="en-GB" sz="1050" dirty="0">
              <a:latin typeface="Arial Black" panose="020B0A04020102020204" pitchFamily="34" charset="0"/>
              <a:cs typeface="Arial"/>
            </a:endParaRPr>
          </a:p>
          <a:p>
            <a:pPr marL="892175" marR="6985" algn="just">
              <a:lnSpc>
                <a:spcPct val="101499"/>
              </a:lnSpc>
              <a:spcBef>
                <a:spcPts val="5"/>
              </a:spcBef>
            </a:pPr>
            <a:r>
              <a:rPr lang="en-GB" sz="1050" b="1" spc="-75" dirty="0">
                <a:latin typeface="Arial Black" panose="020B0A04020102020204" pitchFamily="34" charset="0"/>
                <a:cs typeface="Arial"/>
              </a:rPr>
              <a:t>Happy </a:t>
            </a:r>
            <a:r>
              <a:rPr lang="en-GB" sz="1050" b="1" spc="-65" dirty="0">
                <a:latin typeface="Arial Black" panose="020B0A04020102020204" pitchFamily="34" charset="0"/>
                <a:cs typeface="Arial"/>
              </a:rPr>
              <a:t>Father's </a:t>
            </a:r>
            <a:r>
              <a:rPr lang="en-GB" sz="1050" b="1" spc="-75" dirty="0">
                <a:latin typeface="Arial Black" panose="020B0A04020102020204" pitchFamily="34" charset="0"/>
                <a:cs typeface="Arial"/>
              </a:rPr>
              <a:t>Day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the </a:t>
            </a:r>
            <a:r>
              <a:rPr lang="en-GB" sz="1050" b="1" spc="-70" dirty="0">
                <a:latin typeface="Arial Black" panose="020B0A04020102020204" pitchFamily="34" charset="0"/>
                <a:cs typeface="Arial"/>
              </a:rPr>
              <a:t>man </a:t>
            </a:r>
            <a:r>
              <a:rPr lang="en-GB" sz="1050" b="1" spc="-60" dirty="0">
                <a:latin typeface="Arial Black" panose="020B0A04020102020204" pitchFamily="34" charset="0"/>
                <a:cs typeface="Arial"/>
              </a:rPr>
              <a:t>who </a:t>
            </a:r>
            <a:r>
              <a:rPr lang="en-GB" sz="1050" b="1" spc="-90" dirty="0">
                <a:latin typeface="Arial Black" panose="020B0A04020102020204" pitchFamily="34" charset="0"/>
                <a:cs typeface="Arial"/>
              </a:rPr>
              <a:t>is </a:t>
            </a:r>
            <a:r>
              <a:rPr lang="en-GB" sz="1050" b="1" spc="-65" dirty="0">
                <a:latin typeface="Arial Black" panose="020B0A04020102020204" pitchFamily="34" charset="0"/>
                <a:cs typeface="Arial"/>
              </a:rPr>
              <a:t>always </a:t>
            </a:r>
            <a:r>
              <a:rPr lang="en-GB" sz="1050" b="1" spc="-50" dirty="0">
                <a:latin typeface="Arial Black" panose="020B0A04020102020204" pitchFamily="34" charset="0"/>
                <a:cs typeface="Arial"/>
              </a:rPr>
              <a:t>willing </a:t>
            </a:r>
            <a:r>
              <a:rPr lang="en-GB" sz="1050" b="1" spc="-30" dirty="0">
                <a:latin typeface="Arial Black" panose="020B0A04020102020204" pitchFamily="34" charset="0"/>
                <a:cs typeface="Arial"/>
              </a:rPr>
              <a:t>to </a:t>
            </a:r>
            <a:r>
              <a:rPr lang="en-GB" sz="1050" b="1" spc="-70" dirty="0">
                <a:latin typeface="Arial Black" panose="020B0A04020102020204" pitchFamily="34" charset="0"/>
                <a:cs typeface="Arial"/>
              </a:rPr>
              <a:t>sacrifice </a:t>
            </a:r>
            <a:r>
              <a:rPr lang="en-GB" sz="1050" b="1" spc="-105" dirty="0">
                <a:latin typeface="Arial Black" panose="020B0A04020102020204" pitchFamily="34" charset="0"/>
                <a:cs typeface="Arial"/>
              </a:rPr>
              <a:t>so </a:t>
            </a:r>
            <a:r>
              <a:rPr lang="en-GB" sz="1050" b="1" spc="-60" dirty="0">
                <a:latin typeface="Arial Black" panose="020B0A04020102020204" pitchFamily="34" charset="0"/>
                <a:cs typeface="Arial"/>
              </a:rPr>
              <a:t>he </a:t>
            </a:r>
            <a:r>
              <a:rPr lang="en-GB" sz="1050" b="1" spc="-85" dirty="0">
                <a:latin typeface="Arial Black" panose="020B0A04020102020204" pitchFamily="34" charset="0"/>
                <a:cs typeface="Arial"/>
              </a:rPr>
              <a:t>can </a:t>
            </a:r>
            <a:r>
              <a:rPr lang="en-GB" sz="1050" b="1" spc="-70" dirty="0">
                <a:latin typeface="Arial Black" panose="020B0A04020102020204" pitchFamily="34" charset="0"/>
                <a:cs typeface="Arial"/>
              </a:rPr>
              <a:t>give </a:t>
            </a:r>
            <a:r>
              <a:rPr lang="en-GB" sz="1050" b="1" spc="-40" dirty="0">
                <a:latin typeface="Arial Black" panose="020B0A04020102020204" pitchFamily="34" charset="0"/>
                <a:cs typeface="Arial"/>
              </a:rPr>
              <a:t>the </a:t>
            </a:r>
            <a:r>
              <a:rPr lang="en-GB" sz="1050" b="1" spc="-65" dirty="0">
                <a:latin typeface="Arial Black" panose="020B0A04020102020204" pitchFamily="34" charset="0"/>
                <a:cs typeface="Arial"/>
              </a:rPr>
              <a:t>best </a:t>
            </a:r>
            <a:r>
              <a:rPr lang="en-GB" sz="1050" b="1" spc="-60" dirty="0">
                <a:latin typeface="Arial Black" panose="020B0A04020102020204" pitchFamily="34" charset="0"/>
                <a:cs typeface="Arial"/>
              </a:rPr>
              <a:t>he </a:t>
            </a:r>
            <a:r>
              <a:rPr lang="en-GB" sz="1050" b="1" spc="-75" dirty="0">
                <a:latin typeface="Arial Black" panose="020B0A04020102020204" pitchFamily="34" charset="0"/>
                <a:cs typeface="Arial"/>
              </a:rPr>
              <a:t>could </a:t>
            </a:r>
            <a:r>
              <a:rPr lang="en-GB" sz="1050" b="1" spc="-30" dirty="0">
                <a:latin typeface="Arial Black" panose="020B0A04020102020204" pitchFamily="34" charset="0"/>
                <a:cs typeface="Arial"/>
              </a:rPr>
              <a:t>to </a:t>
            </a:r>
            <a:r>
              <a:rPr lang="en-GB" sz="1050" b="1" spc="-85" dirty="0">
                <a:latin typeface="Arial Black" panose="020B0A04020102020204" pitchFamily="34" charset="0"/>
                <a:cs typeface="Arial"/>
              </a:rPr>
              <a:t>his  </a:t>
            </a:r>
            <a:r>
              <a:rPr lang="en-GB" sz="1050" b="1" spc="-60" dirty="0">
                <a:latin typeface="Arial Black" panose="020B0A04020102020204" pitchFamily="34" charset="0"/>
                <a:cs typeface="Arial"/>
              </a:rPr>
              <a:t>children; </a:t>
            </a:r>
            <a:r>
              <a:rPr lang="en-GB" sz="1050" b="1" spc="-65" dirty="0">
                <a:latin typeface="Arial Black" panose="020B0A04020102020204" pitchFamily="34" charset="0"/>
                <a:cs typeface="Arial"/>
              </a:rPr>
              <a:t>and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the </a:t>
            </a:r>
            <a:r>
              <a:rPr lang="en-GB" sz="1050" b="1" spc="-35" dirty="0">
                <a:latin typeface="Arial Black" panose="020B0A04020102020204" pitchFamily="34" charset="0"/>
                <a:cs typeface="Arial"/>
              </a:rPr>
              <a:t>father </a:t>
            </a:r>
            <a:r>
              <a:rPr lang="en-GB" sz="1050" b="1" spc="-60" dirty="0">
                <a:latin typeface="Arial Black" panose="020B0A04020102020204" pitchFamily="34" charset="0"/>
                <a:cs typeface="Arial"/>
              </a:rPr>
              <a:t>who </a:t>
            </a:r>
            <a:r>
              <a:rPr lang="en-GB" sz="1050" b="1" spc="-50" dirty="0">
                <a:latin typeface="Arial Black" panose="020B0A04020102020204" pitchFamily="34" charset="0"/>
                <a:cs typeface="Arial"/>
              </a:rPr>
              <a:t>taught </a:t>
            </a:r>
            <a:r>
              <a:rPr lang="en-GB" sz="1050" b="1" spc="-65" dirty="0">
                <a:latin typeface="Arial Black" panose="020B0A04020102020204" pitchFamily="34" charset="0"/>
                <a:cs typeface="Arial"/>
              </a:rPr>
              <a:t>and </a:t>
            </a:r>
            <a:r>
              <a:rPr lang="en-GB" sz="1050" b="1" spc="-75" dirty="0">
                <a:latin typeface="Arial Black" panose="020B0A04020102020204" pitchFamily="34" charset="0"/>
                <a:cs typeface="Arial"/>
              </a:rPr>
              <a:t>showed </a:t>
            </a:r>
            <a:r>
              <a:rPr lang="en-GB" sz="1050" b="1" spc="-85" dirty="0">
                <a:latin typeface="Arial Black" panose="020B0A04020102020204" pitchFamily="34" charset="0"/>
                <a:cs typeface="Arial"/>
              </a:rPr>
              <a:t>his </a:t>
            </a:r>
            <a:r>
              <a:rPr lang="en-GB" sz="1050" b="1" spc="-95" dirty="0">
                <a:latin typeface="Arial Black" panose="020B0A04020102020204" pitchFamily="34" charset="0"/>
                <a:cs typeface="Arial"/>
              </a:rPr>
              <a:t>son </a:t>
            </a:r>
            <a:r>
              <a:rPr lang="en-GB" sz="1050" b="1" spc="-45" dirty="0">
                <a:latin typeface="Arial Black" panose="020B0A04020102020204" pitchFamily="34" charset="0"/>
                <a:cs typeface="Arial"/>
              </a:rPr>
              <a:t>of </a:t>
            </a:r>
            <a:r>
              <a:rPr lang="en-GB" sz="1050" b="1" spc="-55" dirty="0">
                <a:latin typeface="Arial Black" panose="020B0A04020102020204" pitchFamily="34" charset="0"/>
                <a:cs typeface="Arial"/>
              </a:rPr>
              <a:t>how </a:t>
            </a:r>
            <a:r>
              <a:rPr lang="en-GB" sz="1050" b="1" spc="-60" dirty="0">
                <a:latin typeface="Arial Black" panose="020B0A04020102020204" pitchFamily="34" charset="0"/>
                <a:cs typeface="Arial"/>
              </a:rPr>
              <a:t>a </a:t>
            </a:r>
            <a:r>
              <a:rPr lang="en-GB" sz="1050" b="1" spc="-35" dirty="0">
                <a:latin typeface="Arial Black" panose="020B0A04020102020204" pitchFamily="34" charset="0"/>
                <a:cs typeface="Arial"/>
              </a:rPr>
              <a:t>father </a:t>
            </a:r>
            <a:r>
              <a:rPr lang="en-GB" sz="1050" b="1" spc="-75" dirty="0">
                <a:latin typeface="Arial Black" panose="020B0A04020102020204" pitchFamily="34" charset="0"/>
                <a:cs typeface="Arial"/>
              </a:rPr>
              <a:t>should </a:t>
            </a:r>
            <a:r>
              <a:rPr lang="en-GB" sz="1050" b="1" spc="-60" dirty="0">
                <a:latin typeface="Arial Black" panose="020B0A04020102020204" pitchFamily="34" charset="0"/>
                <a:cs typeface="Arial"/>
              </a:rPr>
              <a:t>be: </a:t>
            </a:r>
            <a:r>
              <a:rPr lang="en-GB" sz="1050" b="1" spc="-75" dirty="0">
                <a:latin typeface="Arial Black" panose="020B0A04020102020204" pitchFamily="34" charset="0"/>
                <a:cs typeface="Arial"/>
              </a:rPr>
              <a:t>Proverbs </a:t>
            </a:r>
            <a:r>
              <a:rPr lang="en-GB" sz="1050" b="1" spc="-50" dirty="0">
                <a:latin typeface="Arial Black" panose="020B0A04020102020204" pitchFamily="34" charset="0"/>
                <a:cs typeface="Arial"/>
              </a:rPr>
              <a:t>22:6 </a:t>
            </a:r>
            <a:r>
              <a:rPr lang="en-GB" sz="1050" b="1" spc="-60" dirty="0">
                <a:latin typeface="Arial Black" panose="020B0A04020102020204" pitchFamily="34" charset="0"/>
                <a:cs typeface="Arial"/>
              </a:rPr>
              <a:t>"Train  </a:t>
            </a:r>
            <a:r>
              <a:rPr lang="en-GB" sz="1050" b="1" spc="-70" dirty="0">
                <a:latin typeface="Arial Black" panose="020B0A04020102020204" pitchFamily="34" charset="0"/>
                <a:cs typeface="Arial"/>
              </a:rPr>
              <a:t>up </a:t>
            </a:r>
            <a:r>
              <a:rPr lang="en-GB" sz="1050" b="1" spc="-60" dirty="0">
                <a:latin typeface="Arial Black" panose="020B0A04020102020204" pitchFamily="34" charset="0"/>
                <a:cs typeface="Arial"/>
              </a:rPr>
              <a:t>a </a:t>
            </a:r>
            <a:r>
              <a:rPr lang="en-GB" sz="1050" b="1" spc="-65" dirty="0">
                <a:latin typeface="Arial Black" panose="020B0A04020102020204" pitchFamily="34" charset="0"/>
                <a:cs typeface="Arial"/>
              </a:rPr>
              <a:t>child </a:t>
            </a:r>
            <a:r>
              <a:rPr lang="en-GB" sz="1050" b="1" spc="-55" dirty="0">
                <a:latin typeface="Arial Black" panose="020B0A04020102020204" pitchFamily="34" charset="0"/>
                <a:cs typeface="Arial"/>
              </a:rPr>
              <a:t>in </a:t>
            </a:r>
            <a:r>
              <a:rPr lang="en-GB" sz="1050" b="1" spc="-40" dirty="0">
                <a:latin typeface="Arial Black" panose="020B0A04020102020204" pitchFamily="34" charset="0"/>
                <a:cs typeface="Arial"/>
              </a:rPr>
              <a:t>the </a:t>
            </a:r>
            <a:r>
              <a:rPr lang="en-GB" sz="1050" b="1" spc="-60" dirty="0">
                <a:latin typeface="Arial Black" panose="020B0A04020102020204" pitchFamily="34" charset="0"/>
                <a:cs typeface="Arial"/>
              </a:rPr>
              <a:t>way he </a:t>
            </a:r>
            <a:r>
              <a:rPr lang="en-GB" sz="1050" b="1" spc="-75" dirty="0">
                <a:latin typeface="Arial Black" panose="020B0A04020102020204" pitchFamily="34" charset="0"/>
                <a:cs typeface="Arial"/>
              </a:rPr>
              <a:t>should go, </a:t>
            </a:r>
            <a:r>
              <a:rPr lang="en-GB" sz="1050" b="1" spc="-85" dirty="0">
                <a:latin typeface="Arial Black" panose="020B0A04020102020204" pitchFamily="34" charset="0"/>
                <a:cs typeface="Arial"/>
              </a:rPr>
              <a:t>And </a:t>
            </a:r>
            <a:r>
              <a:rPr lang="en-GB" sz="1050" b="1" spc="-60" dirty="0">
                <a:latin typeface="Arial Black" panose="020B0A04020102020204" pitchFamily="34" charset="0"/>
                <a:cs typeface="Arial"/>
              </a:rPr>
              <a:t>when he </a:t>
            </a:r>
            <a:r>
              <a:rPr lang="en-GB" sz="1050" b="1" spc="-90" dirty="0">
                <a:latin typeface="Arial Black" panose="020B0A04020102020204" pitchFamily="34" charset="0"/>
                <a:cs typeface="Arial"/>
              </a:rPr>
              <a:t>is </a:t>
            </a:r>
            <a:r>
              <a:rPr lang="en-GB" sz="1050" b="1" spc="-55" dirty="0">
                <a:latin typeface="Arial Black" panose="020B0A04020102020204" pitchFamily="34" charset="0"/>
                <a:cs typeface="Arial"/>
              </a:rPr>
              <a:t>old </a:t>
            </a:r>
            <a:r>
              <a:rPr lang="en-GB" sz="1050" b="1" spc="-60" dirty="0">
                <a:latin typeface="Arial Black" panose="020B0A04020102020204" pitchFamily="34" charset="0"/>
                <a:cs typeface="Arial"/>
              </a:rPr>
              <a:t>he </a:t>
            </a:r>
            <a:r>
              <a:rPr lang="en-GB" sz="1050" b="1" spc="-35" dirty="0">
                <a:latin typeface="Arial Black" panose="020B0A04020102020204" pitchFamily="34" charset="0"/>
                <a:cs typeface="Arial"/>
              </a:rPr>
              <a:t>will </a:t>
            </a:r>
            <a:r>
              <a:rPr lang="en-GB" sz="1050" b="1" spc="-45" dirty="0">
                <a:latin typeface="Arial Black" panose="020B0A04020102020204" pitchFamily="34" charset="0"/>
                <a:cs typeface="Arial"/>
              </a:rPr>
              <a:t>not depart </a:t>
            </a:r>
            <a:r>
              <a:rPr lang="en-GB" sz="1050" b="1" spc="-50" dirty="0">
                <a:latin typeface="Arial Black" panose="020B0A04020102020204" pitchFamily="34" charset="0"/>
                <a:cs typeface="Arial"/>
              </a:rPr>
              <a:t>from </a:t>
            </a:r>
            <a:r>
              <a:rPr lang="en-GB" sz="1050" b="1" dirty="0">
                <a:latin typeface="Arial Black" panose="020B0A04020102020204" pitchFamily="34" charset="0"/>
                <a:cs typeface="Arial"/>
              </a:rPr>
              <a:t>it, </a:t>
            </a:r>
            <a:r>
              <a:rPr lang="en-GB" sz="1050" b="1" spc="-70" dirty="0">
                <a:latin typeface="Arial Black" panose="020B0A04020102020204" pitchFamily="34" charset="0"/>
                <a:cs typeface="Arial"/>
              </a:rPr>
              <a:t>loving </a:t>
            </a:r>
            <a:r>
              <a:rPr lang="en-GB" sz="1050" b="1" spc="-60" dirty="0">
                <a:latin typeface="Arial Black" panose="020B0A04020102020204" pitchFamily="34" charset="0"/>
                <a:cs typeface="Arial"/>
              </a:rPr>
              <a:t>our </a:t>
            </a:r>
            <a:r>
              <a:rPr lang="en-GB" sz="1050" b="1" spc="-85" dirty="0">
                <a:latin typeface="Arial Black" panose="020B0A04020102020204" pitchFamily="34" charset="0"/>
                <a:cs typeface="Arial"/>
              </a:rPr>
              <a:t>Lord </a:t>
            </a:r>
            <a:r>
              <a:rPr lang="en-GB" sz="1050" b="1" spc="-30" dirty="0">
                <a:latin typeface="Arial Black" panose="020B0A04020102020204" pitchFamily="34" charset="0"/>
                <a:cs typeface="Arial"/>
              </a:rPr>
              <a:t>that </a:t>
            </a:r>
            <a:r>
              <a:rPr lang="en-GB" sz="1050" b="1" spc="-70" dirty="0">
                <a:latin typeface="Arial Black" panose="020B0A04020102020204" pitchFamily="34" charset="0"/>
                <a:cs typeface="Arial"/>
              </a:rPr>
              <a:t>give  </a:t>
            </a:r>
            <a:r>
              <a:rPr lang="en-GB" sz="1050" b="1" spc="-75" dirty="0">
                <a:latin typeface="Arial Black" panose="020B0A04020102020204" pitchFamily="34" charset="0"/>
                <a:cs typeface="Arial"/>
              </a:rPr>
              <a:t>wisdom </a:t>
            </a:r>
            <a:r>
              <a:rPr lang="en-GB" sz="1050" b="1" spc="-65" dirty="0">
                <a:latin typeface="Arial Black" panose="020B0A04020102020204" pitchFamily="34" charset="0"/>
                <a:cs typeface="Arial"/>
              </a:rPr>
              <a:t>and</a:t>
            </a:r>
            <a:r>
              <a:rPr lang="en-GB" sz="1050" b="1" spc="-30" dirty="0">
                <a:latin typeface="Arial Black" panose="020B0A04020102020204" pitchFamily="34" charset="0"/>
                <a:cs typeface="Arial"/>
              </a:rPr>
              <a:t> </a:t>
            </a:r>
            <a:r>
              <a:rPr lang="en-GB" sz="1050" b="1" spc="-60" dirty="0">
                <a:latin typeface="Arial Black" panose="020B0A04020102020204" pitchFamily="34" charset="0"/>
                <a:cs typeface="Arial"/>
              </a:rPr>
              <a:t>knowledge".</a:t>
            </a:r>
            <a:endParaRPr lang="en-GB" sz="1050" dirty="0">
              <a:latin typeface="Arial Black" panose="020B0A04020102020204" pitchFamily="34" charset="0"/>
              <a:cs typeface="Arial"/>
            </a:endParaRPr>
          </a:p>
          <a:p>
            <a:pPr>
              <a:lnSpc>
                <a:spcPct val="100000"/>
              </a:lnSpc>
            </a:pPr>
            <a:endParaRPr lang="en-GB" sz="1050" dirty="0">
              <a:latin typeface="Arial Black" panose="020B0A04020102020204" pitchFamily="34" charset="0"/>
              <a:cs typeface="Times New Roman"/>
            </a:endParaRPr>
          </a:p>
          <a:p>
            <a:pPr marL="12700" marR="5080" algn="just">
              <a:lnSpc>
                <a:spcPct val="101899"/>
              </a:lnSpc>
            </a:pPr>
            <a:r>
              <a:rPr lang="en-GB" sz="1050" b="1" u="sng" spc="-65" dirty="0">
                <a:uFill>
                  <a:solidFill>
                    <a:srgbClr val="000000"/>
                  </a:solidFill>
                </a:uFill>
                <a:latin typeface="Arial Black" panose="020B0A04020102020204" pitchFamily="34" charset="0"/>
                <a:cs typeface="Arial"/>
                <a:hlinkClick r:id="rId10"/>
              </a:rPr>
              <a:t>Marissa </a:t>
            </a:r>
            <a:r>
              <a:rPr lang="en-GB" sz="1050" b="1" u="sng" spc="-80" dirty="0" err="1">
                <a:uFill>
                  <a:solidFill>
                    <a:srgbClr val="000000"/>
                  </a:solidFill>
                </a:uFill>
                <a:latin typeface="Arial Black" panose="020B0A04020102020204" pitchFamily="34" charset="0"/>
                <a:cs typeface="Arial"/>
                <a:hlinkClick r:id="rId10"/>
              </a:rPr>
              <a:t>Jarmin</a:t>
            </a:r>
            <a:r>
              <a:rPr lang="en-GB" sz="1050" b="1" u="sng" spc="-80" dirty="0">
                <a:uFill>
                  <a:solidFill>
                    <a:srgbClr val="000000"/>
                  </a:solidFill>
                </a:uFill>
                <a:latin typeface="Arial Black" panose="020B0A04020102020204" pitchFamily="34" charset="0"/>
                <a:cs typeface="Arial"/>
                <a:hlinkClick r:id="rId10"/>
              </a:rPr>
              <a:t> </a:t>
            </a:r>
            <a:r>
              <a:rPr lang="en-GB" sz="1050" b="1" u="sng" spc="-50" dirty="0">
                <a:uFill>
                  <a:solidFill>
                    <a:srgbClr val="000000"/>
                  </a:solidFill>
                </a:uFill>
                <a:latin typeface="Arial Black" panose="020B0A04020102020204" pitchFamily="34" charset="0"/>
                <a:cs typeface="Arial"/>
                <a:hlinkClick r:id="rId10"/>
              </a:rPr>
              <a:t>Hartwig</a:t>
            </a:r>
            <a:r>
              <a:rPr lang="en-GB" sz="1050" b="1" spc="-50" dirty="0">
                <a:latin typeface="Arial Black" panose="020B0A04020102020204" pitchFamily="34" charset="0"/>
                <a:cs typeface="Arial"/>
                <a:hlinkClick r:id="rId10"/>
              </a:rPr>
              <a:t> </a:t>
            </a:r>
            <a:r>
              <a:rPr lang="en-GB" sz="1050" b="1" spc="-105" dirty="0">
                <a:latin typeface="Arial Black" panose="020B0A04020102020204" pitchFamily="34" charset="0"/>
                <a:cs typeface="Arial"/>
              </a:rPr>
              <a:t>A </a:t>
            </a:r>
            <a:r>
              <a:rPr lang="en-GB" sz="1050" b="1" spc="-45" dirty="0">
                <a:latin typeface="Arial Black" panose="020B0A04020102020204" pitchFamily="34" charset="0"/>
                <a:cs typeface="Arial"/>
              </a:rPr>
              <a:t>beautiful </a:t>
            </a:r>
            <a:r>
              <a:rPr lang="en-GB" sz="1050" b="1" spc="-75" dirty="0">
                <a:latin typeface="Arial Black" panose="020B0A04020102020204" pitchFamily="34" charset="0"/>
                <a:cs typeface="Arial"/>
              </a:rPr>
              <a:t>person </a:t>
            </a:r>
            <a:r>
              <a:rPr lang="en-GB" sz="1050" b="1" spc="-70" dirty="0">
                <a:latin typeface="Arial Black" panose="020B0A04020102020204" pitchFamily="34" charset="0"/>
                <a:cs typeface="Arial"/>
              </a:rPr>
              <a:t>inside </a:t>
            </a:r>
            <a:r>
              <a:rPr lang="en-GB" sz="1050" b="1" spc="-65" dirty="0">
                <a:latin typeface="Arial Black" panose="020B0A04020102020204" pitchFamily="34" charset="0"/>
                <a:cs typeface="Arial"/>
              </a:rPr>
              <a:t>and </a:t>
            </a:r>
            <a:r>
              <a:rPr lang="en-GB" sz="1050" b="1" spc="-35" dirty="0">
                <a:latin typeface="Arial Black" panose="020B0A04020102020204" pitchFamily="34" charset="0"/>
                <a:cs typeface="Arial"/>
              </a:rPr>
              <a:t>out. </a:t>
            </a:r>
            <a:r>
              <a:rPr lang="en-GB" sz="1050" b="1" spc="-90" dirty="0">
                <a:latin typeface="Arial Black" panose="020B0A04020102020204" pitchFamily="34" charset="0"/>
                <a:cs typeface="Arial"/>
              </a:rPr>
              <a:t>You </a:t>
            </a:r>
            <a:r>
              <a:rPr lang="en-GB" sz="1050" b="1" spc="-60" dirty="0">
                <a:latin typeface="Arial Black" panose="020B0A04020102020204" pitchFamily="34" charset="0"/>
                <a:cs typeface="Arial"/>
              </a:rPr>
              <a:t>look </a:t>
            </a:r>
            <a:r>
              <a:rPr lang="en-GB" sz="1050" b="1" spc="-45" dirty="0">
                <a:latin typeface="Arial Black" panose="020B0A04020102020204" pitchFamily="34" charset="0"/>
                <a:cs typeface="Arial"/>
              </a:rPr>
              <a:t>like </a:t>
            </a:r>
            <a:r>
              <a:rPr lang="en-GB" sz="1050" b="1" spc="-50" dirty="0">
                <a:latin typeface="Arial Black" panose="020B0A04020102020204" pitchFamily="34" charset="0"/>
                <a:cs typeface="Arial"/>
              </a:rPr>
              <a:t>her </a:t>
            </a:r>
            <a:r>
              <a:rPr lang="en-GB" sz="1050" b="1" spc="-55" dirty="0">
                <a:latin typeface="Arial Black" panose="020B0A04020102020204" pitchFamily="34" charset="0"/>
                <a:cs typeface="Arial"/>
              </a:rPr>
              <a:t>in </a:t>
            </a:r>
            <a:r>
              <a:rPr lang="en-GB" sz="1050" b="1" spc="-50" dirty="0">
                <a:latin typeface="Arial Black" panose="020B0A04020102020204" pitchFamily="34" charset="0"/>
                <a:cs typeface="Arial"/>
              </a:rPr>
              <a:t>her youth. </a:t>
            </a:r>
            <a:r>
              <a:rPr lang="en-GB" sz="1050" b="1" spc="-110" dirty="0">
                <a:latin typeface="Arial Black" panose="020B0A04020102020204" pitchFamily="34" charset="0"/>
                <a:cs typeface="Arial"/>
              </a:rPr>
              <a:t>Such </a:t>
            </a:r>
            <a:r>
              <a:rPr lang="en-GB" sz="1050" b="1" spc="-60" dirty="0">
                <a:latin typeface="Arial Black" panose="020B0A04020102020204" pitchFamily="34" charset="0"/>
                <a:cs typeface="Arial"/>
              </a:rPr>
              <a:t>a </a:t>
            </a:r>
            <a:r>
              <a:rPr lang="en-GB" sz="1050" b="1" spc="-55" dirty="0">
                <a:latin typeface="Arial Black" panose="020B0A04020102020204" pitchFamily="34" charset="0"/>
                <a:cs typeface="Arial"/>
              </a:rPr>
              <a:t>sweet </a:t>
            </a:r>
            <a:r>
              <a:rPr lang="en-GB" sz="1050" b="1" spc="-65" dirty="0">
                <a:latin typeface="Arial Black" panose="020B0A04020102020204" pitchFamily="34" charset="0"/>
                <a:cs typeface="Arial"/>
              </a:rPr>
              <a:t>and </a:t>
            </a:r>
            <a:r>
              <a:rPr lang="en-GB" sz="1050" b="1" spc="-55" dirty="0">
                <a:latin typeface="Arial Black" panose="020B0A04020102020204" pitchFamily="34" charset="0"/>
                <a:cs typeface="Arial"/>
              </a:rPr>
              <a:t>gentle </a:t>
            </a:r>
            <a:r>
              <a:rPr lang="en-GB" sz="1050" b="1" spc="-70" dirty="0">
                <a:latin typeface="Arial Black" panose="020B0A04020102020204" pitchFamily="34" charset="0"/>
                <a:cs typeface="Arial"/>
              </a:rPr>
              <a:t>soul, </a:t>
            </a:r>
            <a:r>
              <a:rPr lang="en-GB" sz="1050" b="1" spc="-65" dirty="0">
                <a:latin typeface="Arial Black" panose="020B0A04020102020204" pitchFamily="34" charset="0"/>
                <a:cs typeface="Arial"/>
              </a:rPr>
              <a:t>an  </a:t>
            </a:r>
            <a:r>
              <a:rPr lang="en-GB" sz="1050" b="1" spc="-70" dirty="0">
                <a:latin typeface="Arial Black" panose="020B0A04020102020204" pitchFamily="34" charset="0"/>
                <a:cs typeface="Arial"/>
              </a:rPr>
              <a:t>energy </a:t>
            </a:r>
            <a:r>
              <a:rPr lang="en-GB" sz="1050" b="1" spc="-15" dirty="0">
                <a:latin typeface="Arial Black" panose="020B0A04020102020204" pitchFamily="34" charset="0"/>
                <a:cs typeface="Arial"/>
              </a:rPr>
              <a:t>I </a:t>
            </a:r>
            <a:r>
              <a:rPr lang="en-GB" sz="1050" b="1" spc="-90" dirty="0">
                <a:latin typeface="Arial Black" panose="020B0A04020102020204" pitchFamily="34" charset="0"/>
                <a:cs typeface="Arial"/>
              </a:rPr>
              <a:t>sensed </a:t>
            </a:r>
            <a:r>
              <a:rPr lang="en-GB" sz="1050" b="1" spc="-60" dirty="0">
                <a:latin typeface="Arial Black" panose="020B0A04020102020204" pitchFamily="34" charset="0"/>
                <a:cs typeface="Arial"/>
              </a:rPr>
              <a:t>when </a:t>
            </a:r>
            <a:r>
              <a:rPr lang="en-GB" sz="1050" b="1" spc="-50" dirty="0">
                <a:latin typeface="Arial Black" panose="020B0A04020102020204" pitchFamily="34" charset="0"/>
                <a:cs typeface="Arial"/>
              </a:rPr>
              <a:t>we </a:t>
            </a:r>
            <a:r>
              <a:rPr lang="en-GB" sz="1050" b="1" spc="-40" dirty="0">
                <a:latin typeface="Arial Black" panose="020B0A04020102020204" pitchFamily="34" charset="0"/>
                <a:cs typeface="Arial"/>
              </a:rPr>
              <a:t>met </a:t>
            </a:r>
            <a:r>
              <a:rPr lang="en-GB" sz="1050" b="1" spc="-45" dirty="0">
                <a:latin typeface="Arial Black" panose="020B0A04020102020204" pitchFamily="34" charset="0"/>
                <a:cs typeface="Arial"/>
              </a:rPr>
              <a:t>briefly </a:t>
            </a:r>
            <a:r>
              <a:rPr lang="en-GB" sz="1050" b="1" spc="-55" dirty="0">
                <a:latin typeface="Arial Black" panose="020B0A04020102020204" pitchFamily="34" charset="0"/>
                <a:cs typeface="Arial"/>
              </a:rPr>
              <a:t>last </a:t>
            </a:r>
            <a:r>
              <a:rPr lang="en-GB" sz="1050" b="1" spc="-45" dirty="0">
                <a:latin typeface="Arial Black" panose="020B0A04020102020204" pitchFamily="34" charset="0"/>
                <a:cs typeface="Arial"/>
              </a:rPr>
              <a:t>year. </a:t>
            </a:r>
            <a:r>
              <a:rPr lang="en-GB" sz="1050" b="1" spc="-105" dirty="0">
                <a:latin typeface="Arial Black" panose="020B0A04020102020204" pitchFamily="34" charset="0"/>
                <a:cs typeface="Arial"/>
              </a:rPr>
              <a:t>She </a:t>
            </a:r>
            <a:r>
              <a:rPr lang="en-GB" sz="1050" b="1" spc="-80" dirty="0">
                <a:latin typeface="Arial Black" panose="020B0A04020102020204" pitchFamily="34" charset="0"/>
                <a:cs typeface="Arial"/>
              </a:rPr>
              <a:t>was </a:t>
            </a:r>
            <a:r>
              <a:rPr lang="en-GB" sz="1050" b="1" spc="-60" dirty="0">
                <a:latin typeface="Arial Black" panose="020B0A04020102020204" pitchFamily="34" charset="0"/>
                <a:cs typeface="Arial"/>
              </a:rPr>
              <a:t>a </a:t>
            </a:r>
            <a:r>
              <a:rPr lang="en-GB" sz="1050" b="1" spc="-80" dirty="0">
                <a:latin typeface="Arial Black" panose="020B0A04020102020204" pitchFamily="34" charset="0"/>
                <a:cs typeface="Arial"/>
              </a:rPr>
              <a:t>presence </a:t>
            </a:r>
            <a:r>
              <a:rPr lang="en-GB" sz="1050" b="1" spc="-55" dirty="0">
                <a:latin typeface="Arial Black" panose="020B0A04020102020204" pitchFamily="34" charset="0"/>
                <a:cs typeface="Arial"/>
              </a:rPr>
              <a:t>indeed. </a:t>
            </a:r>
            <a:r>
              <a:rPr lang="en-GB" sz="1050" b="1" spc="-85" dirty="0">
                <a:latin typeface="Arial Black" panose="020B0A04020102020204" pitchFamily="34" charset="0"/>
                <a:cs typeface="Arial"/>
              </a:rPr>
              <a:t>And </a:t>
            </a:r>
            <a:r>
              <a:rPr lang="en-GB" sz="1050" b="1" spc="-55" dirty="0">
                <a:latin typeface="Arial Black" panose="020B0A04020102020204" pitchFamily="34" charset="0"/>
                <a:cs typeface="Arial"/>
              </a:rPr>
              <a:t>now </a:t>
            </a:r>
            <a:r>
              <a:rPr lang="en-GB" sz="1050" b="1" spc="-90" dirty="0">
                <a:latin typeface="Arial Black" panose="020B0A04020102020204" pitchFamily="34" charset="0"/>
                <a:cs typeface="Arial"/>
              </a:rPr>
              <a:t>she is </a:t>
            </a:r>
            <a:r>
              <a:rPr lang="en-GB" sz="1050" b="1" spc="-85" dirty="0">
                <a:latin typeface="Arial Black" panose="020B0A04020102020204" pitchFamily="34" charset="0"/>
                <a:cs typeface="Arial"/>
              </a:rPr>
              <a:t>gracing </a:t>
            </a:r>
            <a:r>
              <a:rPr lang="en-GB" sz="1050" b="1" spc="-40" dirty="0">
                <a:latin typeface="Arial Black" panose="020B0A04020102020204" pitchFamily="34" charset="0"/>
                <a:cs typeface="Arial"/>
              </a:rPr>
              <a:t>the </a:t>
            </a:r>
            <a:r>
              <a:rPr lang="en-GB" sz="1050" b="1" spc="-75" dirty="0">
                <a:latin typeface="Arial Black" panose="020B0A04020102020204" pitchFamily="34" charset="0"/>
                <a:cs typeface="Arial"/>
              </a:rPr>
              <a:t>heavens </a:t>
            </a:r>
            <a:r>
              <a:rPr lang="en-GB" sz="1050" b="1" spc="-35" dirty="0">
                <a:latin typeface="Arial Black" panose="020B0A04020102020204" pitchFamily="34" charset="0"/>
                <a:cs typeface="Arial"/>
              </a:rPr>
              <a:t>with </a:t>
            </a:r>
            <a:r>
              <a:rPr lang="en-GB" sz="1050" b="1" spc="-30" dirty="0">
                <a:latin typeface="Arial Black" panose="020B0A04020102020204" pitchFamily="34" charset="0"/>
                <a:cs typeface="Arial"/>
              </a:rPr>
              <a:t>that  </a:t>
            </a:r>
            <a:r>
              <a:rPr lang="en-GB" sz="1050" b="1" spc="-40" dirty="0">
                <a:latin typeface="Arial Black" panose="020B0A04020102020204" pitchFamily="34" charset="0"/>
                <a:cs typeface="Arial"/>
              </a:rPr>
              <a:t>brilliant </a:t>
            </a:r>
            <a:r>
              <a:rPr lang="en-GB" sz="1050" b="1" spc="-55" dirty="0">
                <a:latin typeface="Arial Black" panose="020B0A04020102020204" pitchFamily="34" charset="0"/>
                <a:cs typeface="Arial"/>
              </a:rPr>
              <a:t>smile. </a:t>
            </a:r>
            <a:r>
              <a:rPr lang="en-GB" sz="1050" b="1" spc="-75" dirty="0">
                <a:latin typeface="Arial Black" panose="020B0A04020102020204" pitchFamily="34" charset="0"/>
                <a:cs typeface="Arial"/>
              </a:rPr>
              <a:t>Prayers </a:t>
            </a:r>
            <a:r>
              <a:rPr lang="en-GB" sz="1050" b="1" spc="-95" dirty="0">
                <a:latin typeface="Arial Black" panose="020B0A04020102020204" pitchFamily="34" charset="0"/>
                <a:cs typeface="Arial"/>
              </a:rPr>
              <a:t>go </a:t>
            </a:r>
            <a:r>
              <a:rPr lang="en-GB" sz="1050" b="1" spc="-45" dirty="0">
                <a:latin typeface="Arial Black" panose="020B0A04020102020204" pitchFamily="34" charset="0"/>
                <a:cs typeface="Arial"/>
              </a:rPr>
              <a:t>out </a:t>
            </a:r>
            <a:r>
              <a:rPr lang="en-GB" sz="1050" b="1" spc="-30" dirty="0">
                <a:latin typeface="Arial Black" panose="020B0A04020102020204" pitchFamily="34" charset="0"/>
                <a:cs typeface="Arial"/>
              </a:rPr>
              <a:t>to </a:t>
            </a:r>
            <a:r>
              <a:rPr lang="en-GB" sz="1050" b="1" spc="-70" dirty="0">
                <a:latin typeface="Arial Black" panose="020B0A04020102020204" pitchFamily="34" charset="0"/>
                <a:cs typeface="Arial"/>
              </a:rPr>
              <a:t>you </a:t>
            </a:r>
            <a:r>
              <a:rPr lang="en-GB" sz="1050" b="1" spc="-65" dirty="0">
                <a:latin typeface="Arial Black" panose="020B0A04020102020204" pitchFamily="34" charset="0"/>
                <a:cs typeface="Arial"/>
              </a:rPr>
              <a:t>and </a:t>
            </a:r>
            <a:r>
              <a:rPr lang="en-GB" sz="1050" b="1" spc="-40" dirty="0">
                <a:latin typeface="Arial Black" panose="020B0A04020102020204" pitchFamily="34" charset="0"/>
                <a:cs typeface="Arial"/>
              </a:rPr>
              <a:t>the </a:t>
            </a:r>
            <a:r>
              <a:rPr lang="en-GB" sz="1050" b="1" spc="-50" dirty="0">
                <a:latin typeface="Arial Black" panose="020B0A04020102020204" pitchFamily="34" charset="0"/>
                <a:cs typeface="Arial"/>
              </a:rPr>
              <a:t>whole </a:t>
            </a:r>
            <a:r>
              <a:rPr lang="en-GB" sz="1050" b="1" spc="-45" dirty="0">
                <a:latin typeface="Arial Black" panose="020B0A04020102020204" pitchFamily="34" charset="0"/>
                <a:cs typeface="Arial"/>
              </a:rPr>
              <a:t>family. </a:t>
            </a:r>
            <a:r>
              <a:rPr lang="en-GB" sz="1050" b="1" spc="-15" dirty="0">
                <a:latin typeface="Arial Black" panose="020B0A04020102020204" pitchFamily="34" charset="0"/>
                <a:cs typeface="Arial"/>
              </a:rPr>
              <a:t>I </a:t>
            </a:r>
            <a:r>
              <a:rPr lang="en-GB" sz="1050" b="1" spc="-65" dirty="0">
                <a:latin typeface="Arial Black" panose="020B0A04020102020204" pitchFamily="34" charset="0"/>
                <a:cs typeface="Arial"/>
              </a:rPr>
              <a:t>hope </a:t>
            </a:r>
            <a:r>
              <a:rPr lang="en-GB" sz="1050" b="1" spc="-30" dirty="0">
                <a:latin typeface="Arial Black" panose="020B0A04020102020204" pitchFamily="34" charset="0"/>
                <a:cs typeface="Arial"/>
              </a:rPr>
              <a:t>to </a:t>
            </a:r>
            <a:r>
              <a:rPr lang="en-GB" sz="1050" b="1" spc="-80" dirty="0">
                <a:latin typeface="Arial Black" panose="020B0A04020102020204" pitchFamily="34" charset="0"/>
                <a:cs typeface="Arial"/>
              </a:rPr>
              <a:t>see </a:t>
            </a:r>
            <a:r>
              <a:rPr lang="en-GB" sz="1050" b="1" spc="-70" dirty="0">
                <a:latin typeface="Arial Black" panose="020B0A04020102020204" pitchFamily="34" charset="0"/>
                <a:cs typeface="Arial"/>
              </a:rPr>
              <a:t>you again </a:t>
            </a:r>
            <a:r>
              <a:rPr lang="en-GB" sz="1050" b="1" spc="-60" dirty="0">
                <a:latin typeface="Arial Black" panose="020B0A04020102020204" pitchFamily="34" charset="0"/>
                <a:cs typeface="Arial"/>
              </a:rPr>
              <a:t>this </a:t>
            </a:r>
            <a:r>
              <a:rPr lang="en-GB" sz="1050" b="1" spc="-75" dirty="0">
                <a:latin typeface="Arial Black" panose="020B0A04020102020204" pitchFamily="34" charset="0"/>
                <a:cs typeface="Arial"/>
              </a:rPr>
              <a:t>summer </a:t>
            </a:r>
            <a:r>
              <a:rPr lang="en-GB" sz="1050" b="1" spc="-60" dirty="0">
                <a:latin typeface="Arial Black" panose="020B0A04020102020204" pitchFamily="34" charset="0"/>
                <a:cs typeface="Arial"/>
              </a:rPr>
              <a:t>when </a:t>
            </a:r>
            <a:r>
              <a:rPr lang="en-GB" sz="1050" b="1" spc="-15" dirty="0">
                <a:latin typeface="Arial Black" panose="020B0A04020102020204" pitchFamily="34" charset="0"/>
                <a:cs typeface="Arial"/>
              </a:rPr>
              <a:t>I </a:t>
            </a:r>
            <a:r>
              <a:rPr lang="en-GB" sz="1050" b="1" spc="-85" dirty="0">
                <a:latin typeface="Arial Black" panose="020B0A04020102020204" pitchFamily="34" charset="0"/>
                <a:cs typeface="Arial"/>
              </a:rPr>
              <a:t>come </a:t>
            </a:r>
            <a:r>
              <a:rPr lang="en-GB" sz="1050" b="1" spc="-55" dirty="0">
                <a:latin typeface="Arial Black" panose="020B0A04020102020204" pitchFamily="34" charset="0"/>
                <a:cs typeface="Arial"/>
              </a:rPr>
              <a:t>home. </a:t>
            </a:r>
            <a:r>
              <a:rPr lang="en-GB" sz="1050" b="1" spc="-100" dirty="0">
                <a:latin typeface="Arial Black" panose="020B0A04020102020204" pitchFamily="34" charset="0"/>
                <a:cs typeface="Arial"/>
              </a:rPr>
              <a:t>Blessings  </a:t>
            </a:r>
            <a:r>
              <a:rPr lang="en-GB" sz="1050" b="1" spc="-60" dirty="0">
                <a:latin typeface="Arial Black" panose="020B0A04020102020204" pitchFamily="34" charset="0"/>
                <a:cs typeface="Arial"/>
              </a:rPr>
              <a:t>always, </a:t>
            </a:r>
            <a:r>
              <a:rPr lang="en-GB" sz="1050" b="1" spc="-95" dirty="0">
                <a:latin typeface="Arial Black" panose="020B0A04020102020204" pitchFamily="34" charset="0"/>
                <a:cs typeface="Arial"/>
              </a:rPr>
              <a:t>JoAnn.</a:t>
            </a:r>
            <a:endParaRPr lang="en-GB" sz="1050" dirty="0">
              <a:latin typeface="Arial Black" panose="020B0A04020102020204" pitchFamily="34" charset="0"/>
              <a:cs typeface="Arial"/>
            </a:endParaRPr>
          </a:p>
          <a:p>
            <a:pPr>
              <a:lnSpc>
                <a:spcPct val="100000"/>
              </a:lnSpc>
              <a:spcBef>
                <a:spcPts val="25"/>
              </a:spcBef>
            </a:pPr>
            <a:endParaRPr lang="en-GB" sz="1050" dirty="0">
              <a:latin typeface="Arial Black" panose="020B0A04020102020204" pitchFamily="34" charset="0"/>
              <a:cs typeface="Times New Roman"/>
            </a:endParaRPr>
          </a:p>
          <a:p>
            <a:pPr marL="838200" indent="-838200" algn="just">
              <a:lnSpc>
                <a:spcPct val="100000"/>
              </a:lnSpc>
              <a:spcBef>
                <a:spcPts val="5"/>
              </a:spcBef>
            </a:pPr>
            <a:r>
              <a:rPr lang="en-GB" sz="1050" b="1" u="sng" spc="-70" dirty="0">
                <a:solidFill>
                  <a:srgbClr val="0000FF"/>
                </a:solidFill>
                <a:uFill>
                  <a:solidFill>
                    <a:srgbClr val="0000FF"/>
                  </a:solidFill>
                </a:uFill>
                <a:latin typeface="Arial Black" panose="020B0A04020102020204" pitchFamily="34" charset="0"/>
                <a:cs typeface="Arial"/>
                <a:hlinkClick r:id="rId11"/>
              </a:rPr>
              <a:t>Eufemia </a:t>
            </a:r>
            <a:r>
              <a:rPr lang="en-GB" sz="1050" b="1" u="sng" spc="-85" dirty="0">
                <a:solidFill>
                  <a:srgbClr val="0000FF"/>
                </a:solidFill>
                <a:uFill>
                  <a:solidFill>
                    <a:srgbClr val="0000FF"/>
                  </a:solidFill>
                </a:uFill>
                <a:latin typeface="Arial Black" panose="020B0A04020102020204" pitchFamily="34" charset="0"/>
                <a:cs typeface="Arial"/>
                <a:hlinkClick r:id="rId11"/>
              </a:rPr>
              <a:t>Tobias</a:t>
            </a:r>
            <a:r>
              <a:rPr lang="en-GB" sz="1050" b="1" u="sng" spc="-35" dirty="0">
                <a:solidFill>
                  <a:srgbClr val="0000FF"/>
                </a:solidFill>
                <a:uFill>
                  <a:solidFill>
                    <a:srgbClr val="0000FF"/>
                  </a:solidFill>
                </a:uFill>
                <a:latin typeface="Arial Black" panose="020B0A04020102020204" pitchFamily="34" charset="0"/>
                <a:cs typeface="Arial"/>
                <a:hlinkClick r:id="rId11"/>
              </a:rPr>
              <a:t> </a:t>
            </a:r>
            <a:r>
              <a:rPr lang="en-GB" sz="1050" b="1" u="sng" spc="-45" dirty="0">
                <a:solidFill>
                  <a:srgbClr val="0000FF"/>
                </a:solidFill>
                <a:uFill>
                  <a:solidFill>
                    <a:srgbClr val="0000FF"/>
                  </a:solidFill>
                </a:uFill>
                <a:latin typeface="Arial Black" panose="020B0A04020102020204" pitchFamily="34" charset="0"/>
                <a:cs typeface="Arial"/>
                <a:hlinkClick r:id="rId11"/>
              </a:rPr>
              <a:t>Munn</a:t>
            </a:r>
            <a:endParaRPr lang="en-GB" sz="1050" dirty="0">
              <a:latin typeface="Arial Black" panose="020B0A04020102020204" pitchFamily="34" charset="0"/>
              <a:cs typeface="Arial"/>
            </a:endParaRPr>
          </a:p>
          <a:p>
            <a:pPr marL="892175" indent="-892175" algn="just">
              <a:lnSpc>
                <a:spcPct val="100000"/>
              </a:lnSpc>
              <a:spcBef>
                <a:spcPts val="10"/>
              </a:spcBef>
            </a:pPr>
            <a:r>
              <a:rPr lang="en-GB" sz="1050" b="1" spc="-120" dirty="0">
                <a:latin typeface="Arial Black" panose="020B0A04020102020204" pitchFamily="34" charset="0"/>
                <a:cs typeface="Arial"/>
              </a:rPr>
              <a:t>RVG  </a:t>
            </a:r>
            <a:r>
              <a:rPr lang="en-GB" sz="1050" b="1" spc="-75" dirty="0">
                <a:latin typeface="Arial Black" panose="020B0A04020102020204" pitchFamily="34" charset="0"/>
                <a:cs typeface="Arial"/>
              </a:rPr>
              <a:t>(Rice </a:t>
            </a:r>
            <a:r>
              <a:rPr lang="en-GB" sz="1050" b="1" spc="-65" dirty="0">
                <a:latin typeface="Arial Black" panose="020B0A04020102020204" pitchFamily="34" charset="0"/>
                <a:cs typeface="Arial"/>
              </a:rPr>
              <a:t>and </a:t>
            </a:r>
            <a:r>
              <a:rPr lang="en-GB" sz="1050" b="1" spc="-55" dirty="0">
                <a:latin typeface="Arial Black" panose="020B0A04020102020204" pitchFamily="34" charset="0"/>
                <a:cs typeface="Arial"/>
              </a:rPr>
              <a:t>Vegetable </a:t>
            </a:r>
            <a:r>
              <a:rPr lang="en-GB" sz="1050" b="1" spc="-65" dirty="0">
                <a:latin typeface="Arial Black" panose="020B0A04020102020204" pitchFamily="34" charset="0"/>
                <a:cs typeface="Arial"/>
              </a:rPr>
              <a:t>Garden) </a:t>
            </a:r>
            <a:r>
              <a:rPr lang="en-GB" sz="1050" b="1" spc="-25" dirty="0">
                <a:latin typeface="Arial Black" panose="020B0A04020102020204" pitchFamily="34" charset="0"/>
                <a:cs typeface="Arial"/>
              </a:rPr>
              <a:t>at </a:t>
            </a:r>
            <a:r>
              <a:rPr lang="en-GB" sz="1050" b="1" spc="-80" dirty="0">
                <a:latin typeface="Arial Black" panose="020B0A04020102020204" pitchFamily="34" charset="0"/>
                <a:cs typeface="Arial"/>
              </a:rPr>
              <a:t>Shalom  </a:t>
            </a:r>
            <a:r>
              <a:rPr lang="en-GB" sz="1050" b="1" spc="-95" dirty="0">
                <a:latin typeface="Arial Black" panose="020B0A04020102020204" pitchFamily="34" charset="0"/>
                <a:cs typeface="Arial"/>
              </a:rPr>
              <a:t>Science</a:t>
            </a:r>
            <a:r>
              <a:rPr lang="en-GB" sz="1050" b="1" spc="60" dirty="0">
                <a:latin typeface="Arial Black" panose="020B0A04020102020204" pitchFamily="34" charset="0"/>
                <a:cs typeface="Arial"/>
              </a:rPr>
              <a:t> </a:t>
            </a:r>
            <a:r>
              <a:rPr lang="en-GB" sz="1050" b="1" spc="-40" dirty="0">
                <a:latin typeface="Arial Black" panose="020B0A04020102020204" pitchFamily="34" charset="0"/>
                <a:cs typeface="Arial"/>
              </a:rPr>
              <a:t>Institute </a:t>
            </a:r>
            <a:r>
              <a:rPr lang="en-GB" sz="1050" b="1" spc="-55" dirty="0">
                <a:latin typeface="Arial Black" panose="020B0A04020102020204" pitchFamily="34" charset="0"/>
                <a:cs typeface="Arial"/>
              </a:rPr>
              <a:t>in </a:t>
            </a:r>
            <a:r>
              <a:rPr lang="en-GB" sz="1050" b="1" spc="-70" dirty="0" err="1">
                <a:latin typeface="Arial Black" panose="020B0A04020102020204" pitchFamily="34" charset="0"/>
                <a:cs typeface="Arial"/>
              </a:rPr>
              <a:t>Balabagan</a:t>
            </a:r>
            <a:r>
              <a:rPr lang="en-GB" sz="1050" b="1" spc="-70" dirty="0">
                <a:latin typeface="Arial Black" panose="020B0A04020102020204" pitchFamily="34" charset="0"/>
                <a:cs typeface="Arial"/>
              </a:rPr>
              <a:t>, </a:t>
            </a:r>
            <a:r>
              <a:rPr lang="en-GB" sz="1050" b="1" spc="-85" dirty="0">
                <a:latin typeface="Arial Black" panose="020B0A04020102020204" pitchFamily="34" charset="0"/>
                <a:cs typeface="Arial"/>
              </a:rPr>
              <a:t>Lanao  </a:t>
            </a:r>
            <a:r>
              <a:rPr lang="en-GB" sz="1050" b="1" spc="-50" dirty="0">
                <a:latin typeface="Arial Black" panose="020B0A04020102020204" pitchFamily="34" charset="0"/>
                <a:cs typeface="Arial"/>
              </a:rPr>
              <a:t>del </a:t>
            </a:r>
            <a:r>
              <a:rPr lang="en-GB" sz="1050" b="1" spc="-100" dirty="0">
                <a:latin typeface="Arial Black" panose="020B0A04020102020204" pitchFamily="34" charset="0"/>
                <a:cs typeface="Arial"/>
              </a:rPr>
              <a:t>Sur  </a:t>
            </a:r>
            <a:r>
              <a:rPr lang="en-GB" sz="1050" b="1" spc="-90" dirty="0">
                <a:latin typeface="Arial Black" panose="020B0A04020102020204" pitchFamily="34" charset="0"/>
                <a:cs typeface="Arial"/>
              </a:rPr>
              <a:t>is    </a:t>
            </a:r>
            <a:r>
              <a:rPr lang="en-GB" sz="1050" b="1" spc="-50" dirty="0">
                <a:latin typeface="Arial Black" panose="020B0A04020102020204" pitchFamily="34" charset="0"/>
                <a:cs typeface="Arial"/>
              </a:rPr>
              <a:t>"light </a:t>
            </a:r>
            <a:r>
              <a:rPr lang="en-GB" sz="1050" b="1" spc="-35" dirty="0">
                <a:latin typeface="Arial Black" panose="020B0A04020102020204" pitchFamily="34" charset="0"/>
                <a:cs typeface="Arial"/>
              </a:rPr>
              <a:t>from</a:t>
            </a:r>
            <a:r>
              <a:rPr lang="en-GB" sz="1050" b="1" spc="-50" dirty="0">
                <a:latin typeface="Arial Black" panose="020B0A04020102020204" pitchFamily="34" charset="0"/>
                <a:cs typeface="Arial"/>
              </a:rPr>
              <a:t> </a:t>
            </a:r>
            <a:r>
              <a:rPr lang="en-GB" sz="1050" b="1" spc="-40" dirty="0">
                <a:latin typeface="Arial Black" panose="020B0A04020102020204" pitchFamily="34" charset="0"/>
                <a:cs typeface="Arial"/>
              </a:rPr>
              <a:t>the </a:t>
            </a:r>
            <a:r>
              <a:rPr lang="en-GB" sz="1050" b="1" spc="-60" dirty="0">
                <a:latin typeface="Arial Black" panose="020B0A04020102020204" pitchFamily="34" charset="0"/>
                <a:cs typeface="Arial"/>
              </a:rPr>
              <a:t>corner" </a:t>
            </a:r>
            <a:r>
              <a:rPr lang="en-GB" sz="1050" b="1" spc="-75" dirty="0">
                <a:latin typeface="Arial Black" panose="020B0A04020102020204" pitchFamily="34" charset="0"/>
                <a:cs typeface="Arial"/>
              </a:rPr>
              <a:t>whose </a:t>
            </a:r>
            <a:r>
              <a:rPr lang="en-GB" sz="1050" b="1" spc="-50" dirty="0">
                <a:latin typeface="Arial Black" panose="020B0A04020102020204" pitchFamily="34" charset="0"/>
                <a:cs typeface="Arial"/>
              </a:rPr>
              <a:t>ripple </a:t>
            </a:r>
            <a:r>
              <a:rPr lang="en-GB" sz="1050" b="1" spc="-45" dirty="0">
                <a:latin typeface="Arial Black" panose="020B0A04020102020204" pitchFamily="34" charset="0"/>
                <a:cs typeface="Arial"/>
              </a:rPr>
              <a:t>effect </a:t>
            </a:r>
            <a:r>
              <a:rPr lang="en-GB" sz="1050" b="1" spc="-90" dirty="0">
                <a:latin typeface="Arial Black" panose="020B0A04020102020204" pitchFamily="34" charset="0"/>
                <a:cs typeface="Arial"/>
              </a:rPr>
              <a:t>has </a:t>
            </a:r>
            <a:r>
              <a:rPr lang="en-GB" sz="1050" b="1" spc="-80" dirty="0">
                <a:latin typeface="Arial Black" panose="020B0A04020102020204" pitchFamily="34" charset="0"/>
                <a:cs typeface="Arial"/>
              </a:rPr>
              <a:t>gone </a:t>
            </a:r>
            <a:r>
              <a:rPr lang="en-GB" sz="1050" b="1" spc="-70" dirty="0">
                <a:latin typeface="Arial Black" panose="020B0A04020102020204" pitchFamily="34" charset="0"/>
                <a:cs typeface="Arial"/>
              </a:rPr>
              <a:t>beyond </a:t>
            </a:r>
            <a:r>
              <a:rPr lang="en-GB" sz="1050" b="1" spc="-60" dirty="0">
                <a:latin typeface="Arial Black" panose="020B0A04020102020204" pitchFamily="34" charset="0"/>
                <a:cs typeface="Arial"/>
              </a:rPr>
              <a:t>borders. </a:t>
            </a:r>
            <a:r>
              <a:rPr lang="en-GB" sz="1050" b="1" spc="-75" dirty="0">
                <a:latin typeface="Arial Black" panose="020B0A04020102020204" pitchFamily="34" charset="0"/>
                <a:cs typeface="Arial"/>
              </a:rPr>
              <a:t>Carved </a:t>
            </a:r>
            <a:r>
              <a:rPr lang="en-GB" sz="1050" b="1" spc="-45" dirty="0">
                <a:latin typeface="Arial Black" panose="020B0A04020102020204" pitchFamily="34" charset="0"/>
                <a:cs typeface="Arial"/>
              </a:rPr>
              <a:t>out of 500 </a:t>
            </a:r>
            <a:r>
              <a:rPr lang="en-GB" sz="1050" b="1" spc="-75" dirty="0" err="1">
                <a:latin typeface="Arial Black" panose="020B0A04020102020204" pitchFamily="34" charset="0"/>
                <a:cs typeface="Arial"/>
              </a:rPr>
              <a:t>sq.m</a:t>
            </a:r>
            <a:r>
              <a:rPr lang="en-GB" sz="1050" b="1" spc="-75" dirty="0">
                <a:latin typeface="Arial Black" panose="020B0A04020102020204" pitchFamily="34" charset="0"/>
                <a:cs typeface="Arial"/>
              </a:rPr>
              <a:t> </a:t>
            </a:r>
            <a:r>
              <a:rPr lang="en-GB" sz="1050" b="1" spc="-65" dirty="0">
                <a:latin typeface="Arial Black" panose="020B0A04020102020204" pitchFamily="34" charset="0"/>
                <a:cs typeface="Arial"/>
              </a:rPr>
              <a:t>dumpsite </a:t>
            </a:r>
            <a:r>
              <a:rPr lang="en-GB" sz="1050" b="1" spc="-70" dirty="0">
                <a:latin typeface="Arial Black" panose="020B0A04020102020204" pitchFamily="34" charset="0"/>
                <a:cs typeface="Arial"/>
              </a:rPr>
              <a:t>on </a:t>
            </a:r>
            <a:r>
              <a:rPr lang="en-GB" sz="1050" b="1" spc="-60" dirty="0">
                <a:latin typeface="Arial Black" panose="020B0A04020102020204" pitchFamily="34" charset="0"/>
                <a:cs typeface="Arial"/>
              </a:rPr>
              <a:t>a </a:t>
            </a:r>
            <a:r>
              <a:rPr lang="en-GB" sz="1050" b="1" spc="-65" dirty="0">
                <a:latin typeface="Arial Black" panose="020B0A04020102020204" pitchFamily="34" charset="0"/>
                <a:cs typeface="Arial"/>
              </a:rPr>
              <a:t>corner </a:t>
            </a:r>
            <a:r>
              <a:rPr lang="en-GB" sz="1050" b="1" spc="-30" dirty="0">
                <a:latin typeface="Arial Black" panose="020B0A04020102020204" pitchFamily="34" charset="0"/>
                <a:cs typeface="Arial"/>
              </a:rPr>
              <a:t>lot, </a:t>
            </a:r>
            <a:r>
              <a:rPr lang="en-GB" sz="1050" b="1" spc="-15" dirty="0">
                <a:latin typeface="Arial Black" panose="020B0A04020102020204" pitchFamily="34" charset="0"/>
                <a:cs typeface="Arial"/>
              </a:rPr>
              <a:t>it  </a:t>
            </a:r>
            <a:r>
              <a:rPr lang="en-GB" sz="1050" b="1" spc="-65" dirty="0">
                <a:latin typeface="Arial Black" panose="020B0A04020102020204" pitchFamily="34" charset="0"/>
                <a:cs typeface="Arial"/>
              </a:rPr>
              <a:t>had </a:t>
            </a:r>
            <a:r>
              <a:rPr lang="en-GB" sz="1050" b="1" spc="-75" dirty="0">
                <a:latin typeface="Arial Black" panose="020B0A04020102020204" pitchFamily="34" charset="0"/>
                <a:cs typeface="Arial"/>
              </a:rPr>
              <a:t>become </a:t>
            </a:r>
            <a:r>
              <a:rPr lang="en-GB" sz="1050" b="1" spc="-60" dirty="0">
                <a:latin typeface="Arial Black" panose="020B0A04020102020204" pitchFamily="34" charset="0"/>
                <a:cs typeface="Arial"/>
              </a:rPr>
              <a:t>a very </a:t>
            </a:r>
            <a:r>
              <a:rPr lang="en-GB" sz="1050" b="1" spc="-50" dirty="0">
                <a:latin typeface="Arial Black" panose="020B0A04020102020204" pitchFamily="34" charset="0"/>
                <a:cs typeface="Arial"/>
              </a:rPr>
              <a:t>effective </a:t>
            </a:r>
            <a:r>
              <a:rPr lang="en-GB" sz="1050" b="1" spc="-55" dirty="0">
                <a:latin typeface="Arial Black" panose="020B0A04020102020204" pitchFamily="34" charset="0"/>
                <a:cs typeface="Arial"/>
              </a:rPr>
              <a:t>demonstration </a:t>
            </a:r>
            <a:r>
              <a:rPr lang="en-GB" sz="1050" b="1" spc="-45" dirty="0">
                <a:latin typeface="Arial Black" panose="020B0A04020102020204" pitchFamily="34" charset="0"/>
                <a:cs typeface="Arial"/>
              </a:rPr>
              <a:t>of </a:t>
            </a:r>
            <a:r>
              <a:rPr lang="en-GB" sz="1050" b="1" spc="-40" dirty="0">
                <a:latin typeface="Arial Black" panose="020B0A04020102020204" pitchFamily="34" charset="0"/>
                <a:cs typeface="Arial"/>
              </a:rPr>
              <a:t>what </a:t>
            </a:r>
            <a:r>
              <a:rPr lang="en-GB" sz="1050" b="1" spc="-85" dirty="0">
                <a:latin typeface="Arial Black" panose="020B0A04020102020204" pitchFamily="34" charset="0"/>
                <a:cs typeface="Arial"/>
              </a:rPr>
              <a:t>can </a:t>
            </a:r>
            <a:r>
              <a:rPr lang="en-GB" sz="1050" b="1" spc="-60" dirty="0">
                <a:latin typeface="Arial Black" panose="020B0A04020102020204" pitchFamily="34" charset="0"/>
                <a:cs typeface="Arial"/>
              </a:rPr>
              <a:t>be </a:t>
            </a:r>
            <a:r>
              <a:rPr lang="en-GB" sz="1050" b="1" spc="-70" dirty="0">
                <a:latin typeface="Arial Black" panose="020B0A04020102020204" pitchFamily="34" charset="0"/>
                <a:cs typeface="Arial"/>
              </a:rPr>
              <a:t>grown </a:t>
            </a:r>
            <a:r>
              <a:rPr lang="en-GB" sz="1050" b="1" spc="-55" dirty="0">
                <a:latin typeface="Arial Black" panose="020B0A04020102020204" pitchFamily="34" charset="0"/>
                <a:cs typeface="Arial"/>
              </a:rPr>
              <a:t>in </a:t>
            </a:r>
            <a:r>
              <a:rPr lang="en-GB" sz="1050" b="1" spc="-60" dirty="0">
                <a:latin typeface="Arial Black" panose="020B0A04020102020204" pitchFamily="34" charset="0"/>
                <a:cs typeface="Arial"/>
              </a:rPr>
              <a:t>a </a:t>
            </a:r>
            <a:r>
              <a:rPr lang="en-GB" sz="1050" b="1" spc="-70" dirty="0">
                <a:latin typeface="Arial Black" panose="020B0A04020102020204" pitchFamily="34" charset="0"/>
                <a:cs typeface="Arial"/>
              </a:rPr>
              <a:t>small </a:t>
            </a:r>
            <a:r>
              <a:rPr lang="en-GB" sz="1050" b="1" spc="-60" dirty="0">
                <a:latin typeface="Arial Black" panose="020B0A04020102020204" pitchFamily="34" charset="0"/>
                <a:cs typeface="Arial"/>
              </a:rPr>
              <a:t>spot. Philippine </a:t>
            </a:r>
            <a:r>
              <a:rPr lang="en-GB" sz="1050" b="1" spc="-90" dirty="0">
                <a:latin typeface="Arial Black" panose="020B0A04020102020204" pitchFamily="34" charset="0"/>
                <a:cs typeface="Arial"/>
              </a:rPr>
              <a:t>Rice Research </a:t>
            </a:r>
            <a:r>
              <a:rPr lang="en-GB" sz="1050" b="1" spc="-40" dirty="0">
                <a:latin typeface="Arial Black" panose="020B0A04020102020204" pitchFamily="34" charset="0"/>
                <a:cs typeface="Arial"/>
              </a:rPr>
              <a:t>Institute </a:t>
            </a:r>
            <a:r>
              <a:rPr lang="en-GB" sz="1050" b="1" spc="-55" dirty="0">
                <a:latin typeface="Arial Black" panose="020B0A04020102020204" pitchFamily="34" charset="0"/>
                <a:cs typeface="Arial"/>
              </a:rPr>
              <a:t>donated </a:t>
            </a:r>
            <a:r>
              <a:rPr lang="en-GB" sz="1050" b="1" spc="-40" dirty="0">
                <a:latin typeface="Arial Black" panose="020B0A04020102020204" pitchFamily="34" charset="0"/>
                <a:cs typeface="Arial"/>
              </a:rPr>
              <a:t>different </a:t>
            </a:r>
            <a:r>
              <a:rPr lang="en-GB" sz="1050" b="1" spc="-55" dirty="0">
                <a:latin typeface="Arial Black" panose="020B0A04020102020204" pitchFamily="34" charset="0"/>
                <a:cs typeface="Arial"/>
              </a:rPr>
              <a:t>varieties </a:t>
            </a:r>
            <a:r>
              <a:rPr lang="en-GB" sz="1050" b="1" spc="-45" dirty="0">
                <a:latin typeface="Arial Black" panose="020B0A04020102020204" pitchFamily="34" charset="0"/>
                <a:cs typeface="Arial"/>
              </a:rPr>
              <a:t>of </a:t>
            </a:r>
            <a:r>
              <a:rPr lang="en-GB" sz="1050" b="1" spc="-50" dirty="0">
                <a:latin typeface="Arial Black" panose="020B0A04020102020204" pitchFamily="34" charset="0"/>
                <a:cs typeface="Arial"/>
              </a:rPr>
              <a:t>rainfed </a:t>
            </a:r>
            <a:r>
              <a:rPr lang="en-GB" sz="1050" b="1" spc="-65" dirty="0">
                <a:latin typeface="Arial Black" panose="020B0A04020102020204" pitchFamily="34" charset="0"/>
                <a:cs typeface="Arial"/>
              </a:rPr>
              <a:t>rice </a:t>
            </a:r>
            <a:r>
              <a:rPr lang="en-GB" sz="1050" b="1" spc="-70" dirty="0">
                <a:latin typeface="Arial Black" panose="020B0A04020102020204" pitchFamily="34" charset="0"/>
                <a:cs typeface="Arial"/>
              </a:rPr>
              <a:t>(</a:t>
            </a:r>
            <a:r>
              <a:rPr lang="en-GB" sz="1050" b="1" spc="-70" dirty="0" err="1">
                <a:latin typeface="Arial Black" panose="020B0A04020102020204" pitchFamily="34" charset="0"/>
                <a:cs typeface="Arial"/>
              </a:rPr>
              <a:t>palay</a:t>
            </a:r>
            <a:r>
              <a:rPr lang="en-GB" sz="1050" b="1" spc="-70" dirty="0">
                <a:latin typeface="Arial Black" panose="020B0A04020102020204" pitchFamily="34" charset="0"/>
                <a:cs typeface="Arial"/>
              </a:rPr>
              <a:t>)seeds </a:t>
            </a:r>
            <a:r>
              <a:rPr lang="en-GB" sz="1050" b="1" spc="-30" dirty="0">
                <a:latin typeface="Arial Black" panose="020B0A04020102020204" pitchFamily="34" charset="0"/>
                <a:cs typeface="Arial"/>
              </a:rPr>
              <a:t>to </a:t>
            </a:r>
            <a:r>
              <a:rPr lang="en-GB" sz="1050" b="1" spc="-45" dirty="0">
                <a:latin typeface="Arial Black" panose="020B0A04020102020204" pitchFamily="34" charset="0"/>
                <a:cs typeface="Arial"/>
              </a:rPr>
              <a:t>test </a:t>
            </a:r>
            <a:r>
              <a:rPr lang="en-GB" sz="1050" b="1" spc="-65" dirty="0">
                <a:latin typeface="Arial Black" panose="020B0A04020102020204" pitchFamily="34" charset="0"/>
                <a:cs typeface="Arial"/>
              </a:rPr>
              <a:t>and </a:t>
            </a:r>
            <a:r>
              <a:rPr lang="en-GB" sz="1050" b="1" spc="-50" dirty="0">
                <a:latin typeface="Arial Black" panose="020B0A04020102020204" pitchFamily="34" charset="0"/>
                <a:cs typeface="Arial"/>
              </a:rPr>
              <a:t>evaluate </a:t>
            </a:r>
            <a:r>
              <a:rPr lang="en-GB" sz="1050" b="1" spc="-40" dirty="0">
                <a:latin typeface="Arial Black" panose="020B0A04020102020204" pitchFamily="34" charset="0"/>
                <a:cs typeface="Arial"/>
              </a:rPr>
              <a:t>the </a:t>
            </a:r>
            <a:r>
              <a:rPr lang="en-GB" sz="1050" b="1" spc="-65" dirty="0">
                <a:latin typeface="Arial Black" panose="020B0A04020102020204" pitchFamily="34" charset="0"/>
                <a:cs typeface="Arial"/>
              </a:rPr>
              <a:t>best </a:t>
            </a:r>
            <a:r>
              <a:rPr lang="en-GB" sz="1050" b="1" spc="-60" dirty="0">
                <a:latin typeface="Arial Black" panose="020B0A04020102020204" pitchFamily="34" charset="0"/>
                <a:cs typeface="Arial"/>
              </a:rPr>
              <a:t>suited </a:t>
            </a:r>
            <a:r>
              <a:rPr lang="en-GB" sz="1050" b="1" spc="-55" dirty="0">
                <a:latin typeface="Arial Black" panose="020B0A04020102020204" pitchFamily="34" charset="0"/>
                <a:cs typeface="Arial"/>
              </a:rPr>
              <a:t>in </a:t>
            </a:r>
            <a:r>
              <a:rPr lang="en-GB" sz="1050" b="1" spc="-40" dirty="0">
                <a:latin typeface="Arial Black" panose="020B0A04020102020204" pitchFamily="34" charset="0"/>
                <a:cs typeface="Arial"/>
              </a:rPr>
              <a:t>the  area.</a:t>
            </a:r>
            <a:r>
              <a:rPr lang="en-GB" sz="1050" b="1" spc="-95" dirty="0">
                <a:latin typeface="Arial Black" panose="020B0A04020102020204" pitchFamily="34" charset="0"/>
                <a:cs typeface="Arial"/>
              </a:rPr>
              <a:t> </a:t>
            </a:r>
            <a:r>
              <a:rPr lang="en-GB" sz="1050" b="1" spc="-80" dirty="0">
                <a:latin typeface="Arial Black" panose="020B0A04020102020204" pitchFamily="34" charset="0"/>
                <a:cs typeface="Arial"/>
              </a:rPr>
              <a:t>The</a:t>
            </a:r>
            <a:r>
              <a:rPr lang="en-GB" sz="1050" b="1" spc="-90" dirty="0">
                <a:latin typeface="Arial Black" panose="020B0A04020102020204" pitchFamily="34" charset="0"/>
                <a:cs typeface="Arial"/>
              </a:rPr>
              <a:t> </a:t>
            </a:r>
            <a:r>
              <a:rPr lang="en-GB" sz="1050" b="1" spc="-80" dirty="0">
                <a:latin typeface="Arial Black" panose="020B0A04020102020204" pitchFamily="34" charset="0"/>
                <a:cs typeface="Arial"/>
              </a:rPr>
              <a:t>choice</a:t>
            </a:r>
            <a:r>
              <a:rPr lang="en-GB" sz="1050" b="1" spc="-90" dirty="0">
                <a:latin typeface="Arial Black" panose="020B0A04020102020204" pitchFamily="34" charset="0"/>
                <a:cs typeface="Arial"/>
              </a:rPr>
              <a:t> </a:t>
            </a:r>
            <a:r>
              <a:rPr lang="en-GB" sz="1050" b="1" spc="-55" dirty="0">
                <a:latin typeface="Arial Black" panose="020B0A04020102020204" pitchFamily="34" charset="0"/>
                <a:cs typeface="Arial"/>
              </a:rPr>
              <a:t>varieties</a:t>
            </a:r>
            <a:r>
              <a:rPr lang="en-GB" sz="1050" b="1" spc="-90" dirty="0">
                <a:latin typeface="Arial Black" panose="020B0A04020102020204" pitchFamily="34" charset="0"/>
                <a:cs typeface="Arial"/>
              </a:rPr>
              <a:t> </a:t>
            </a:r>
            <a:r>
              <a:rPr lang="en-GB" sz="1050" b="1" spc="-45" dirty="0">
                <a:latin typeface="Arial Black" panose="020B0A04020102020204" pitchFamily="34" charset="0"/>
                <a:cs typeface="Arial"/>
              </a:rPr>
              <a:t>4</a:t>
            </a:r>
            <a:r>
              <a:rPr lang="en-GB" sz="1050" b="1" spc="-90" dirty="0">
                <a:latin typeface="Arial Black" panose="020B0A04020102020204" pitchFamily="34" charset="0"/>
                <a:cs typeface="Arial"/>
              </a:rPr>
              <a:t> </a:t>
            </a:r>
            <a:r>
              <a:rPr lang="en-GB" sz="1050" b="1" spc="-70" dirty="0">
                <a:latin typeface="Arial Black" panose="020B0A04020102020204" pitchFamily="34" charset="0"/>
                <a:cs typeface="Arial"/>
              </a:rPr>
              <a:t>months</a:t>
            </a:r>
            <a:r>
              <a:rPr lang="en-GB" sz="1050" b="1" spc="-90" dirty="0">
                <a:latin typeface="Arial Black" panose="020B0A04020102020204" pitchFamily="34" charset="0"/>
                <a:cs typeface="Arial"/>
              </a:rPr>
              <a:t> </a:t>
            </a:r>
            <a:r>
              <a:rPr lang="en-GB" sz="1050" b="1" spc="-25" dirty="0">
                <a:latin typeface="Arial Black" panose="020B0A04020102020204" pitchFamily="34" charset="0"/>
                <a:cs typeface="Arial"/>
              </a:rPr>
              <a:t>at</a:t>
            </a:r>
            <a:r>
              <a:rPr lang="en-GB" sz="1050" b="1" spc="-95" dirty="0">
                <a:latin typeface="Arial Black" panose="020B0A04020102020204" pitchFamily="34" charset="0"/>
                <a:cs typeface="Arial"/>
              </a:rPr>
              <a:t> </a:t>
            </a:r>
            <a:r>
              <a:rPr lang="en-GB" sz="1050" b="1" spc="-60" dirty="0">
                <a:latin typeface="Arial Black" panose="020B0A04020102020204" pitchFamily="34" charset="0"/>
                <a:cs typeface="Arial"/>
              </a:rPr>
              <a:t>harvest</a:t>
            </a:r>
            <a:r>
              <a:rPr lang="en-GB" sz="1050" b="1" spc="-90" dirty="0">
                <a:latin typeface="Arial Black" panose="020B0A04020102020204" pitchFamily="34" charset="0"/>
                <a:cs typeface="Arial"/>
              </a:rPr>
              <a:t> </a:t>
            </a:r>
            <a:r>
              <a:rPr lang="en-GB" sz="1050" b="1" spc="-70" dirty="0">
                <a:latin typeface="Arial Black" panose="020B0A04020102020204" pitchFamily="34" charset="0"/>
                <a:cs typeface="Arial"/>
              </a:rPr>
              <a:t>produced</a:t>
            </a:r>
            <a:r>
              <a:rPr lang="en-GB" sz="1050" b="1" spc="-95" dirty="0">
                <a:latin typeface="Arial Black" panose="020B0A04020102020204" pitchFamily="34" charset="0"/>
                <a:cs typeface="Arial"/>
              </a:rPr>
              <a:t> </a:t>
            </a:r>
            <a:r>
              <a:rPr lang="en-GB" sz="1050" b="1" spc="-50" dirty="0">
                <a:latin typeface="Arial Black" panose="020B0A04020102020204" pitchFamily="34" charset="0"/>
                <a:cs typeface="Arial"/>
              </a:rPr>
              <a:t>plenty</a:t>
            </a:r>
            <a:r>
              <a:rPr lang="en-GB" sz="1050" b="1" spc="-85" dirty="0">
                <a:latin typeface="Arial Black" panose="020B0A04020102020204" pitchFamily="34" charset="0"/>
                <a:cs typeface="Arial"/>
              </a:rPr>
              <a:t> </a:t>
            </a:r>
            <a:r>
              <a:rPr lang="en-GB" sz="1050" b="1" spc="-45" dirty="0">
                <a:latin typeface="Arial Black" panose="020B0A04020102020204" pitchFamily="34" charset="0"/>
                <a:cs typeface="Arial"/>
              </a:rPr>
              <a:t>of</a:t>
            </a:r>
            <a:r>
              <a:rPr lang="en-GB" sz="1050" b="1" spc="-75" dirty="0">
                <a:latin typeface="Arial Black" panose="020B0A04020102020204" pitchFamily="34" charset="0"/>
                <a:cs typeface="Arial"/>
              </a:rPr>
              <a:t> </a:t>
            </a:r>
            <a:r>
              <a:rPr lang="en-GB" sz="1050" b="1" spc="-80" dirty="0">
                <a:latin typeface="Arial Black" panose="020B0A04020102020204" pitchFamily="34" charset="0"/>
                <a:cs typeface="Arial"/>
              </a:rPr>
              <a:t>seeds,</a:t>
            </a:r>
            <a:r>
              <a:rPr lang="en-GB" sz="1050" b="1" spc="-95" dirty="0">
                <a:latin typeface="Arial Black" panose="020B0A04020102020204" pitchFamily="34" charset="0"/>
                <a:cs typeface="Arial"/>
              </a:rPr>
              <a:t> </a:t>
            </a:r>
            <a:r>
              <a:rPr lang="en-GB" sz="1050" b="1" spc="-85" dirty="0">
                <a:latin typeface="Arial Black" panose="020B0A04020102020204" pitchFamily="34" charset="0"/>
                <a:cs typeface="Arial"/>
              </a:rPr>
              <a:t>some</a:t>
            </a:r>
            <a:r>
              <a:rPr lang="en-GB" sz="1050" b="1" spc="-90" dirty="0">
                <a:latin typeface="Arial Black" panose="020B0A04020102020204" pitchFamily="34" charset="0"/>
                <a:cs typeface="Arial"/>
              </a:rPr>
              <a:t> </a:t>
            </a:r>
            <a:r>
              <a:rPr lang="en-GB" sz="1050" b="1" spc="-70" dirty="0">
                <a:latin typeface="Arial Black" panose="020B0A04020102020204" pitchFamily="34" charset="0"/>
                <a:cs typeface="Arial"/>
              </a:rPr>
              <a:t>which</a:t>
            </a:r>
            <a:r>
              <a:rPr lang="en-GB" sz="1050" b="1" spc="-100" dirty="0">
                <a:latin typeface="Arial Black" panose="020B0A04020102020204" pitchFamily="34" charset="0"/>
                <a:cs typeface="Arial"/>
              </a:rPr>
              <a:t> </a:t>
            </a:r>
            <a:r>
              <a:rPr lang="en-GB" sz="1050" b="1" spc="-40" dirty="0">
                <a:latin typeface="Arial Black" panose="020B0A04020102020204" pitchFamily="34" charset="0"/>
                <a:cs typeface="Arial"/>
              </a:rPr>
              <a:t>were</a:t>
            </a:r>
            <a:r>
              <a:rPr lang="en-GB" sz="1050" b="1" spc="-90" dirty="0">
                <a:latin typeface="Arial Black" panose="020B0A04020102020204" pitchFamily="34" charset="0"/>
                <a:cs typeface="Arial"/>
              </a:rPr>
              <a:t> </a:t>
            </a:r>
            <a:r>
              <a:rPr lang="en-GB" sz="1050" b="1" spc="-70" dirty="0">
                <a:latin typeface="Arial Black" panose="020B0A04020102020204" pitchFamily="34" charset="0"/>
                <a:cs typeface="Arial"/>
              </a:rPr>
              <a:t>given</a:t>
            </a:r>
            <a:r>
              <a:rPr lang="en-GB" sz="1050" b="1" spc="-95" dirty="0">
                <a:latin typeface="Arial Black" panose="020B0A04020102020204" pitchFamily="34" charset="0"/>
                <a:cs typeface="Arial"/>
              </a:rPr>
              <a:t> </a:t>
            </a:r>
            <a:r>
              <a:rPr lang="en-GB" sz="1050" b="1" spc="-30" dirty="0">
                <a:latin typeface="Arial Black" panose="020B0A04020102020204" pitchFamily="34" charset="0"/>
                <a:cs typeface="Arial"/>
              </a:rPr>
              <a:t>to</a:t>
            </a:r>
            <a:r>
              <a:rPr lang="en-GB" sz="1050" b="1" spc="-95" dirty="0">
                <a:latin typeface="Arial Black" panose="020B0A04020102020204" pitchFamily="34" charset="0"/>
                <a:cs typeface="Arial"/>
              </a:rPr>
              <a:t> </a:t>
            </a:r>
            <a:r>
              <a:rPr lang="en-GB" sz="1050" b="1" spc="-45" dirty="0">
                <a:latin typeface="Arial Black" panose="020B0A04020102020204" pitchFamily="34" charset="0"/>
                <a:cs typeface="Arial"/>
              </a:rPr>
              <a:t>84</a:t>
            </a:r>
            <a:r>
              <a:rPr lang="en-GB" sz="1050" b="1" spc="-90" dirty="0">
                <a:latin typeface="Arial Black" panose="020B0A04020102020204" pitchFamily="34" charset="0"/>
                <a:cs typeface="Arial"/>
              </a:rPr>
              <a:t> </a:t>
            </a:r>
            <a:r>
              <a:rPr lang="en-GB" sz="1050" b="1" spc="-55" dirty="0">
                <a:latin typeface="Arial Black" panose="020B0A04020102020204" pitchFamily="34" charset="0"/>
                <a:cs typeface="Arial"/>
              </a:rPr>
              <a:t>Muslim </a:t>
            </a:r>
            <a:r>
              <a:rPr lang="en-GB" sz="1050" b="1" spc="-60" dirty="0">
                <a:latin typeface="Arial Black" panose="020B0A04020102020204" pitchFamily="34" charset="0"/>
                <a:cs typeface="Arial"/>
              </a:rPr>
              <a:t>farmers </a:t>
            </a:r>
            <a:r>
              <a:rPr lang="en-GB" sz="1050" b="1" spc="-55" dirty="0">
                <a:latin typeface="Arial Black" panose="020B0A04020102020204" pitchFamily="34" charset="0"/>
                <a:cs typeface="Arial"/>
              </a:rPr>
              <a:t>in </a:t>
            </a:r>
            <a:r>
              <a:rPr lang="en-GB" sz="1050" b="1" spc="-75" dirty="0" err="1">
                <a:latin typeface="Arial Black" panose="020B0A04020102020204" pitchFamily="34" charset="0"/>
                <a:cs typeface="Arial"/>
              </a:rPr>
              <a:t>Kapatagan</a:t>
            </a:r>
            <a:r>
              <a:rPr lang="en-GB" sz="1050" b="1" spc="-75" dirty="0">
                <a:latin typeface="Arial Black" panose="020B0A04020102020204" pitchFamily="34" charset="0"/>
                <a:cs typeface="Arial"/>
              </a:rPr>
              <a:t> </a:t>
            </a:r>
            <a:r>
              <a:rPr lang="en-GB" sz="1050" b="1" spc="-100" dirty="0">
                <a:latin typeface="Arial Black" panose="020B0A04020102020204" pitchFamily="34" charset="0"/>
                <a:cs typeface="Arial"/>
              </a:rPr>
              <a:t>LGU, </a:t>
            </a:r>
            <a:r>
              <a:rPr lang="en-GB" sz="1050" b="1" spc="-60" dirty="0">
                <a:latin typeface="Arial Black" panose="020B0A04020102020204" pitchFamily="34" charset="0"/>
                <a:cs typeface="Arial"/>
              </a:rPr>
              <a:t>a </a:t>
            </a:r>
            <a:r>
              <a:rPr lang="en-GB" sz="1050" b="1" spc="-45" dirty="0">
                <a:latin typeface="Arial Black" panose="020B0A04020102020204" pitchFamily="34" charset="0"/>
                <a:cs typeface="Arial"/>
              </a:rPr>
              <a:t>partner of</a:t>
            </a:r>
            <a:r>
              <a:rPr lang="en-GB" sz="1050" b="1" spc="-100" dirty="0">
                <a:latin typeface="Arial Black" panose="020B0A04020102020204" pitchFamily="34" charset="0"/>
                <a:cs typeface="Arial"/>
              </a:rPr>
              <a:t> </a:t>
            </a:r>
            <a:r>
              <a:rPr lang="en-GB" sz="1050" b="1" spc="-75" dirty="0">
                <a:latin typeface="Arial Black" panose="020B0A04020102020204" pitchFamily="34" charset="0"/>
                <a:cs typeface="Arial"/>
              </a:rPr>
              <a:t>Shalom.</a:t>
            </a:r>
          </a:p>
          <a:p>
            <a:pPr marL="838200" marR="8255" algn="just">
              <a:lnSpc>
                <a:spcPct val="101899"/>
              </a:lnSpc>
              <a:spcBef>
                <a:spcPts val="5"/>
              </a:spcBef>
            </a:pPr>
            <a:endParaRPr lang="en-GB" sz="1050" b="1" spc="-75" dirty="0">
              <a:latin typeface="Arial Black" panose="020B0A04020102020204" pitchFamily="34" charset="0"/>
              <a:cs typeface="Arial"/>
            </a:endParaRPr>
          </a:p>
          <a:p>
            <a:pPr marL="12700" marR="6350" algn="just">
              <a:lnSpc>
                <a:spcPct val="101899"/>
              </a:lnSpc>
              <a:spcBef>
                <a:spcPts val="5"/>
              </a:spcBef>
            </a:pPr>
            <a:r>
              <a:rPr lang="en-GB" sz="1050" b="1" spc="-40" dirty="0">
                <a:latin typeface="Arial Black" panose="020B0A04020102020204" pitchFamily="34" charset="0"/>
                <a:cs typeface="Arial"/>
              </a:rPr>
              <a:t>What </a:t>
            </a:r>
            <a:r>
              <a:rPr lang="en-GB" sz="1050" b="1" spc="-90" dirty="0">
                <a:latin typeface="Arial Black" panose="020B0A04020102020204" pitchFamily="34" charset="0"/>
                <a:cs typeface="Arial"/>
              </a:rPr>
              <a:t>is </a:t>
            </a:r>
            <a:r>
              <a:rPr lang="en-GB" sz="1050" b="1" spc="-60" dirty="0">
                <a:latin typeface="Arial Black" panose="020B0A04020102020204" pitchFamily="34" charset="0"/>
                <a:cs typeface="Arial"/>
              </a:rPr>
              <a:t>very </a:t>
            </a:r>
            <a:r>
              <a:rPr lang="en-GB" sz="1050" b="1" spc="-55" dirty="0">
                <a:latin typeface="Arial Black" panose="020B0A04020102020204" pitchFamily="34" charset="0"/>
                <a:cs typeface="Arial"/>
              </a:rPr>
              <a:t>interesting </a:t>
            </a:r>
            <a:r>
              <a:rPr lang="en-GB" sz="1050" b="1" spc="-90" dirty="0">
                <a:latin typeface="Arial Black" panose="020B0A04020102020204" pitchFamily="34" charset="0"/>
                <a:cs typeface="Arial"/>
              </a:rPr>
              <a:t>is </a:t>
            </a:r>
            <a:r>
              <a:rPr lang="en-GB" sz="1050" b="1" spc="-35" dirty="0">
                <a:latin typeface="Arial Black" panose="020B0A04020102020204" pitchFamily="34" charset="0"/>
                <a:cs typeface="Arial"/>
              </a:rPr>
              <a:t>the </a:t>
            </a:r>
            <a:r>
              <a:rPr lang="en-GB" sz="1050" b="1" spc="-55" dirty="0">
                <a:latin typeface="Arial Black" panose="020B0A04020102020204" pitchFamily="34" charset="0"/>
                <a:cs typeface="Arial"/>
              </a:rPr>
              <a:t>idea </a:t>
            </a:r>
            <a:r>
              <a:rPr lang="en-GB" sz="1050" b="1" spc="-45" dirty="0">
                <a:latin typeface="Arial Black" panose="020B0A04020102020204" pitchFamily="34" charset="0"/>
                <a:cs typeface="Arial"/>
              </a:rPr>
              <a:t>of </a:t>
            </a:r>
            <a:r>
              <a:rPr lang="en-GB" sz="1050" b="1" spc="-60" dirty="0">
                <a:latin typeface="Arial Black" panose="020B0A04020102020204" pitchFamily="34" charset="0"/>
                <a:cs typeface="Arial"/>
              </a:rPr>
              <a:t>multi-cropping, thus, </a:t>
            </a:r>
            <a:r>
              <a:rPr lang="en-GB" sz="1050" b="1" spc="-120" dirty="0">
                <a:latin typeface="Arial Black" panose="020B0A04020102020204" pitchFamily="34" charset="0"/>
                <a:cs typeface="Arial"/>
              </a:rPr>
              <a:t>RVG </a:t>
            </a:r>
            <a:r>
              <a:rPr lang="en-GB" sz="1050" b="1" spc="-70" dirty="0">
                <a:latin typeface="Arial Black" panose="020B0A04020102020204" pitchFamily="34" charset="0"/>
                <a:cs typeface="Arial"/>
              </a:rPr>
              <a:t>remains </a:t>
            </a:r>
            <a:r>
              <a:rPr lang="en-GB" sz="1050" b="1" spc="-65" dirty="0">
                <a:latin typeface="Arial Black" panose="020B0A04020102020204" pitchFamily="34" charset="0"/>
                <a:cs typeface="Arial"/>
              </a:rPr>
              <a:t>green </a:t>
            </a:r>
            <a:r>
              <a:rPr lang="en-GB" sz="1050" b="1" spc="-45" dirty="0">
                <a:latin typeface="Arial Black" panose="020B0A04020102020204" pitchFamily="34" charset="0"/>
                <a:cs typeface="Arial"/>
              </a:rPr>
              <a:t>all </a:t>
            </a:r>
            <a:r>
              <a:rPr lang="en-GB" sz="1050" b="1" spc="-40" dirty="0">
                <a:latin typeface="Arial Black" panose="020B0A04020102020204" pitchFamily="34" charset="0"/>
                <a:cs typeface="Arial"/>
              </a:rPr>
              <a:t>the </a:t>
            </a:r>
            <a:r>
              <a:rPr lang="en-GB" sz="1050" b="1" spc="-35" dirty="0">
                <a:latin typeface="Arial Black" panose="020B0A04020102020204" pitchFamily="34" charset="0"/>
                <a:cs typeface="Arial"/>
              </a:rPr>
              <a:t>time. </a:t>
            </a:r>
            <a:r>
              <a:rPr lang="en-GB" sz="1050" b="1" spc="-90" dirty="0">
                <a:latin typeface="Arial Black" panose="020B0A04020102020204" pitchFamily="34" charset="0"/>
                <a:cs typeface="Arial"/>
              </a:rPr>
              <a:t>This is </a:t>
            </a:r>
            <a:r>
              <a:rPr lang="en-GB" sz="1050" b="1" spc="-55" dirty="0" err="1">
                <a:latin typeface="Arial Black" panose="020B0A04020102020204" pitchFamily="34" charset="0"/>
                <a:cs typeface="Arial"/>
              </a:rPr>
              <a:t>skillfully</a:t>
            </a:r>
            <a:r>
              <a:rPr lang="en-GB" sz="1050" b="1" spc="-55" dirty="0">
                <a:latin typeface="Arial Black" panose="020B0A04020102020204" pitchFamily="34" charset="0"/>
                <a:cs typeface="Arial"/>
              </a:rPr>
              <a:t> </a:t>
            </a:r>
            <a:r>
              <a:rPr lang="en-GB" sz="1050" b="1" spc="-50" dirty="0">
                <a:latin typeface="Arial Black" panose="020B0A04020102020204" pitchFamily="34" charset="0"/>
                <a:cs typeface="Arial"/>
              </a:rPr>
              <a:t>crafted </a:t>
            </a:r>
            <a:r>
              <a:rPr lang="en-GB" sz="1050" b="1" spc="-75" dirty="0">
                <a:latin typeface="Arial Black" panose="020B0A04020102020204" pitchFamily="34" charset="0"/>
                <a:cs typeface="Arial"/>
              </a:rPr>
              <a:t>by </a:t>
            </a:r>
            <a:r>
              <a:rPr lang="en-GB" sz="1050" b="1" spc="-45" dirty="0" err="1">
                <a:latin typeface="Arial Black" panose="020B0A04020102020204" pitchFamily="34" charset="0"/>
                <a:cs typeface="Arial"/>
              </a:rPr>
              <a:t>Dr.</a:t>
            </a:r>
            <a:r>
              <a:rPr lang="en-GB" sz="1050" b="1" spc="-45" dirty="0">
                <a:latin typeface="Arial Black" panose="020B0A04020102020204" pitchFamily="34" charset="0"/>
                <a:cs typeface="Arial"/>
              </a:rPr>
              <a:t> </a:t>
            </a:r>
            <a:r>
              <a:rPr lang="en-GB" sz="1050" b="1" spc="-75" dirty="0">
                <a:latin typeface="Arial Black" panose="020B0A04020102020204" pitchFamily="34" charset="0"/>
                <a:cs typeface="Arial"/>
              </a:rPr>
              <a:t>Frank  </a:t>
            </a:r>
            <a:r>
              <a:rPr lang="en-GB" sz="1050" b="1" spc="-65" dirty="0">
                <a:latin typeface="Arial Black" panose="020B0A04020102020204" pitchFamily="34" charset="0"/>
                <a:cs typeface="Arial"/>
              </a:rPr>
              <a:t>Gorrez, </a:t>
            </a:r>
            <a:r>
              <a:rPr lang="en-GB" sz="1050" b="1" spc="-130" dirty="0">
                <a:latin typeface="Arial Black" panose="020B0A04020102020204" pitchFamily="34" charset="0"/>
                <a:cs typeface="Arial"/>
              </a:rPr>
              <a:t>SSI </a:t>
            </a:r>
            <a:r>
              <a:rPr lang="en-GB" sz="1050" b="1" spc="-70" dirty="0">
                <a:latin typeface="Arial Black" panose="020B0A04020102020204" pitchFamily="34" charset="0"/>
                <a:cs typeface="Arial"/>
              </a:rPr>
              <a:t>Consultant </a:t>
            </a:r>
            <a:r>
              <a:rPr lang="en-GB" sz="1050" b="1" spc="-60" dirty="0">
                <a:latin typeface="Arial Black" panose="020B0A04020102020204" pitchFamily="34" charset="0"/>
                <a:cs typeface="Arial"/>
              </a:rPr>
              <a:t>who </a:t>
            </a:r>
            <a:r>
              <a:rPr lang="en-GB" sz="1050" b="1" spc="-90" dirty="0">
                <a:latin typeface="Arial Black" panose="020B0A04020102020204" pitchFamily="34" charset="0"/>
                <a:cs typeface="Arial"/>
              </a:rPr>
              <a:t>has </a:t>
            </a:r>
            <a:r>
              <a:rPr lang="en-GB" sz="1050" b="1" spc="-50" dirty="0">
                <a:latin typeface="Arial Black" panose="020B0A04020102020204" pitchFamily="34" charset="0"/>
                <a:cs typeface="Arial"/>
              </a:rPr>
              <a:t>volunteered </a:t>
            </a:r>
            <a:r>
              <a:rPr lang="en-GB" sz="1050" b="1" spc="-30" dirty="0">
                <a:latin typeface="Arial Black" panose="020B0A04020102020204" pitchFamily="34" charset="0"/>
                <a:cs typeface="Arial"/>
              </a:rPr>
              <a:t>to </a:t>
            </a:r>
            <a:r>
              <a:rPr lang="en-GB" sz="1050" b="1" spc="-55" dirty="0">
                <a:latin typeface="Arial Black" panose="020B0A04020102020204" pitchFamily="34" charset="0"/>
                <a:cs typeface="Arial"/>
              </a:rPr>
              <a:t>help </a:t>
            </a:r>
            <a:r>
              <a:rPr lang="en-GB" sz="1050" b="1" spc="-100" dirty="0">
                <a:latin typeface="Arial Black" panose="020B0A04020102020204" pitchFamily="34" charset="0"/>
                <a:cs typeface="Arial"/>
              </a:rPr>
              <a:t>SSI. </a:t>
            </a:r>
            <a:r>
              <a:rPr lang="en-GB" sz="1050" b="1" spc="-40" dirty="0">
                <a:latin typeface="Arial Black" panose="020B0A04020102020204" pitchFamily="34" charset="0"/>
                <a:cs typeface="Arial"/>
              </a:rPr>
              <a:t>In </a:t>
            </a:r>
            <a:r>
              <a:rPr lang="en-GB" sz="1050" b="1" spc="-60" dirty="0">
                <a:latin typeface="Arial Black" panose="020B0A04020102020204" pitchFamily="34" charset="0"/>
                <a:cs typeface="Arial"/>
              </a:rPr>
              <a:t>a </a:t>
            </a:r>
            <a:r>
              <a:rPr lang="en-GB" sz="1050" b="1" spc="-65" dirty="0">
                <a:latin typeface="Arial Black" panose="020B0A04020102020204" pitchFamily="34" charset="0"/>
                <a:cs typeface="Arial"/>
              </a:rPr>
              <a:t>short </a:t>
            </a:r>
            <a:r>
              <a:rPr lang="en-GB" sz="1050" b="1" spc="-35" dirty="0">
                <a:latin typeface="Arial Black" panose="020B0A04020102020204" pitchFamily="34" charset="0"/>
                <a:cs typeface="Arial"/>
              </a:rPr>
              <a:t>few </a:t>
            </a:r>
            <a:r>
              <a:rPr lang="en-GB" sz="1050" b="1" spc="-65" dirty="0">
                <a:latin typeface="Arial Black" panose="020B0A04020102020204" pitchFamily="34" charset="0"/>
                <a:cs typeface="Arial"/>
              </a:rPr>
              <a:t>months, </a:t>
            </a:r>
            <a:r>
              <a:rPr lang="en-GB" sz="1050" b="1" spc="-60" dirty="0">
                <a:latin typeface="Arial Black" panose="020B0A04020102020204" pitchFamily="34" charset="0"/>
                <a:cs typeface="Arial"/>
              </a:rPr>
              <a:t>,donations poured </a:t>
            </a:r>
            <a:r>
              <a:rPr lang="en-GB" sz="1050" b="1" spc="-40" dirty="0">
                <a:latin typeface="Arial Black" panose="020B0A04020102020204" pitchFamily="34" charset="0"/>
                <a:cs typeface="Arial"/>
              </a:rPr>
              <a:t>in. </a:t>
            </a:r>
            <a:r>
              <a:rPr lang="en-GB" sz="1050" b="1" spc="-90" dirty="0">
                <a:latin typeface="Arial Black" panose="020B0A04020102020204" pitchFamily="34" charset="0"/>
                <a:cs typeface="Arial"/>
              </a:rPr>
              <a:t>His </a:t>
            </a:r>
            <a:r>
              <a:rPr lang="en-GB" sz="1050" b="1" spc="-55" dirty="0">
                <a:latin typeface="Arial Black" panose="020B0A04020102020204" pitchFamily="34" charset="0"/>
                <a:cs typeface="Arial"/>
              </a:rPr>
              <a:t>contribution </a:t>
            </a:r>
            <a:r>
              <a:rPr lang="en-GB" sz="1050" b="1" spc="-30" dirty="0">
                <a:latin typeface="Arial Black" panose="020B0A04020102020204" pitchFamily="34" charset="0"/>
                <a:cs typeface="Arial"/>
              </a:rPr>
              <a:t>to </a:t>
            </a:r>
            <a:r>
              <a:rPr lang="en-GB" sz="1050" b="1" spc="-100" dirty="0">
                <a:latin typeface="Arial Black" panose="020B0A04020102020204" pitchFamily="34" charset="0"/>
                <a:cs typeface="Arial"/>
              </a:rPr>
              <a:t>SSI,  </a:t>
            </a:r>
            <a:r>
              <a:rPr lang="en-GB" sz="1050" b="1" spc="-40" dirty="0">
                <a:latin typeface="Arial Black" panose="020B0A04020102020204" pitchFamily="34" charset="0"/>
                <a:cs typeface="Arial"/>
              </a:rPr>
              <a:t>the </a:t>
            </a:r>
            <a:r>
              <a:rPr lang="en-GB" sz="1050" b="1" spc="-65" dirty="0">
                <a:latin typeface="Arial Black" panose="020B0A04020102020204" pitchFamily="34" charset="0"/>
                <a:cs typeface="Arial"/>
              </a:rPr>
              <a:t>community, and </a:t>
            </a:r>
            <a:r>
              <a:rPr lang="en-GB" sz="1050" b="1" spc="-70" dirty="0">
                <a:latin typeface="Arial Black" panose="020B0A04020102020204" pitchFamily="34" charset="0"/>
                <a:cs typeface="Arial"/>
              </a:rPr>
              <a:t>beyond </a:t>
            </a:r>
            <a:r>
              <a:rPr lang="en-GB" sz="1050" b="1" spc="-90" dirty="0">
                <a:latin typeface="Arial Black" panose="020B0A04020102020204" pitchFamily="34" charset="0"/>
                <a:cs typeface="Arial"/>
              </a:rPr>
              <a:t>is </a:t>
            </a:r>
            <a:r>
              <a:rPr lang="en-GB" sz="1050" b="1" spc="-75" dirty="0">
                <a:latin typeface="Arial Black" panose="020B0A04020102020204" pitchFamily="34" charset="0"/>
                <a:cs typeface="Arial"/>
              </a:rPr>
              <a:t>measureless. </a:t>
            </a:r>
            <a:r>
              <a:rPr lang="en-GB" sz="1050" b="1" spc="-40" dirty="0">
                <a:latin typeface="Arial Black" panose="020B0A04020102020204" pitchFamily="34" charset="0"/>
                <a:cs typeface="Arial"/>
              </a:rPr>
              <a:t>What </a:t>
            </a:r>
            <a:r>
              <a:rPr lang="en-GB" sz="1050" b="1" spc="-60" dirty="0">
                <a:latin typeface="Arial Black" panose="020B0A04020102020204" pitchFamily="34" charset="0"/>
                <a:cs typeface="Arial"/>
              </a:rPr>
              <a:t>a </a:t>
            </a:r>
            <a:r>
              <a:rPr lang="en-GB" sz="1050" b="1" spc="-85" dirty="0">
                <a:latin typeface="Arial Black" panose="020B0A04020102020204" pitchFamily="34" charset="0"/>
                <a:cs typeface="Arial"/>
              </a:rPr>
              <a:t>blessing </a:t>
            </a:r>
            <a:r>
              <a:rPr lang="en-GB" sz="1050" b="1" spc="-60" dirty="0">
                <a:latin typeface="Arial Black" panose="020B0A04020102020204" pitchFamily="34" charset="0"/>
                <a:cs typeface="Arial"/>
              </a:rPr>
              <a:t>he </a:t>
            </a:r>
            <a:r>
              <a:rPr lang="en-GB" sz="1050" b="1" spc="-70" dirty="0">
                <a:latin typeface="Arial Black" panose="020B0A04020102020204" pitchFamily="34" charset="0"/>
                <a:cs typeface="Arial"/>
              </a:rPr>
              <a:t>is! </a:t>
            </a:r>
            <a:r>
              <a:rPr lang="en-GB" sz="1050" b="1" spc="-65" dirty="0">
                <a:latin typeface="Arial Black" panose="020B0A04020102020204" pitchFamily="34" charset="0"/>
                <a:cs typeface="Arial"/>
              </a:rPr>
              <a:t>Our </a:t>
            </a:r>
            <a:r>
              <a:rPr lang="en-GB" sz="1050" b="1" spc="-50" dirty="0">
                <a:latin typeface="Arial Black" panose="020B0A04020102020204" pitchFamily="34" charset="0"/>
                <a:cs typeface="Arial"/>
              </a:rPr>
              <a:t>gratitude </a:t>
            </a:r>
            <a:r>
              <a:rPr lang="en-GB" sz="1050" b="1" spc="-30" dirty="0">
                <a:latin typeface="Arial Black" panose="020B0A04020102020204" pitchFamily="34" charset="0"/>
                <a:cs typeface="Arial"/>
              </a:rPr>
              <a:t>to </a:t>
            </a:r>
            <a:r>
              <a:rPr lang="en-GB" sz="1050" b="1" spc="-45" dirty="0" err="1">
                <a:latin typeface="Arial Black" panose="020B0A04020102020204" pitchFamily="34" charset="0"/>
                <a:cs typeface="Arial"/>
              </a:rPr>
              <a:t>Dr.</a:t>
            </a:r>
            <a:r>
              <a:rPr lang="en-GB" sz="1050" b="1" spc="-45" dirty="0">
                <a:latin typeface="Arial Black" panose="020B0A04020102020204" pitchFamily="34" charset="0"/>
                <a:cs typeface="Arial"/>
              </a:rPr>
              <a:t> </a:t>
            </a:r>
            <a:r>
              <a:rPr lang="en-GB" sz="1050" b="1" spc="-70" dirty="0">
                <a:latin typeface="Arial Black" panose="020B0A04020102020204" pitchFamily="34" charset="0"/>
                <a:cs typeface="Arial"/>
              </a:rPr>
              <a:t>Gorrez </a:t>
            </a:r>
            <a:r>
              <a:rPr lang="en-GB" sz="1050" b="1" spc="-75" dirty="0">
                <a:latin typeface="Arial Black" panose="020B0A04020102020204" pitchFamily="34" charset="0"/>
                <a:cs typeface="Arial"/>
              </a:rPr>
              <a:t>service </a:t>
            </a:r>
            <a:r>
              <a:rPr lang="en-GB" sz="1050" b="1" spc="-70" dirty="0">
                <a:latin typeface="Arial Black" panose="020B0A04020102020204" pitchFamily="34" charset="0"/>
                <a:cs typeface="Arial"/>
              </a:rPr>
              <a:t>which </a:t>
            </a:r>
            <a:r>
              <a:rPr lang="en-GB" sz="1050" b="1" spc="-50" dirty="0">
                <a:latin typeface="Arial Black" panose="020B0A04020102020204" pitchFamily="34" charset="0"/>
                <a:cs typeface="Arial"/>
              </a:rPr>
              <a:t>taught </a:t>
            </a:r>
            <a:r>
              <a:rPr lang="en-GB" sz="1050" b="1" spc="-110" dirty="0">
                <a:latin typeface="Arial Black" panose="020B0A04020102020204" pitchFamily="34" charset="0"/>
                <a:cs typeface="Arial"/>
              </a:rPr>
              <a:t>us </a:t>
            </a:r>
            <a:r>
              <a:rPr lang="en-GB" sz="1050" b="1" spc="-60" dirty="0">
                <a:latin typeface="Arial Black" panose="020B0A04020102020204" pitchFamily="34" charset="0"/>
                <a:cs typeface="Arial"/>
              </a:rPr>
              <a:t>how </a:t>
            </a:r>
            <a:r>
              <a:rPr lang="en-GB" sz="1050" b="1" spc="-30" dirty="0">
                <a:latin typeface="Arial Black" panose="020B0A04020102020204" pitchFamily="34" charset="0"/>
                <a:cs typeface="Arial"/>
              </a:rPr>
              <a:t>to  </a:t>
            </a:r>
            <a:r>
              <a:rPr lang="en-GB" sz="1050" b="1" spc="-45" dirty="0">
                <a:latin typeface="Arial Black" panose="020B0A04020102020204" pitchFamily="34" charset="0"/>
                <a:cs typeface="Arial"/>
              </a:rPr>
              <a:t>start </a:t>
            </a:r>
            <a:r>
              <a:rPr lang="en-GB" sz="1050" b="1" spc="-65" dirty="0">
                <a:latin typeface="Arial Black" panose="020B0A04020102020204" pitchFamily="34" charset="0"/>
                <a:cs typeface="Arial"/>
              </a:rPr>
              <a:t>small; </a:t>
            </a:r>
            <a:r>
              <a:rPr lang="en-GB" sz="1050" b="1" spc="-45" dirty="0">
                <a:latin typeface="Arial Black" panose="020B0A04020102020204" pitchFamily="34" charset="0"/>
                <a:cs typeface="Arial"/>
              </a:rPr>
              <a:t>plant </a:t>
            </a:r>
            <a:r>
              <a:rPr lang="en-GB" sz="1050" b="1" spc="-40" dirty="0">
                <a:latin typeface="Arial Black" panose="020B0A04020102020204" pitchFamily="34" charset="0"/>
                <a:cs typeface="Arial"/>
              </a:rPr>
              <a:t>the </a:t>
            </a:r>
            <a:r>
              <a:rPr lang="en-GB" sz="1050" b="1" spc="-80" dirty="0">
                <a:latin typeface="Arial Black" panose="020B0A04020102020204" pitchFamily="34" charset="0"/>
                <a:cs typeface="Arial"/>
              </a:rPr>
              <a:t>seed </a:t>
            </a:r>
            <a:r>
              <a:rPr lang="en-GB" sz="1050" b="1" spc="-65" dirty="0">
                <a:latin typeface="Arial Black" panose="020B0A04020102020204" pitchFamily="34" charset="0"/>
                <a:cs typeface="Arial"/>
              </a:rPr>
              <a:t>and </a:t>
            </a:r>
            <a:r>
              <a:rPr lang="en-GB" sz="1050" b="1" spc="-60" dirty="0">
                <a:latin typeface="Arial Black" panose="020B0A04020102020204" pitchFamily="34" charset="0"/>
                <a:cs typeface="Arial"/>
              </a:rPr>
              <a:t>harvest</a:t>
            </a:r>
            <a:r>
              <a:rPr lang="en-GB" sz="1050" b="1" spc="-5" dirty="0">
                <a:latin typeface="Arial Black" panose="020B0A04020102020204" pitchFamily="34" charset="0"/>
                <a:cs typeface="Arial"/>
              </a:rPr>
              <a:t> </a:t>
            </a:r>
            <a:r>
              <a:rPr lang="en-GB" sz="1050" b="1" spc="-80" dirty="0">
                <a:latin typeface="Arial Black" panose="020B0A04020102020204" pitchFamily="34" charset="0"/>
                <a:cs typeface="Arial"/>
              </a:rPr>
              <a:t>comes.</a:t>
            </a: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lang="en-PH" sz="900" b="1" u="sng" spc="-75" dirty="0">
              <a:uFill>
                <a:solidFill>
                  <a:srgbClr val="000000"/>
                </a:solidFill>
              </a:uFill>
              <a:latin typeface="Arial"/>
              <a:cs typeface="Arial"/>
            </a:endParaRPr>
          </a:p>
          <a:p>
            <a:pPr marL="1941830" marR="5080" algn="just">
              <a:lnSpc>
                <a:spcPct val="101499"/>
              </a:lnSpc>
              <a:spcBef>
                <a:spcPts val="5"/>
              </a:spcBef>
            </a:pPr>
            <a:endParaRPr sz="900" dirty="0">
              <a:latin typeface="Arial"/>
              <a:cs typeface="Arial"/>
            </a:endParaRPr>
          </a:p>
        </p:txBody>
      </p:sp>
      <p:sp>
        <p:nvSpPr>
          <p:cNvPr id="5" name="object 5"/>
          <p:cNvSpPr txBox="1"/>
          <p:nvPr/>
        </p:nvSpPr>
        <p:spPr>
          <a:xfrm>
            <a:off x="1398777" y="4192651"/>
            <a:ext cx="801370" cy="162560"/>
          </a:xfrm>
          <a:prstGeom prst="rect">
            <a:avLst/>
          </a:prstGeom>
        </p:spPr>
        <p:txBody>
          <a:bodyPr vert="horz" wrap="square" lIns="0" tIns="2540" rIns="0" bIns="0" rtlCol="0">
            <a:spAutoFit/>
          </a:bodyPr>
          <a:lstStyle/>
          <a:p>
            <a:pPr>
              <a:lnSpc>
                <a:spcPct val="100000"/>
              </a:lnSpc>
              <a:spcBef>
                <a:spcPts val="20"/>
              </a:spcBef>
            </a:pPr>
            <a:endParaRPr sz="850">
              <a:latin typeface="Times New Roman"/>
              <a:cs typeface="Times New Roman"/>
            </a:endParaRPr>
          </a:p>
          <a:p>
            <a:pPr marL="12700">
              <a:lnSpc>
                <a:spcPct val="100000"/>
              </a:lnSpc>
              <a:tabLst>
                <a:tab pos="321945" algn="l"/>
                <a:tab pos="631190" algn="l"/>
              </a:tabLst>
            </a:pPr>
            <a:r>
              <a:rPr sz="900" b="1" spc="-254" dirty="0">
                <a:latin typeface="Arial"/>
                <a:cs typeface="Arial"/>
              </a:rPr>
              <a:t> </a:t>
            </a:r>
            <a:r>
              <a:rPr sz="900" b="1" spc="-254" dirty="0">
                <a:solidFill>
                  <a:srgbClr val="E81223"/>
                </a:solidFill>
                <a:latin typeface="Arial"/>
                <a:cs typeface="Arial"/>
              </a:rPr>
              <a:t> </a:t>
            </a:r>
            <a:r>
              <a:rPr sz="900" b="1" spc="985" dirty="0">
                <a:solidFill>
                  <a:srgbClr val="EE6950"/>
                </a:solidFill>
                <a:latin typeface="Arial"/>
                <a:cs typeface="Arial"/>
              </a:rPr>
              <a:t> </a:t>
            </a:r>
            <a:r>
              <a:rPr sz="900" b="1" dirty="0">
                <a:solidFill>
                  <a:srgbClr val="EE6950"/>
                </a:solidFill>
                <a:latin typeface="Arial"/>
                <a:cs typeface="Arial"/>
              </a:rPr>
              <a:t>	</a:t>
            </a:r>
            <a:r>
              <a:rPr sz="900" b="1" spc="-254" dirty="0">
                <a:latin typeface="Arial"/>
                <a:cs typeface="Arial"/>
              </a:rPr>
              <a:t> </a:t>
            </a:r>
            <a:r>
              <a:rPr sz="900" b="1" spc="-254" dirty="0">
                <a:solidFill>
                  <a:srgbClr val="E81223"/>
                </a:solidFill>
                <a:latin typeface="Arial"/>
                <a:cs typeface="Arial"/>
              </a:rPr>
              <a:t> </a:t>
            </a:r>
            <a:r>
              <a:rPr sz="900" b="1" spc="985" dirty="0">
                <a:solidFill>
                  <a:srgbClr val="EE6950"/>
                </a:solidFill>
                <a:latin typeface="Arial"/>
                <a:cs typeface="Arial"/>
              </a:rPr>
              <a:t> </a:t>
            </a:r>
            <a:r>
              <a:rPr sz="900" b="1" dirty="0">
                <a:solidFill>
                  <a:srgbClr val="EE6950"/>
                </a:solidFill>
                <a:latin typeface="Arial"/>
                <a:cs typeface="Arial"/>
              </a:rPr>
              <a:t>	</a:t>
            </a:r>
            <a:r>
              <a:rPr sz="900" b="1" spc="-254" dirty="0">
                <a:latin typeface="Arial"/>
                <a:cs typeface="Arial"/>
              </a:rPr>
              <a:t> </a:t>
            </a:r>
            <a:r>
              <a:rPr sz="900" b="1" spc="-254" dirty="0">
                <a:solidFill>
                  <a:srgbClr val="E81223"/>
                </a:solidFill>
                <a:latin typeface="Arial"/>
                <a:cs typeface="Arial"/>
              </a:rPr>
              <a:t> </a:t>
            </a:r>
            <a:r>
              <a:rPr sz="900" b="1" spc="985" dirty="0">
                <a:solidFill>
                  <a:srgbClr val="EE6950"/>
                </a:solidFill>
                <a:latin typeface="Arial"/>
                <a:cs typeface="Arial"/>
              </a:rPr>
              <a:t> </a:t>
            </a:r>
            <a:endParaRPr sz="900">
              <a:latin typeface="Arial"/>
              <a:cs typeface="Arial"/>
            </a:endParaRPr>
          </a:p>
        </p:txBody>
      </p:sp>
      <p:sp>
        <p:nvSpPr>
          <p:cNvPr id="6" name="object 6"/>
          <p:cNvSpPr/>
          <p:nvPr/>
        </p:nvSpPr>
        <p:spPr>
          <a:xfrm>
            <a:off x="5516245" y="6006972"/>
            <a:ext cx="30480" cy="7620"/>
          </a:xfrm>
          <a:custGeom>
            <a:avLst/>
            <a:gdLst/>
            <a:ahLst/>
            <a:cxnLst/>
            <a:rect l="l" t="t" r="r" b="b"/>
            <a:pathLst>
              <a:path w="30479" h="7620">
                <a:moveTo>
                  <a:pt x="0" y="7620"/>
                </a:moveTo>
                <a:lnTo>
                  <a:pt x="30479" y="7620"/>
                </a:lnTo>
                <a:lnTo>
                  <a:pt x="30479" y="0"/>
                </a:lnTo>
                <a:lnTo>
                  <a:pt x="0" y="0"/>
                </a:lnTo>
                <a:lnTo>
                  <a:pt x="0" y="7620"/>
                </a:lnTo>
                <a:close/>
              </a:path>
            </a:pathLst>
          </a:custGeom>
          <a:solidFill>
            <a:srgbClr val="D13438"/>
          </a:solidFill>
        </p:spPr>
        <p:txBody>
          <a:bodyPr wrap="square" lIns="0" tIns="0" rIns="0" bIns="0" rtlCol="0"/>
          <a:lstStyle/>
          <a:p>
            <a:endParaRPr/>
          </a:p>
        </p:txBody>
      </p:sp>
      <p:sp>
        <p:nvSpPr>
          <p:cNvPr id="10" name="object 10"/>
          <p:cNvSpPr/>
          <p:nvPr/>
        </p:nvSpPr>
        <p:spPr>
          <a:xfrm>
            <a:off x="6652345" y="737792"/>
            <a:ext cx="152400" cy="152400"/>
          </a:xfrm>
          <a:prstGeom prst="rect">
            <a:avLst/>
          </a:prstGeom>
          <a:blipFill>
            <a:blip r:embed="rId12" cstate="print"/>
            <a:stretch>
              <a:fillRect/>
            </a:stretch>
          </a:blipFill>
        </p:spPr>
        <p:txBody>
          <a:bodyPr wrap="square" lIns="0" tIns="0" rIns="0" bIns="0" rtlCol="0"/>
          <a:lstStyle/>
          <a:p>
            <a:endParaRPr/>
          </a:p>
        </p:txBody>
      </p:sp>
      <p:sp>
        <p:nvSpPr>
          <p:cNvPr id="11" name="object 11"/>
          <p:cNvSpPr/>
          <p:nvPr/>
        </p:nvSpPr>
        <p:spPr>
          <a:xfrm>
            <a:off x="6324600" y="733434"/>
            <a:ext cx="152400" cy="152400"/>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823149" y="2964639"/>
            <a:ext cx="1952625" cy="1533144"/>
          </a:xfrm>
          <a:prstGeom prst="rect">
            <a:avLst/>
          </a:prstGeom>
          <a:blipFill>
            <a:blip r:embed="rId13" cstate="print"/>
            <a:stretch>
              <a:fillRect/>
            </a:stretch>
          </a:blipFill>
        </p:spPr>
        <p:txBody>
          <a:bodyPr wrap="square" lIns="0" tIns="0" rIns="0" bIns="0" rtlCol="0"/>
          <a:lstStyle/>
          <a:p>
            <a:endParaRPr dirty="0"/>
          </a:p>
        </p:txBody>
      </p:sp>
      <p:sp>
        <p:nvSpPr>
          <p:cNvPr id="14" name="object 14"/>
          <p:cNvSpPr/>
          <p:nvPr/>
        </p:nvSpPr>
        <p:spPr>
          <a:xfrm>
            <a:off x="2810096" y="2971984"/>
            <a:ext cx="1962149" cy="1533144"/>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4806567" y="2981256"/>
            <a:ext cx="1962149" cy="1523872"/>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875186" y="226671"/>
            <a:ext cx="1077468" cy="816935"/>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16375" y="1088815"/>
            <a:ext cx="695765" cy="700722"/>
          </a:xfrm>
          <a:prstGeom prst="rect">
            <a:avLst/>
          </a:prstGeom>
          <a:blipFill>
            <a:blip r:embed="rId17" cstate="print"/>
            <a:stretch>
              <a:fillRect/>
            </a:stretch>
          </a:blipFill>
        </p:spPr>
        <p:txBody>
          <a:bodyPr wrap="square" lIns="0" tIns="0" rIns="0" bIns="0" rtlCol="0"/>
          <a:lstStyle/>
          <a:p>
            <a:endParaRPr/>
          </a:p>
        </p:txBody>
      </p:sp>
      <p:pic>
        <p:nvPicPr>
          <p:cNvPr id="28" name="Picture 27">
            <a:extLst>
              <a:ext uri="{FF2B5EF4-FFF2-40B4-BE49-F238E27FC236}">
                <a16:creationId xmlns:a16="http://schemas.microsoft.com/office/drawing/2014/main" id="{F0D026F1-D726-4AFB-A192-DF2A945C2487}"/>
              </a:ext>
            </a:extLst>
          </p:cNvPr>
          <p:cNvPicPr>
            <a:picLocks noChangeAspect="1"/>
          </p:cNvPicPr>
          <p:nvPr/>
        </p:nvPicPr>
        <p:blipFill>
          <a:blip r:embed="rId18"/>
          <a:stretch>
            <a:fillRect/>
          </a:stretch>
        </p:blipFill>
        <p:spPr>
          <a:xfrm>
            <a:off x="125899" y="231964"/>
            <a:ext cx="676715" cy="841138"/>
          </a:xfrm>
          <a:prstGeom prst="rect">
            <a:avLst/>
          </a:prstGeom>
        </p:spPr>
      </p:pic>
      <p:pic>
        <p:nvPicPr>
          <p:cNvPr id="29" name="Picture 28">
            <a:extLst>
              <a:ext uri="{FF2B5EF4-FFF2-40B4-BE49-F238E27FC236}">
                <a16:creationId xmlns:a16="http://schemas.microsoft.com/office/drawing/2014/main" id="{F3BE499D-98F6-4496-9515-329CFFCC35EE}"/>
              </a:ext>
            </a:extLst>
          </p:cNvPr>
          <p:cNvPicPr>
            <a:picLocks noChangeAspect="1"/>
          </p:cNvPicPr>
          <p:nvPr/>
        </p:nvPicPr>
        <p:blipFill>
          <a:blip r:embed="rId19"/>
          <a:stretch>
            <a:fillRect/>
          </a:stretch>
        </p:blipFill>
        <p:spPr>
          <a:xfrm>
            <a:off x="174085" y="5310560"/>
            <a:ext cx="757733" cy="926672"/>
          </a:xfrm>
          <a:prstGeom prst="rect">
            <a:avLst/>
          </a:prstGeom>
        </p:spPr>
      </p:pic>
      <p:pic>
        <p:nvPicPr>
          <p:cNvPr id="30" name="Picture 29">
            <a:extLst>
              <a:ext uri="{FF2B5EF4-FFF2-40B4-BE49-F238E27FC236}">
                <a16:creationId xmlns:a16="http://schemas.microsoft.com/office/drawing/2014/main" id="{61088895-1B69-4754-999B-089439706978}"/>
              </a:ext>
            </a:extLst>
          </p:cNvPr>
          <p:cNvPicPr>
            <a:picLocks noChangeAspect="1"/>
          </p:cNvPicPr>
          <p:nvPr/>
        </p:nvPicPr>
        <p:blipFill>
          <a:blip r:embed="rId20"/>
          <a:stretch>
            <a:fillRect/>
          </a:stretch>
        </p:blipFill>
        <p:spPr>
          <a:xfrm>
            <a:off x="125899" y="7462422"/>
            <a:ext cx="805919" cy="9266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74289" y="5042280"/>
            <a:ext cx="26034" cy="10795"/>
          </a:xfrm>
          <a:custGeom>
            <a:avLst/>
            <a:gdLst/>
            <a:ahLst/>
            <a:cxnLst/>
            <a:rect l="l" t="t" r="r" b="b"/>
            <a:pathLst>
              <a:path w="26035" h="10795">
                <a:moveTo>
                  <a:pt x="0" y="10667"/>
                </a:moveTo>
                <a:lnTo>
                  <a:pt x="25907" y="10667"/>
                </a:lnTo>
                <a:lnTo>
                  <a:pt x="25907" y="0"/>
                </a:lnTo>
                <a:lnTo>
                  <a:pt x="0" y="0"/>
                </a:lnTo>
                <a:lnTo>
                  <a:pt x="0" y="10667"/>
                </a:lnTo>
                <a:close/>
              </a:path>
            </a:pathLst>
          </a:custGeom>
          <a:solidFill>
            <a:srgbClr val="D13438"/>
          </a:solidFill>
        </p:spPr>
        <p:txBody>
          <a:bodyPr wrap="square" lIns="0" tIns="0" rIns="0" bIns="0" rtlCol="0"/>
          <a:lstStyle/>
          <a:p>
            <a:endParaRPr/>
          </a:p>
        </p:txBody>
      </p:sp>
      <p:sp>
        <p:nvSpPr>
          <p:cNvPr id="3" name="object 3"/>
          <p:cNvSpPr/>
          <p:nvPr/>
        </p:nvSpPr>
        <p:spPr>
          <a:xfrm>
            <a:off x="4707001" y="7874253"/>
            <a:ext cx="32384" cy="7620"/>
          </a:xfrm>
          <a:custGeom>
            <a:avLst/>
            <a:gdLst/>
            <a:ahLst/>
            <a:cxnLst/>
            <a:rect l="l" t="t" r="r" b="b"/>
            <a:pathLst>
              <a:path w="32385" h="7620">
                <a:moveTo>
                  <a:pt x="0" y="7620"/>
                </a:moveTo>
                <a:lnTo>
                  <a:pt x="32003" y="7620"/>
                </a:lnTo>
                <a:lnTo>
                  <a:pt x="32003" y="0"/>
                </a:lnTo>
                <a:lnTo>
                  <a:pt x="0" y="0"/>
                </a:lnTo>
                <a:lnTo>
                  <a:pt x="0" y="7620"/>
                </a:lnTo>
                <a:close/>
              </a:path>
            </a:pathLst>
          </a:custGeom>
          <a:solidFill>
            <a:srgbClr val="D13438"/>
          </a:solidFill>
        </p:spPr>
        <p:txBody>
          <a:bodyPr wrap="square" lIns="0" tIns="0" rIns="0" bIns="0" rtlCol="0"/>
          <a:lstStyle/>
          <a:p>
            <a:endParaRPr/>
          </a:p>
        </p:txBody>
      </p:sp>
      <p:sp>
        <p:nvSpPr>
          <p:cNvPr id="4" name="object 4"/>
          <p:cNvSpPr txBox="1"/>
          <p:nvPr/>
        </p:nvSpPr>
        <p:spPr>
          <a:xfrm>
            <a:off x="166982" y="8263"/>
            <a:ext cx="7467598" cy="9837052"/>
          </a:xfrm>
          <a:prstGeom prst="rect">
            <a:avLst/>
          </a:prstGeom>
        </p:spPr>
        <p:txBody>
          <a:bodyPr vert="horz" wrap="square" lIns="0" tIns="12700" rIns="0" bIns="0" rtlCol="0">
            <a:spAutoFit/>
          </a:bodyPr>
          <a:lstStyle/>
          <a:p>
            <a:r>
              <a:rPr lang="en-GB" sz="1000" b="1" spc="-130" dirty="0">
                <a:latin typeface="Arial Black" panose="020B0A04020102020204" pitchFamily="34" charset="0"/>
                <a:cs typeface="Arial"/>
              </a:rPr>
              <a:t>SSI </a:t>
            </a:r>
            <a:r>
              <a:rPr lang="en-GB" sz="1000" b="1" spc="-75" dirty="0">
                <a:latin typeface="Arial Black" panose="020B0A04020102020204" pitchFamily="34" charset="0"/>
                <a:cs typeface="Arial"/>
              </a:rPr>
              <a:t>Pres. </a:t>
            </a:r>
            <a:r>
              <a:rPr lang="en-GB" sz="1000" b="1" spc="-70" dirty="0">
                <a:latin typeface="Arial Black" panose="020B0A04020102020204" pitchFamily="34" charset="0"/>
                <a:cs typeface="Arial"/>
              </a:rPr>
              <a:t>Eufemia </a:t>
            </a:r>
            <a:r>
              <a:rPr lang="en-GB" sz="1000" b="1" spc="-85" dirty="0">
                <a:latin typeface="Arial Black" panose="020B0A04020102020204" pitchFamily="34" charset="0"/>
                <a:cs typeface="Arial"/>
              </a:rPr>
              <a:t>Tobias </a:t>
            </a:r>
            <a:r>
              <a:rPr lang="en-GB" sz="1000" b="1" spc="-40" dirty="0">
                <a:latin typeface="Arial Black" panose="020B0A04020102020204" pitchFamily="34" charset="0"/>
                <a:cs typeface="Arial"/>
              </a:rPr>
              <a:t>Munn, </a:t>
            </a:r>
            <a:r>
              <a:rPr lang="en-GB" sz="1000" b="1" spc="-35" dirty="0">
                <a:latin typeface="Arial Black" panose="020B0A04020102020204" pitchFamily="34" charset="0"/>
                <a:cs typeface="Arial"/>
              </a:rPr>
              <a:t>with </a:t>
            </a:r>
            <a:r>
              <a:rPr lang="en-GB" sz="1000" b="1" spc="-70" dirty="0">
                <a:latin typeface="Arial Black" panose="020B0A04020102020204" pitchFamily="34" charset="0"/>
                <a:cs typeface="Arial"/>
              </a:rPr>
              <a:t>students </a:t>
            </a:r>
            <a:r>
              <a:rPr lang="en-GB" sz="1000" b="1" spc="-20" dirty="0">
                <a:latin typeface="Arial Black" panose="020B0A04020102020204" pitchFamily="34" charset="0"/>
                <a:cs typeface="Arial"/>
              </a:rPr>
              <a:t>&amp; </a:t>
            </a:r>
            <a:r>
              <a:rPr lang="en-GB" sz="1000" b="1" spc="-65" dirty="0">
                <a:latin typeface="Arial Black" panose="020B0A04020102020204" pitchFamily="34" charset="0"/>
                <a:cs typeface="Arial"/>
              </a:rPr>
              <a:t>teachers </a:t>
            </a:r>
            <a:r>
              <a:rPr lang="en-GB" sz="1000" b="1" spc="-50" dirty="0">
                <a:latin typeface="Arial Black" panose="020B0A04020102020204" pitchFamily="34" charset="0"/>
                <a:cs typeface="Arial"/>
              </a:rPr>
              <a:t>took </a:t>
            </a:r>
            <a:r>
              <a:rPr lang="en-GB" sz="1000" b="1" spc="-90" dirty="0">
                <a:latin typeface="Arial Black" panose="020B0A04020102020204" pitchFamily="34" charset="0"/>
                <a:cs typeface="Arial"/>
              </a:rPr>
              <a:t>six </a:t>
            </a:r>
            <a:r>
              <a:rPr lang="en-GB" sz="1000" b="1" spc="-70" dirty="0">
                <a:latin typeface="Arial Black" panose="020B0A04020102020204" pitchFamily="34" charset="0"/>
                <a:cs typeface="Arial"/>
              </a:rPr>
              <a:t>months </a:t>
            </a:r>
            <a:r>
              <a:rPr lang="en-GB" sz="1000" b="1" spc="-30" dirty="0">
                <a:latin typeface="Arial Black" panose="020B0A04020102020204" pitchFamily="34" charset="0"/>
                <a:cs typeface="Arial"/>
              </a:rPr>
              <a:t>to </a:t>
            </a:r>
            <a:r>
              <a:rPr lang="en-GB" sz="1000" b="1" spc="-60" dirty="0">
                <a:latin typeface="Arial Black" panose="020B0A04020102020204" pitchFamily="34" charset="0"/>
                <a:cs typeface="Arial"/>
              </a:rPr>
              <a:t>master </a:t>
            </a:r>
            <a:r>
              <a:rPr lang="en-GB" sz="1000" b="1" spc="-65" dirty="0">
                <a:latin typeface="Arial Black" panose="020B0A04020102020204" pitchFamily="34" charset="0"/>
                <a:cs typeface="Arial"/>
              </a:rPr>
              <a:t>non-stop </a:t>
            </a:r>
            <a:r>
              <a:rPr lang="en-GB" sz="1000" b="1" spc="-45" dirty="0">
                <a:latin typeface="Arial Black" panose="020B0A04020102020204" pitchFamily="34" charset="0"/>
                <a:cs typeface="Arial"/>
              </a:rPr>
              <a:t>"multiple </a:t>
            </a:r>
            <a:r>
              <a:rPr lang="en-GB" sz="1000" b="1" spc="-85" dirty="0">
                <a:latin typeface="Arial Black" panose="020B0A04020102020204" pitchFamily="34" charset="0"/>
                <a:cs typeface="Arial"/>
              </a:rPr>
              <a:t>Cropping </a:t>
            </a:r>
            <a:r>
              <a:rPr lang="en-GB" sz="1000" b="1" spc="-90" dirty="0">
                <a:latin typeface="Arial Black" panose="020B0A04020102020204" pitchFamily="34" charset="0"/>
                <a:cs typeface="Arial"/>
              </a:rPr>
              <a:t>Systems"  </a:t>
            </a:r>
            <a:r>
              <a:rPr lang="en-GB" sz="1000" b="1" spc="-50" dirty="0">
                <a:latin typeface="Arial Black" panose="020B0A04020102020204" pitchFamily="34" charset="0"/>
                <a:cs typeface="Arial"/>
              </a:rPr>
              <a:t>from </a:t>
            </a:r>
            <a:r>
              <a:rPr lang="en-GB" sz="1000" b="1" spc="-70" dirty="0">
                <a:latin typeface="Arial Black" panose="020B0A04020102020204" pitchFamily="34" charset="0"/>
                <a:cs typeface="Arial"/>
              </a:rPr>
              <a:t>Consultant </a:t>
            </a:r>
            <a:r>
              <a:rPr lang="en-GB" sz="1000" b="1" spc="-75" dirty="0">
                <a:latin typeface="Arial Black" panose="020B0A04020102020204" pitchFamily="34" charset="0"/>
                <a:cs typeface="Arial"/>
              </a:rPr>
              <a:t>Frank </a:t>
            </a:r>
            <a:r>
              <a:rPr lang="en-GB" sz="1000" b="1" spc="-70" dirty="0">
                <a:latin typeface="Arial Black" panose="020B0A04020102020204" pitchFamily="34" charset="0"/>
                <a:cs typeface="Arial"/>
              </a:rPr>
              <a:t>Gorrez and </a:t>
            </a:r>
            <a:r>
              <a:rPr lang="en-GB" sz="1000" b="1" spc="-90" dirty="0">
                <a:latin typeface="Arial Black" panose="020B0A04020102020204" pitchFamily="34" charset="0"/>
                <a:cs typeface="Arial"/>
              </a:rPr>
              <a:t>has </a:t>
            </a:r>
            <a:r>
              <a:rPr lang="en-GB" sz="1000" b="1" spc="-60" dirty="0">
                <a:latin typeface="Arial Black" panose="020B0A04020102020204" pitchFamily="34" charset="0"/>
                <a:cs typeface="Arial"/>
              </a:rPr>
              <a:t>influenced farmers </a:t>
            </a:r>
            <a:r>
              <a:rPr lang="en-GB" sz="1000" b="1" spc="-65" dirty="0">
                <a:latin typeface="Arial Black" panose="020B0A04020102020204" pitchFamily="34" charset="0"/>
                <a:cs typeface="Arial"/>
              </a:rPr>
              <a:t>and even an </a:t>
            </a:r>
            <a:r>
              <a:rPr lang="en-GB" sz="1000" b="1" spc="-40" dirty="0">
                <a:latin typeface="Arial Black" panose="020B0A04020102020204" pitchFamily="34" charset="0"/>
                <a:cs typeface="Arial"/>
              </a:rPr>
              <a:t>entire </a:t>
            </a:r>
            <a:r>
              <a:rPr lang="en-GB" sz="1000" b="1" spc="-60" dirty="0">
                <a:latin typeface="Arial Black" panose="020B0A04020102020204" pitchFamily="34" charset="0"/>
                <a:cs typeface="Arial"/>
              </a:rPr>
              <a:t>municipality </a:t>
            </a:r>
            <a:r>
              <a:rPr lang="en-GB" sz="1000" b="1" spc="-45" dirty="0">
                <a:latin typeface="Arial Black" panose="020B0A04020102020204" pitchFamily="34" charset="0"/>
                <a:cs typeface="Arial"/>
              </a:rPr>
              <a:t>of </a:t>
            </a:r>
            <a:r>
              <a:rPr lang="en-GB" sz="1000" b="1" spc="-70" dirty="0" err="1">
                <a:latin typeface="Arial Black" panose="020B0A04020102020204" pitchFamily="34" charset="0"/>
                <a:cs typeface="Arial"/>
              </a:rPr>
              <a:t>Kapatagan</a:t>
            </a:r>
            <a:r>
              <a:rPr lang="en-GB" sz="1000" b="1" spc="-70" dirty="0">
                <a:latin typeface="Arial Black" panose="020B0A04020102020204" pitchFamily="34" charset="0"/>
                <a:cs typeface="Arial"/>
              </a:rPr>
              <a:t>, </a:t>
            </a:r>
            <a:r>
              <a:rPr lang="en-GB" sz="1000" b="1" spc="-85" dirty="0">
                <a:latin typeface="Arial Black" panose="020B0A04020102020204" pitchFamily="34" charset="0"/>
                <a:cs typeface="Arial"/>
              </a:rPr>
              <a:t>Lanao </a:t>
            </a:r>
            <a:r>
              <a:rPr lang="en-GB" sz="1000" b="1" spc="-55" dirty="0">
                <a:latin typeface="Arial Black" panose="020B0A04020102020204" pitchFamily="34" charset="0"/>
                <a:cs typeface="Arial"/>
              </a:rPr>
              <a:t>Del </a:t>
            </a:r>
            <a:r>
              <a:rPr lang="en-GB" sz="1000" b="1" spc="-100" dirty="0">
                <a:latin typeface="Arial Black" panose="020B0A04020102020204" pitchFamily="34" charset="0"/>
                <a:cs typeface="Arial"/>
              </a:rPr>
              <a:t>Sur </a:t>
            </a:r>
            <a:r>
              <a:rPr lang="en-GB" sz="1000" b="1" spc="-50" dirty="0">
                <a:latin typeface="Arial Black" panose="020B0A04020102020204" pitchFamily="34" charset="0"/>
                <a:cs typeface="Arial"/>
              </a:rPr>
              <a:t>led </a:t>
            </a:r>
            <a:r>
              <a:rPr lang="en-GB" sz="1000" b="1" spc="-75" dirty="0">
                <a:latin typeface="Arial Black" panose="020B0A04020102020204" pitchFamily="34" charset="0"/>
                <a:cs typeface="Arial"/>
              </a:rPr>
              <a:t>by  </a:t>
            </a:r>
            <a:r>
              <a:rPr lang="en-GB" sz="1000" b="1" spc="-35" dirty="0">
                <a:latin typeface="Arial Black" panose="020B0A04020102020204" pitchFamily="34" charset="0"/>
                <a:cs typeface="Arial"/>
              </a:rPr>
              <a:t>their </a:t>
            </a:r>
            <a:r>
              <a:rPr lang="en-GB" sz="1000" b="1" spc="-40" dirty="0">
                <a:latin typeface="Arial Black" panose="020B0A04020102020204" pitchFamily="34" charset="0"/>
                <a:cs typeface="Arial"/>
              </a:rPr>
              <a:t>Mayor </a:t>
            </a:r>
            <a:r>
              <a:rPr lang="en-GB" sz="1000" b="1" spc="-65" dirty="0" err="1">
                <a:latin typeface="Arial Black" panose="020B0A04020102020204" pitchFamily="34" charset="0"/>
                <a:cs typeface="Arial"/>
              </a:rPr>
              <a:t>Nazzruddin</a:t>
            </a:r>
            <a:r>
              <a:rPr lang="en-GB" sz="1000" b="1" spc="-65" dirty="0">
                <a:latin typeface="Arial Black" panose="020B0A04020102020204" pitchFamily="34" charset="0"/>
                <a:cs typeface="Arial"/>
              </a:rPr>
              <a:t> </a:t>
            </a:r>
            <a:r>
              <a:rPr lang="en-GB" sz="1000" b="1" spc="-50" dirty="0" err="1">
                <a:latin typeface="Arial Black" panose="020B0A04020102020204" pitchFamily="34" charset="0"/>
                <a:cs typeface="Arial"/>
              </a:rPr>
              <a:t>Maglangit</a:t>
            </a:r>
            <a:r>
              <a:rPr lang="en-GB" sz="1000" b="1" spc="-50" dirty="0">
                <a:latin typeface="Arial Black" panose="020B0A04020102020204" pitchFamily="34" charset="0"/>
                <a:cs typeface="Arial"/>
              </a:rPr>
              <a:t> </a:t>
            </a:r>
            <a:r>
              <a:rPr lang="en-GB" sz="1000" b="1" spc="-30" dirty="0">
                <a:latin typeface="Arial Black" panose="020B0A04020102020204" pitchFamily="34" charset="0"/>
                <a:cs typeface="Arial"/>
              </a:rPr>
              <a:t>to </a:t>
            </a:r>
            <a:r>
              <a:rPr lang="en-GB" sz="1000" b="1" spc="-50" dirty="0">
                <a:latin typeface="Arial Black" panose="020B0A04020102020204" pitchFamily="34" charset="0"/>
                <a:cs typeface="Arial"/>
              </a:rPr>
              <a:t>evaluate </a:t>
            </a:r>
            <a:r>
              <a:rPr lang="en-GB" sz="1000" b="1" spc="-55" dirty="0">
                <a:latin typeface="Arial Black" panose="020B0A04020102020204" pitchFamily="34" charset="0"/>
                <a:cs typeface="Arial"/>
              </a:rPr>
              <a:t>in </a:t>
            </a:r>
            <a:r>
              <a:rPr lang="en-GB" sz="1000" b="1" spc="-45" dirty="0">
                <a:latin typeface="Arial Black" panose="020B0A04020102020204" pitchFamily="34" charset="0"/>
                <a:cs typeface="Arial"/>
              </a:rPr>
              <a:t>17 </a:t>
            </a:r>
            <a:r>
              <a:rPr lang="en-GB" sz="1000" b="1" spc="-85" dirty="0">
                <a:latin typeface="Arial Black" panose="020B0A04020102020204" pitchFamily="34" charset="0"/>
                <a:cs typeface="Arial"/>
              </a:rPr>
              <a:t>Barangays </a:t>
            </a:r>
            <a:r>
              <a:rPr lang="en-GB" sz="1000" b="1" spc="-60" dirty="0">
                <a:latin typeface="Arial Black" panose="020B0A04020102020204" pitchFamily="34" charset="0"/>
                <a:cs typeface="Arial"/>
              </a:rPr>
              <a:t>(villages) </a:t>
            </a:r>
            <a:r>
              <a:rPr lang="en-GB" sz="1000" b="1" spc="-40" dirty="0">
                <a:latin typeface="Arial Black" panose="020B0A04020102020204" pitchFamily="34" charset="0"/>
                <a:cs typeface="Arial"/>
              </a:rPr>
              <a:t>the </a:t>
            </a:r>
            <a:r>
              <a:rPr lang="en-GB" sz="1000" b="1" spc="-80" dirty="0">
                <a:latin typeface="Arial Black" panose="020B0A04020102020204" pitchFamily="34" charset="0"/>
                <a:cs typeface="Arial"/>
              </a:rPr>
              <a:t>same </a:t>
            </a:r>
            <a:r>
              <a:rPr lang="en-GB" sz="1000" b="1" spc="-70" dirty="0">
                <a:latin typeface="Arial Black" panose="020B0A04020102020204" pitchFamily="34" charset="0"/>
                <a:cs typeface="Arial"/>
              </a:rPr>
              <a:t>technology </a:t>
            </a:r>
            <a:r>
              <a:rPr lang="en-GB" sz="1000" b="1" spc="-45" dirty="0">
                <a:latin typeface="Arial Black" panose="020B0A04020102020204" pitchFamily="34" charset="0"/>
                <a:cs typeface="Arial"/>
              </a:rPr>
              <a:t>for </a:t>
            </a:r>
            <a:r>
              <a:rPr lang="en-GB" sz="1000" b="1" spc="-50" dirty="0">
                <a:latin typeface="Arial Black" panose="020B0A04020102020204" pitchFamily="34" charset="0"/>
                <a:cs typeface="Arial"/>
              </a:rPr>
              <a:t>rainfed </a:t>
            </a:r>
            <a:r>
              <a:rPr lang="en-GB" sz="1000" b="1" spc="-65" dirty="0">
                <a:latin typeface="Arial Black" panose="020B0A04020102020204" pitchFamily="34" charset="0"/>
                <a:cs typeface="Arial"/>
              </a:rPr>
              <a:t>rice production </a:t>
            </a:r>
            <a:r>
              <a:rPr lang="en-GB" sz="1000" b="1" spc="-35" dirty="0">
                <a:latin typeface="Arial Black" panose="020B0A04020102020204" pitchFamily="34" charset="0"/>
                <a:cs typeface="Arial"/>
              </a:rPr>
              <a:t>with  </a:t>
            </a:r>
            <a:r>
              <a:rPr lang="en-GB" sz="1000" b="1" spc="-90" dirty="0">
                <a:latin typeface="Arial Black" panose="020B0A04020102020204" pitchFamily="34" charset="0"/>
                <a:cs typeface="Arial"/>
              </a:rPr>
              <a:t>seeds </a:t>
            </a:r>
            <a:r>
              <a:rPr lang="en-GB" sz="1000" b="1" spc="-85" dirty="0">
                <a:latin typeface="Arial Black" panose="020B0A04020102020204" pitchFamily="34" charset="0"/>
                <a:cs typeface="Arial"/>
              </a:rPr>
              <a:t>coming </a:t>
            </a:r>
            <a:r>
              <a:rPr lang="en-GB" sz="1000" b="1" spc="-50" dirty="0">
                <a:latin typeface="Arial Black" panose="020B0A04020102020204" pitchFamily="34" charset="0"/>
                <a:cs typeface="Arial"/>
              </a:rPr>
              <a:t>from </a:t>
            </a:r>
            <a:r>
              <a:rPr lang="en-GB" sz="1000" b="1" spc="-75" dirty="0">
                <a:latin typeface="Arial Black" panose="020B0A04020102020204" pitchFamily="34" charset="0"/>
                <a:cs typeface="Arial"/>
              </a:rPr>
              <a:t>PhilRice, </a:t>
            </a:r>
            <a:r>
              <a:rPr lang="en-GB" sz="1000" b="1" spc="-65" dirty="0">
                <a:latin typeface="Arial Black" panose="020B0A04020102020204" pitchFamily="34" charset="0"/>
                <a:cs typeface="Arial"/>
              </a:rPr>
              <a:t>Nueva </a:t>
            </a:r>
            <a:r>
              <a:rPr lang="en-GB" sz="1000" b="1" spc="-75" dirty="0">
                <a:latin typeface="Arial Black" panose="020B0A04020102020204" pitchFamily="34" charset="0"/>
                <a:cs typeface="Arial"/>
              </a:rPr>
              <a:t>Ecija,</a:t>
            </a:r>
            <a:r>
              <a:rPr lang="en-GB" sz="1000" b="1" spc="90" dirty="0">
                <a:latin typeface="Arial Black" panose="020B0A04020102020204" pitchFamily="34" charset="0"/>
                <a:cs typeface="Arial"/>
              </a:rPr>
              <a:t> </a:t>
            </a:r>
            <a:r>
              <a:rPr lang="en-GB" sz="1000" b="1" spc="-65" dirty="0">
                <a:latin typeface="Arial Black" panose="020B0A04020102020204" pitchFamily="34" charset="0"/>
                <a:cs typeface="Arial"/>
              </a:rPr>
              <a:t>Philippines.</a:t>
            </a:r>
            <a:endParaRPr lang="en-GB" sz="1000" dirty="0">
              <a:latin typeface="Arial Black" panose="020B0A04020102020204" pitchFamily="34" charset="0"/>
              <a:cs typeface="Arial"/>
            </a:endParaRPr>
          </a:p>
          <a:p>
            <a:pPr>
              <a:lnSpc>
                <a:spcPct val="100000"/>
              </a:lnSpc>
            </a:pPr>
            <a:endParaRPr sz="1000" dirty="0">
              <a:latin typeface="Arial Black" panose="020B0A04020102020204" pitchFamily="34" charset="0"/>
              <a:cs typeface="Times New Roman"/>
            </a:endParaRPr>
          </a:p>
          <a:p>
            <a:pPr marL="12700" marR="6985" algn="just">
              <a:lnSpc>
                <a:spcPct val="101699"/>
              </a:lnSpc>
              <a:spcBef>
                <a:spcPts val="5"/>
              </a:spcBef>
            </a:pPr>
            <a:r>
              <a:rPr sz="1000" b="1" u="sng" spc="-70" dirty="0">
                <a:solidFill>
                  <a:srgbClr val="0000FF"/>
                </a:solidFill>
                <a:uFill>
                  <a:solidFill>
                    <a:srgbClr val="0000FF"/>
                  </a:solidFill>
                </a:uFill>
                <a:latin typeface="Arial Black" panose="020B0A04020102020204" pitchFamily="34" charset="0"/>
                <a:cs typeface="Arial"/>
                <a:hlinkClick r:id="rId2"/>
              </a:rPr>
              <a:t>Eufemia </a:t>
            </a:r>
            <a:r>
              <a:rPr sz="1000" b="1" u="sng" spc="-85" dirty="0">
                <a:solidFill>
                  <a:srgbClr val="0000FF"/>
                </a:solidFill>
                <a:uFill>
                  <a:solidFill>
                    <a:srgbClr val="0000FF"/>
                  </a:solidFill>
                </a:uFill>
                <a:latin typeface="Arial Black" panose="020B0A04020102020204" pitchFamily="34" charset="0"/>
                <a:cs typeface="Arial"/>
                <a:hlinkClick r:id="rId2"/>
              </a:rPr>
              <a:t>Tobias </a:t>
            </a:r>
            <a:r>
              <a:rPr sz="1000" b="1" u="sng" spc="-45" dirty="0">
                <a:solidFill>
                  <a:srgbClr val="0000FF"/>
                </a:solidFill>
                <a:uFill>
                  <a:solidFill>
                    <a:srgbClr val="0000FF"/>
                  </a:solidFill>
                </a:uFill>
                <a:latin typeface="Arial Black" panose="020B0A04020102020204" pitchFamily="34" charset="0"/>
                <a:cs typeface="Arial"/>
                <a:hlinkClick r:id="rId2"/>
              </a:rPr>
              <a:t>Munn</a:t>
            </a:r>
            <a:r>
              <a:rPr sz="1000" b="1" spc="-45" dirty="0">
                <a:solidFill>
                  <a:srgbClr val="0000FF"/>
                </a:solidFill>
                <a:latin typeface="Arial Black" panose="020B0A04020102020204" pitchFamily="34" charset="0"/>
                <a:cs typeface="Arial"/>
                <a:hlinkClick r:id="rId2"/>
              </a:rPr>
              <a:t> </a:t>
            </a:r>
            <a:r>
              <a:rPr sz="1000" b="1" spc="-130" dirty="0">
                <a:latin typeface="Arial Black" panose="020B0A04020102020204" pitchFamily="34" charset="0"/>
                <a:cs typeface="Arial"/>
              </a:rPr>
              <a:t>SSI </a:t>
            </a:r>
            <a:r>
              <a:rPr sz="1000" b="1" spc="-70" dirty="0">
                <a:latin typeface="Arial Black" panose="020B0A04020102020204" pitchFamily="34" charset="0"/>
                <a:cs typeface="Arial"/>
              </a:rPr>
              <a:t>Consultant </a:t>
            </a:r>
            <a:r>
              <a:rPr sz="1000" b="1" spc="-75" dirty="0">
                <a:latin typeface="Arial Black" panose="020B0A04020102020204" pitchFamily="34" charset="0"/>
                <a:cs typeface="Arial"/>
              </a:rPr>
              <a:t>Frank </a:t>
            </a:r>
            <a:r>
              <a:rPr sz="1000" b="1" spc="-70" dirty="0">
                <a:latin typeface="Arial Black" panose="020B0A04020102020204" pitchFamily="34" charset="0"/>
                <a:cs typeface="Arial"/>
              </a:rPr>
              <a:t>Gorrez </a:t>
            </a:r>
            <a:r>
              <a:rPr sz="1000" b="1" spc="-90" dirty="0">
                <a:latin typeface="Arial Black" panose="020B0A04020102020204" pitchFamily="34" charset="0"/>
                <a:cs typeface="Arial"/>
              </a:rPr>
              <a:t>has </a:t>
            </a:r>
            <a:r>
              <a:rPr sz="1000" b="1" spc="-65" dirty="0">
                <a:latin typeface="Arial Black" panose="020B0A04020102020204" pitchFamily="34" charset="0"/>
                <a:cs typeface="Arial"/>
              </a:rPr>
              <a:t>brought </a:t>
            </a:r>
            <a:r>
              <a:rPr sz="1000" b="1" spc="-55" dirty="0">
                <a:latin typeface="Arial Black" panose="020B0A04020102020204" pitchFamily="34" charset="0"/>
                <a:cs typeface="Arial"/>
              </a:rPr>
              <a:t>light </a:t>
            </a:r>
            <a:r>
              <a:rPr sz="1000" b="1" spc="-65" dirty="0">
                <a:latin typeface="Arial Black" panose="020B0A04020102020204" pitchFamily="34" charset="0"/>
                <a:cs typeface="Arial"/>
              </a:rPr>
              <a:t>and </a:t>
            </a:r>
            <a:r>
              <a:rPr sz="1000" b="1" spc="-70" dirty="0">
                <a:latin typeface="Arial Black" panose="020B0A04020102020204" pitchFamily="34" charset="0"/>
                <a:cs typeface="Arial"/>
              </a:rPr>
              <a:t>energy </a:t>
            </a:r>
            <a:r>
              <a:rPr sz="1000" b="1" spc="-30" dirty="0">
                <a:latin typeface="Arial Black" panose="020B0A04020102020204" pitchFamily="34" charset="0"/>
                <a:cs typeface="Arial"/>
              </a:rPr>
              <a:t>to </a:t>
            </a:r>
            <a:r>
              <a:rPr sz="1000" b="1" spc="-60" dirty="0">
                <a:latin typeface="Arial Black" panose="020B0A04020102020204" pitchFamily="34" charset="0"/>
                <a:cs typeface="Arial"/>
              </a:rPr>
              <a:t>a </a:t>
            </a:r>
            <a:r>
              <a:rPr sz="1000" b="1" spc="-90" dirty="0">
                <a:latin typeface="Arial Black" panose="020B0A04020102020204" pitchFamily="34" charset="0"/>
                <a:cs typeface="Arial"/>
              </a:rPr>
              <a:t>campus </a:t>
            </a:r>
            <a:r>
              <a:rPr sz="1000" b="1" spc="-30" dirty="0">
                <a:latin typeface="Arial Black" panose="020B0A04020102020204" pitchFamily="34" charset="0"/>
                <a:cs typeface="Arial"/>
              </a:rPr>
              <a:t>that </a:t>
            </a:r>
            <a:r>
              <a:rPr sz="1000" b="1" spc="-55" dirty="0">
                <a:latin typeface="Arial Black" panose="020B0A04020102020204" pitchFamily="34" charset="0"/>
                <a:cs typeface="Arial"/>
              </a:rPr>
              <a:t>remained </a:t>
            </a:r>
            <a:r>
              <a:rPr sz="1000" b="1" spc="-60" dirty="0">
                <a:latin typeface="Arial Black" panose="020B0A04020102020204" pitchFamily="34" charset="0"/>
                <a:cs typeface="Arial"/>
              </a:rPr>
              <a:t>"stagnant" </a:t>
            </a:r>
            <a:r>
              <a:rPr sz="1000" b="1" spc="-40" dirty="0">
                <a:latin typeface="Arial Black" panose="020B0A04020102020204" pitchFamily="34" charset="0"/>
                <a:cs typeface="Arial"/>
              </a:rPr>
              <a:t>for  </a:t>
            </a:r>
            <a:r>
              <a:rPr sz="1000" b="1" spc="-60" dirty="0">
                <a:latin typeface="Arial Black" panose="020B0A04020102020204" pitchFamily="34" charset="0"/>
                <a:cs typeface="Arial"/>
              </a:rPr>
              <a:t>years. </a:t>
            </a:r>
            <a:r>
              <a:rPr sz="1000" b="1" spc="-65" dirty="0">
                <a:latin typeface="Arial Black" panose="020B0A04020102020204" pitchFamily="34" charset="0"/>
                <a:cs typeface="Arial"/>
              </a:rPr>
              <a:t>There </a:t>
            </a:r>
            <a:r>
              <a:rPr sz="1000" b="1" spc="-90" dirty="0">
                <a:latin typeface="Arial Black" panose="020B0A04020102020204" pitchFamily="34" charset="0"/>
                <a:cs typeface="Arial"/>
              </a:rPr>
              <a:t>is </a:t>
            </a:r>
            <a:r>
              <a:rPr sz="1000" b="1" spc="-60" dirty="0">
                <a:latin typeface="Arial Black" panose="020B0A04020102020204" pitchFamily="34" charset="0"/>
                <a:cs typeface="Arial"/>
              </a:rPr>
              <a:t>a </a:t>
            </a:r>
            <a:r>
              <a:rPr sz="1000" b="1" spc="-70" dirty="0">
                <a:latin typeface="Arial Black" panose="020B0A04020102020204" pitchFamily="34" charset="0"/>
                <a:cs typeface="Arial"/>
              </a:rPr>
              <a:t>vibrancy </a:t>
            </a:r>
            <a:r>
              <a:rPr sz="1000" b="1" spc="-45" dirty="0">
                <a:latin typeface="Arial Black" panose="020B0A04020102020204" pitchFamily="34" charset="0"/>
                <a:cs typeface="Arial"/>
              </a:rPr>
              <a:t>now, not </a:t>
            </a:r>
            <a:r>
              <a:rPr sz="1000" b="1" spc="-55" dirty="0">
                <a:latin typeface="Arial Black" panose="020B0A04020102020204" pitchFamily="34" charset="0"/>
                <a:cs typeface="Arial"/>
              </a:rPr>
              <a:t>just </a:t>
            </a:r>
            <a:r>
              <a:rPr sz="1000" b="1" spc="-50" dirty="0">
                <a:latin typeface="Arial Black" panose="020B0A04020102020204" pitchFamily="34" charset="0"/>
                <a:cs typeface="Arial"/>
              </a:rPr>
              <a:t>in </a:t>
            </a:r>
            <a:r>
              <a:rPr sz="1000" b="1" spc="-100" dirty="0">
                <a:latin typeface="Arial Black" panose="020B0A04020102020204" pitchFamily="34" charset="0"/>
                <a:cs typeface="Arial"/>
              </a:rPr>
              <a:t>SSI, </a:t>
            </a:r>
            <a:r>
              <a:rPr sz="1000" b="1" spc="-45" dirty="0">
                <a:latin typeface="Arial Black" panose="020B0A04020102020204" pitchFamily="34" charset="0"/>
                <a:cs typeface="Arial"/>
              </a:rPr>
              <a:t>but </a:t>
            </a:r>
            <a:r>
              <a:rPr sz="1000" b="1" spc="-55" dirty="0">
                <a:latin typeface="Arial Black" panose="020B0A04020102020204" pitchFamily="34" charset="0"/>
                <a:cs typeface="Arial"/>
              </a:rPr>
              <a:t>in </a:t>
            </a:r>
            <a:r>
              <a:rPr sz="1000" b="1" spc="-40" dirty="0">
                <a:latin typeface="Arial Black" panose="020B0A04020102020204" pitchFamily="34" charset="0"/>
                <a:cs typeface="Arial"/>
              </a:rPr>
              <a:t>the </a:t>
            </a:r>
            <a:r>
              <a:rPr sz="1000" b="1" spc="-60" dirty="0">
                <a:latin typeface="Arial Black" panose="020B0A04020102020204" pitchFamily="34" charset="0"/>
                <a:cs typeface="Arial"/>
              </a:rPr>
              <a:t>community. </a:t>
            </a:r>
            <a:r>
              <a:rPr sz="1000" b="1" spc="-70" dirty="0">
                <a:latin typeface="Arial Black" panose="020B0A04020102020204" pitchFamily="34" charset="0"/>
                <a:cs typeface="Arial"/>
              </a:rPr>
              <a:t>He </a:t>
            </a:r>
            <a:r>
              <a:rPr sz="1000" b="1" spc="-90" dirty="0">
                <a:latin typeface="Arial Black" panose="020B0A04020102020204" pitchFamily="34" charset="0"/>
                <a:cs typeface="Arial"/>
              </a:rPr>
              <a:t>has </a:t>
            </a:r>
            <a:r>
              <a:rPr sz="1000" b="1" spc="-55" dirty="0">
                <a:latin typeface="Arial Black" panose="020B0A04020102020204" pitchFamily="34" charset="0"/>
                <a:cs typeface="Arial"/>
              </a:rPr>
              <a:t>endeared </a:t>
            </a:r>
            <a:r>
              <a:rPr sz="1000" b="1" spc="-60" dirty="0">
                <a:latin typeface="Arial Black" panose="020B0A04020102020204" pitchFamily="34" charset="0"/>
                <a:cs typeface="Arial"/>
              </a:rPr>
              <a:t>himself </a:t>
            </a:r>
            <a:r>
              <a:rPr sz="1000" b="1" spc="-30" dirty="0">
                <a:latin typeface="Arial Black" panose="020B0A04020102020204" pitchFamily="34" charset="0"/>
                <a:cs typeface="Arial"/>
              </a:rPr>
              <a:t>to </a:t>
            </a:r>
            <a:r>
              <a:rPr sz="1000" b="1" spc="-40" dirty="0">
                <a:latin typeface="Arial Black" panose="020B0A04020102020204" pitchFamily="34" charset="0"/>
                <a:cs typeface="Arial"/>
              </a:rPr>
              <a:t>the </a:t>
            </a:r>
            <a:r>
              <a:rPr sz="1000" b="1" spc="-60" dirty="0">
                <a:latin typeface="Arial Black" panose="020B0A04020102020204" pitchFamily="34" charset="0"/>
                <a:cs typeface="Arial"/>
              </a:rPr>
              <a:t>people </a:t>
            </a:r>
            <a:r>
              <a:rPr sz="1000" b="1" spc="-65" dirty="0">
                <a:latin typeface="Arial Black" panose="020B0A04020102020204" pitchFamily="34" charset="0"/>
                <a:cs typeface="Arial"/>
              </a:rPr>
              <a:t>and </a:t>
            </a:r>
            <a:r>
              <a:rPr sz="1000" b="1" spc="-40" dirty="0">
                <a:latin typeface="Arial Black" panose="020B0A04020102020204" pitchFamily="34" charset="0"/>
                <a:cs typeface="Arial"/>
              </a:rPr>
              <a:t>truly  </a:t>
            </a:r>
            <a:r>
              <a:rPr sz="1000" b="1" spc="-55" dirty="0">
                <a:latin typeface="Arial Black" panose="020B0A04020102020204" pitchFamily="34" charset="0"/>
                <a:cs typeface="Arial"/>
              </a:rPr>
              <a:t>appreciate </a:t>
            </a:r>
            <a:r>
              <a:rPr sz="1000" b="1" spc="-40" dirty="0">
                <a:latin typeface="Arial Black" panose="020B0A04020102020204" pitchFamily="34" charset="0"/>
                <a:cs typeface="Arial"/>
              </a:rPr>
              <a:t>all </a:t>
            </a:r>
            <a:r>
              <a:rPr sz="1000" b="1" spc="-35" dirty="0">
                <a:latin typeface="Arial Black" panose="020B0A04020102020204" pitchFamily="34" charset="0"/>
                <a:cs typeface="Arial"/>
              </a:rPr>
              <a:t>the </a:t>
            </a:r>
            <a:r>
              <a:rPr sz="1000" b="1" spc="-55" dirty="0">
                <a:latin typeface="Arial Black" panose="020B0A04020102020204" pitchFamily="34" charset="0"/>
                <a:cs typeface="Arial"/>
              </a:rPr>
              <a:t>help </a:t>
            </a:r>
            <a:r>
              <a:rPr sz="1000" b="1" spc="-60" dirty="0">
                <a:latin typeface="Arial Black" panose="020B0A04020102020204" pitchFamily="34" charset="0"/>
                <a:cs typeface="Arial"/>
              </a:rPr>
              <a:t>he </a:t>
            </a:r>
            <a:r>
              <a:rPr sz="1000" b="1" spc="-90" dirty="0">
                <a:latin typeface="Arial Black" panose="020B0A04020102020204" pitchFamily="34" charset="0"/>
                <a:cs typeface="Arial"/>
              </a:rPr>
              <a:t>is </a:t>
            </a:r>
            <a:r>
              <a:rPr sz="1000" b="1" spc="-55" dirty="0">
                <a:latin typeface="Arial Black" panose="020B0A04020102020204" pitchFamily="34" charset="0"/>
                <a:cs typeface="Arial"/>
              </a:rPr>
              <a:t>giving... </a:t>
            </a:r>
            <a:r>
              <a:rPr sz="1000" b="1" spc="-45" dirty="0">
                <a:latin typeface="Arial Black" panose="020B0A04020102020204" pitchFamily="34" charset="0"/>
                <a:cs typeface="Arial"/>
              </a:rPr>
              <a:t>plant </a:t>
            </a:r>
            <a:r>
              <a:rPr sz="1000" b="1" spc="-60" dirty="0">
                <a:latin typeface="Arial Black" panose="020B0A04020102020204" pitchFamily="34" charset="0"/>
                <a:cs typeface="Arial"/>
              </a:rPr>
              <a:t>a </a:t>
            </a:r>
            <a:r>
              <a:rPr sz="1000" b="1" spc="-80" dirty="0">
                <a:latin typeface="Arial Black" panose="020B0A04020102020204" pitchFamily="34" charset="0"/>
                <a:cs typeface="Arial"/>
              </a:rPr>
              <a:t>seed </a:t>
            </a:r>
            <a:r>
              <a:rPr sz="1000" b="1" spc="-50" dirty="0">
                <a:latin typeface="Arial Black" panose="020B0A04020102020204" pitchFamily="34" charset="0"/>
                <a:cs typeface="Arial"/>
              </a:rPr>
              <a:t>in </a:t>
            </a:r>
            <a:r>
              <a:rPr sz="1000" b="1" spc="-55" dirty="0">
                <a:latin typeface="Arial Black" panose="020B0A04020102020204" pitchFamily="34" charset="0"/>
                <a:cs typeface="Arial"/>
              </a:rPr>
              <a:t>order </a:t>
            </a:r>
            <a:r>
              <a:rPr sz="1000" b="1" spc="-25" dirty="0">
                <a:latin typeface="Arial Black" panose="020B0A04020102020204" pitchFamily="34" charset="0"/>
                <a:cs typeface="Arial"/>
              </a:rPr>
              <a:t>to </a:t>
            </a:r>
            <a:r>
              <a:rPr sz="1000" b="1" spc="-55" dirty="0">
                <a:latin typeface="Arial Black" panose="020B0A04020102020204" pitchFamily="34" charset="0"/>
                <a:cs typeface="Arial"/>
              </a:rPr>
              <a:t>harvest. </a:t>
            </a:r>
            <a:r>
              <a:rPr sz="1000" b="1" dirty="0">
                <a:latin typeface="Arial Black" panose="020B0A04020102020204" pitchFamily="34" charset="0"/>
                <a:cs typeface="Arial"/>
              </a:rPr>
              <a:t>It </a:t>
            </a:r>
            <a:r>
              <a:rPr sz="1000" b="1" spc="-90" dirty="0">
                <a:latin typeface="Arial Black" panose="020B0A04020102020204" pitchFamily="34" charset="0"/>
                <a:cs typeface="Arial"/>
              </a:rPr>
              <a:t>has </a:t>
            </a:r>
            <a:r>
              <a:rPr sz="1000" b="1" spc="-45" dirty="0">
                <a:latin typeface="Arial Black" panose="020B0A04020102020204" pitchFamily="34" charset="0"/>
                <a:cs typeface="Arial"/>
              </a:rPr>
              <a:t>not </a:t>
            </a:r>
            <a:r>
              <a:rPr sz="1000" b="1" spc="-60" dirty="0">
                <a:latin typeface="Arial Black" panose="020B0A04020102020204" pitchFamily="34" charset="0"/>
                <a:cs typeface="Arial"/>
              </a:rPr>
              <a:t>been </a:t>
            </a:r>
            <a:r>
              <a:rPr sz="1000" b="1" spc="-80" dirty="0">
                <a:latin typeface="Arial Black" panose="020B0A04020102020204" pitchFamily="34" charset="0"/>
                <a:cs typeface="Arial"/>
              </a:rPr>
              <a:t>easy </a:t>
            </a:r>
            <a:r>
              <a:rPr sz="1000" b="1" spc="-60" dirty="0">
                <a:latin typeface="Arial Black" panose="020B0A04020102020204" pitchFamily="34" charset="0"/>
                <a:cs typeface="Arial"/>
              </a:rPr>
              <a:t>daily </a:t>
            </a:r>
            <a:r>
              <a:rPr sz="1000" b="1" spc="-40" dirty="0">
                <a:latin typeface="Arial Black" panose="020B0A04020102020204" pitchFamily="34" charset="0"/>
                <a:cs typeface="Arial"/>
              </a:rPr>
              <a:t>drill </a:t>
            </a:r>
            <a:r>
              <a:rPr sz="1000" b="1" spc="-50" dirty="0">
                <a:latin typeface="Arial Black" panose="020B0A04020102020204" pitchFamily="34" charset="0"/>
                <a:cs typeface="Arial"/>
              </a:rPr>
              <a:t>from </a:t>
            </a:r>
            <a:r>
              <a:rPr sz="1000" b="1" spc="-60" dirty="0">
                <a:latin typeface="Arial Black" panose="020B0A04020102020204" pitchFamily="34" charset="0"/>
                <a:cs typeface="Arial"/>
              </a:rPr>
              <a:t>this master gardener  </a:t>
            </a:r>
            <a:r>
              <a:rPr sz="1000" b="1" spc="-40" dirty="0">
                <a:latin typeface="Arial Black" panose="020B0A04020102020204" pitchFamily="34" charset="0"/>
                <a:cs typeface="Arial"/>
              </a:rPr>
              <a:t>for </a:t>
            </a:r>
            <a:r>
              <a:rPr sz="1000" b="1" spc="-90" dirty="0">
                <a:latin typeface="Arial Black" panose="020B0A04020102020204" pitchFamily="34" charset="0"/>
                <a:cs typeface="Arial"/>
              </a:rPr>
              <a:t>six </a:t>
            </a:r>
            <a:r>
              <a:rPr sz="1000" b="1" spc="-65" dirty="0">
                <a:latin typeface="Arial Black" panose="020B0A04020102020204" pitchFamily="34" charset="0"/>
                <a:cs typeface="Arial"/>
              </a:rPr>
              <a:t>months, </a:t>
            </a:r>
            <a:r>
              <a:rPr sz="1000" b="1" spc="-45" dirty="0">
                <a:latin typeface="Arial Black" panose="020B0A04020102020204" pitchFamily="34" charset="0"/>
                <a:cs typeface="Arial"/>
              </a:rPr>
              <a:t>but </a:t>
            </a:r>
            <a:r>
              <a:rPr sz="1000" b="1" spc="-140" dirty="0">
                <a:latin typeface="Arial Black" panose="020B0A04020102020204" pitchFamily="34" charset="0"/>
                <a:cs typeface="Arial"/>
              </a:rPr>
              <a:t>SO </a:t>
            </a:r>
            <a:r>
              <a:rPr sz="1000" b="1" spc="-75" dirty="0">
                <a:latin typeface="Arial Black" panose="020B0A04020102020204" pitchFamily="34" charset="0"/>
                <a:cs typeface="Arial"/>
              </a:rPr>
              <a:t>MUCH </a:t>
            </a:r>
            <a:r>
              <a:rPr sz="1000" b="1" spc="-114" dirty="0">
                <a:latin typeface="Arial Black" panose="020B0A04020102020204" pitchFamily="34" charset="0"/>
                <a:cs typeface="Arial"/>
              </a:rPr>
              <a:t>APPRECIATED. </a:t>
            </a:r>
            <a:r>
              <a:rPr sz="1000" b="1" spc="-85" dirty="0">
                <a:latin typeface="Arial Black" panose="020B0A04020102020204" pitchFamily="34" charset="0"/>
                <a:cs typeface="Arial"/>
              </a:rPr>
              <a:t>And </a:t>
            </a:r>
            <a:r>
              <a:rPr sz="1000" b="1" spc="-65" dirty="0">
                <a:latin typeface="Arial Black" panose="020B0A04020102020204" pitchFamily="34" charset="0"/>
                <a:cs typeface="Arial"/>
              </a:rPr>
              <a:t>stewardship </a:t>
            </a:r>
            <a:r>
              <a:rPr sz="1000" b="1" spc="-45" dirty="0">
                <a:latin typeface="Arial Black" panose="020B0A04020102020204" pitchFamily="34" charset="0"/>
                <a:cs typeface="Arial"/>
              </a:rPr>
              <a:t>of </a:t>
            </a:r>
            <a:r>
              <a:rPr sz="1000" b="1" spc="-30" dirty="0">
                <a:latin typeface="Arial Black" panose="020B0A04020102020204" pitchFamily="34" charset="0"/>
                <a:cs typeface="Arial"/>
              </a:rPr>
              <a:t>that </a:t>
            </a:r>
            <a:r>
              <a:rPr sz="1000" b="1" spc="-40" dirty="0">
                <a:latin typeface="Arial Black" panose="020B0A04020102020204" pitchFamily="34" charset="0"/>
                <a:cs typeface="Arial"/>
              </a:rPr>
              <a:t>gift </a:t>
            </a:r>
            <a:r>
              <a:rPr sz="1000" b="1" spc="-90" dirty="0">
                <a:latin typeface="Arial Black" panose="020B0A04020102020204" pitchFamily="34" charset="0"/>
                <a:cs typeface="Arial"/>
              </a:rPr>
              <a:t>is </a:t>
            </a:r>
            <a:r>
              <a:rPr sz="1000" b="1" spc="-30" dirty="0">
                <a:latin typeface="Arial Black" panose="020B0A04020102020204" pitchFamily="34" charset="0"/>
                <a:cs typeface="Arial"/>
              </a:rPr>
              <a:t>what </a:t>
            </a:r>
            <a:r>
              <a:rPr sz="1000" b="1" spc="-70" dirty="0">
                <a:latin typeface="Arial Black" panose="020B0A04020102020204" pitchFamily="34" charset="0"/>
                <a:cs typeface="Arial"/>
              </a:rPr>
              <a:t>propels </a:t>
            </a:r>
            <a:r>
              <a:rPr sz="1000" b="1" spc="-65" dirty="0">
                <a:latin typeface="Arial Black" panose="020B0A04020102020204" pitchFamily="34" charset="0"/>
                <a:cs typeface="Arial"/>
              </a:rPr>
              <a:t>me </a:t>
            </a:r>
            <a:r>
              <a:rPr sz="1000" b="1" spc="-30" dirty="0">
                <a:latin typeface="Arial Black" panose="020B0A04020102020204" pitchFamily="34" charset="0"/>
                <a:cs typeface="Arial"/>
              </a:rPr>
              <a:t>to </a:t>
            </a:r>
            <a:r>
              <a:rPr sz="1000" b="1" spc="-70" dirty="0">
                <a:latin typeface="Arial Black" panose="020B0A04020102020204" pitchFamily="34" charset="0"/>
                <a:cs typeface="Arial"/>
              </a:rPr>
              <a:t>do </a:t>
            </a:r>
            <a:r>
              <a:rPr sz="1000" b="1" spc="-40" dirty="0">
                <a:latin typeface="Arial Black" panose="020B0A04020102020204" pitchFamily="34" charset="0"/>
                <a:cs typeface="Arial"/>
              </a:rPr>
              <a:t>the </a:t>
            </a:r>
            <a:r>
              <a:rPr sz="1000" b="1" spc="-65" dirty="0">
                <a:latin typeface="Arial Black" panose="020B0A04020102020204" pitchFamily="34" charset="0"/>
                <a:cs typeface="Arial"/>
              </a:rPr>
              <a:t>best </a:t>
            </a:r>
            <a:r>
              <a:rPr sz="1000" b="1" spc="-15" dirty="0">
                <a:latin typeface="Arial Black" panose="020B0A04020102020204" pitchFamily="34" charset="0"/>
                <a:cs typeface="Arial"/>
              </a:rPr>
              <a:t>I </a:t>
            </a:r>
            <a:r>
              <a:rPr sz="1000" b="1" spc="-85" dirty="0">
                <a:latin typeface="Arial Black" panose="020B0A04020102020204" pitchFamily="34" charset="0"/>
                <a:cs typeface="Arial"/>
              </a:rPr>
              <a:t>can </a:t>
            </a:r>
            <a:r>
              <a:rPr sz="1000" b="1" spc="-55" dirty="0">
                <a:latin typeface="Arial Black" panose="020B0A04020102020204" pitchFamily="34" charset="0"/>
                <a:cs typeface="Arial"/>
              </a:rPr>
              <a:t>in </a:t>
            </a:r>
            <a:r>
              <a:rPr sz="1000" b="1" spc="-35" dirty="0">
                <a:latin typeface="Arial Black" panose="020B0A04020102020204" pitchFamily="34" charset="0"/>
                <a:cs typeface="Arial"/>
              </a:rPr>
              <a:t>torrential  </a:t>
            </a:r>
            <a:r>
              <a:rPr sz="1000" b="1" spc="-45" dirty="0">
                <a:latin typeface="Arial Black" panose="020B0A04020102020204" pitchFamily="34" charset="0"/>
                <a:cs typeface="Arial"/>
              </a:rPr>
              <a:t>rain, </a:t>
            </a:r>
            <a:r>
              <a:rPr sz="1000" b="1" spc="-55" dirty="0">
                <a:latin typeface="Arial Black" panose="020B0A04020102020204" pitchFamily="34" charset="0"/>
                <a:cs typeface="Arial"/>
              </a:rPr>
              <a:t>flooding, </a:t>
            </a:r>
            <a:r>
              <a:rPr sz="1000" b="1" spc="-65" dirty="0">
                <a:latin typeface="Arial Black" panose="020B0A04020102020204" pitchFamily="34" charset="0"/>
                <a:cs typeface="Arial"/>
              </a:rPr>
              <a:t>and </a:t>
            </a:r>
            <a:r>
              <a:rPr sz="1000" b="1" spc="-75" dirty="0">
                <a:latin typeface="Arial Black" panose="020B0A04020102020204" pitchFamily="34" charset="0"/>
                <a:cs typeface="Arial"/>
              </a:rPr>
              <a:t>sunshine. </a:t>
            </a:r>
            <a:r>
              <a:rPr sz="1000" b="1" spc="-35" dirty="0">
                <a:latin typeface="Arial Black" panose="020B0A04020102020204" pitchFamily="34" charset="0"/>
                <a:cs typeface="Arial"/>
              </a:rPr>
              <a:t>What </a:t>
            </a:r>
            <a:r>
              <a:rPr sz="1000" b="1" spc="-90" dirty="0">
                <a:latin typeface="Arial Black" panose="020B0A04020102020204" pitchFamily="34" charset="0"/>
                <a:cs typeface="Arial"/>
              </a:rPr>
              <a:t>has </a:t>
            </a:r>
            <a:r>
              <a:rPr sz="1000" b="1" spc="-60" dirty="0">
                <a:latin typeface="Arial Black" panose="020B0A04020102020204" pitchFamily="34" charset="0"/>
                <a:cs typeface="Arial"/>
              </a:rPr>
              <a:t>been </a:t>
            </a:r>
            <a:r>
              <a:rPr sz="1000" b="1" spc="-45" dirty="0">
                <a:latin typeface="Arial Black" panose="020B0A04020102020204" pitchFamily="34" charset="0"/>
                <a:cs typeface="Arial"/>
              </a:rPr>
              <a:t>imparted </a:t>
            </a:r>
            <a:r>
              <a:rPr sz="1000" b="1" spc="-30" dirty="0">
                <a:latin typeface="Arial Black" panose="020B0A04020102020204" pitchFamily="34" charset="0"/>
                <a:cs typeface="Arial"/>
              </a:rPr>
              <a:t>to </a:t>
            </a:r>
            <a:r>
              <a:rPr sz="1000" b="1" spc="-60" dirty="0">
                <a:latin typeface="Arial Black" panose="020B0A04020102020204" pitchFamily="34" charset="0"/>
                <a:cs typeface="Arial"/>
              </a:rPr>
              <a:t>students, teachers, farmers </a:t>
            </a:r>
            <a:r>
              <a:rPr sz="1000" b="1" spc="-20" dirty="0">
                <a:latin typeface="Arial Black" panose="020B0A04020102020204" pitchFamily="34" charset="0"/>
                <a:cs typeface="Arial"/>
              </a:rPr>
              <a:t>&amp; </a:t>
            </a:r>
            <a:r>
              <a:rPr sz="1000" b="1" spc="-60" dirty="0">
                <a:latin typeface="Arial Black" panose="020B0A04020102020204" pitchFamily="34" charset="0"/>
                <a:cs typeface="Arial"/>
              </a:rPr>
              <a:t>farming </a:t>
            </a:r>
            <a:r>
              <a:rPr sz="1000" b="1" spc="-70" dirty="0">
                <a:latin typeface="Arial Black" panose="020B0A04020102020204" pitchFamily="34" charset="0"/>
                <a:cs typeface="Arial"/>
              </a:rPr>
              <a:t>communities </a:t>
            </a:r>
            <a:r>
              <a:rPr sz="1000" b="1" spc="-80" dirty="0">
                <a:latin typeface="Arial Black" panose="020B0A04020102020204" pitchFamily="34" charset="0"/>
                <a:cs typeface="Arial"/>
              </a:rPr>
              <a:t>was </a:t>
            </a:r>
            <a:r>
              <a:rPr sz="1000" b="1" spc="-60" dirty="0">
                <a:latin typeface="Arial Black" panose="020B0A04020102020204" pitchFamily="34" charset="0"/>
                <a:cs typeface="Arial"/>
              </a:rPr>
              <a:t>a </a:t>
            </a:r>
            <a:r>
              <a:rPr sz="1000" b="1" spc="-40" dirty="0">
                <a:latin typeface="Arial Black" panose="020B0A04020102020204" pitchFamily="34" charset="0"/>
                <a:cs typeface="Arial"/>
              </a:rPr>
              <a:t>lifetime  </a:t>
            </a:r>
            <a:r>
              <a:rPr sz="1000" b="1" spc="-65" dirty="0">
                <a:latin typeface="Arial Black" panose="020B0A04020102020204" pitchFamily="34" charset="0"/>
                <a:cs typeface="Arial"/>
              </a:rPr>
              <a:t>knowledge </a:t>
            </a:r>
            <a:r>
              <a:rPr sz="1000" b="1" spc="-30" dirty="0">
                <a:latin typeface="Arial Black" panose="020B0A04020102020204" pitchFamily="34" charset="0"/>
                <a:cs typeface="Arial"/>
              </a:rPr>
              <a:t>that </a:t>
            </a:r>
            <a:r>
              <a:rPr sz="1000" b="1" spc="-80" dirty="0">
                <a:latin typeface="Arial Black" panose="020B0A04020102020204" pitchFamily="34" charset="0"/>
                <a:cs typeface="Arial"/>
              </a:rPr>
              <a:t>should </a:t>
            </a:r>
            <a:r>
              <a:rPr sz="1000" b="1" spc="-60" dirty="0">
                <a:latin typeface="Arial Black" panose="020B0A04020102020204" pitchFamily="34" charset="0"/>
                <a:cs typeface="Arial"/>
              </a:rPr>
              <a:t>be </a:t>
            </a:r>
            <a:r>
              <a:rPr sz="1000" b="1" spc="-65" dirty="0">
                <a:latin typeface="Arial Black" panose="020B0A04020102020204" pitchFamily="34" charset="0"/>
                <a:cs typeface="Arial"/>
              </a:rPr>
              <a:t>shared. </a:t>
            </a:r>
            <a:r>
              <a:rPr sz="1000" b="1" spc="-80" dirty="0">
                <a:latin typeface="Arial Black" panose="020B0A04020102020204" pitchFamily="34" charset="0"/>
                <a:cs typeface="Arial"/>
              </a:rPr>
              <a:t>The </a:t>
            </a:r>
            <a:r>
              <a:rPr sz="1000" b="1" spc="-65" dirty="0">
                <a:latin typeface="Arial Black" panose="020B0A04020102020204" pitchFamily="34" charset="0"/>
                <a:cs typeface="Arial"/>
              </a:rPr>
              <a:t>consultant's </a:t>
            </a:r>
            <a:r>
              <a:rPr sz="1000" b="1" spc="-60" dirty="0">
                <a:latin typeface="Arial Black" panose="020B0A04020102020204" pitchFamily="34" charset="0"/>
                <a:cs typeface="Arial"/>
              </a:rPr>
              <a:t>journey </a:t>
            </a:r>
            <a:r>
              <a:rPr sz="1000" b="1" spc="-65" dirty="0">
                <a:latin typeface="Arial Black" panose="020B0A04020102020204" pitchFamily="34" charset="0"/>
                <a:cs typeface="Arial"/>
              </a:rPr>
              <a:t>through </a:t>
            </a:r>
            <a:r>
              <a:rPr sz="1000" b="1" spc="-60" dirty="0">
                <a:latin typeface="Arial Black" panose="020B0A04020102020204" pitchFamily="34" charset="0"/>
                <a:cs typeface="Arial"/>
              </a:rPr>
              <a:t>valleys, </a:t>
            </a:r>
            <a:r>
              <a:rPr sz="1000" b="1" spc="-65" dirty="0">
                <a:latin typeface="Arial Black" panose="020B0A04020102020204" pitchFamily="34" charset="0"/>
                <a:cs typeface="Arial"/>
              </a:rPr>
              <a:t>mountains </a:t>
            </a:r>
            <a:r>
              <a:rPr sz="1000" b="1" spc="-60" dirty="0">
                <a:latin typeface="Arial Black" panose="020B0A04020102020204" pitchFamily="34" charset="0"/>
                <a:cs typeface="Arial"/>
              </a:rPr>
              <a:t>and </a:t>
            </a:r>
            <a:r>
              <a:rPr sz="1000" b="1" spc="-65" dirty="0">
                <a:latin typeface="Arial Black" panose="020B0A04020102020204" pitchFamily="34" charset="0"/>
                <a:cs typeface="Arial"/>
              </a:rPr>
              <a:t>rivers </a:t>
            </a:r>
            <a:r>
              <a:rPr sz="1000" b="1" spc="-45" dirty="0">
                <a:latin typeface="Arial Black" panose="020B0A04020102020204" pitchFamily="34" charset="0"/>
                <a:cs typeface="Arial"/>
              </a:rPr>
              <a:t>of </a:t>
            </a:r>
            <a:r>
              <a:rPr sz="1000" b="1" spc="-35" dirty="0">
                <a:latin typeface="Arial Black" panose="020B0A04020102020204" pitchFamily="34" charset="0"/>
                <a:cs typeface="Arial"/>
              </a:rPr>
              <a:t>life </a:t>
            </a:r>
            <a:r>
              <a:rPr sz="1000" b="1" spc="-60" dirty="0">
                <a:latin typeface="Arial Black" panose="020B0A04020102020204" pitchFamily="34" charset="0"/>
                <a:cs typeface="Arial"/>
              </a:rPr>
              <a:t>now </a:t>
            </a:r>
            <a:r>
              <a:rPr sz="1000" b="1" spc="-70" dirty="0">
                <a:latin typeface="Arial Black" panose="020B0A04020102020204" pitchFamily="34" charset="0"/>
                <a:cs typeface="Arial"/>
              </a:rPr>
              <a:t>shared </a:t>
            </a:r>
            <a:r>
              <a:rPr sz="1000" b="1" spc="-55" dirty="0">
                <a:latin typeface="Arial Black" panose="020B0A04020102020204" pitchFamily="34" charset="0"/>
                <a:cs typeface="Arial"/>
              </a:rPr>
              <a:t>in </a:t>
            </a:r>
            <a:r>
              <a:rPr sz="1000" b="1" spc="-60" dirty="0">
                <a:latin typeface="Arial Black" panose="020B0A04020102020204" pitchFamily="34" charset="0"/>
                <a:cs typeface="Arial"/>
              </a:rPr>
              <a:t>a </a:t>
            </a:r>
            <a:r>
              <a:rPr sz="1000" b="1" spc="-65" dirty="0">
                <a:latin typeface="Arial Black" panose="020B0A04020102020204" pitchFamily="34" charset="0"/>
                <a:cs typeface="Arial"/>
              </a:rPr>
              <a:t>silver  </a:t>
            </a:r>
            <a:r>
              <a:rPr sz="1000" b="1" spc="-40" dirty="0">
                <a:latin typeface="Arial Black" panose="020B0A04020102020204" pitchFamily="34" charset="0"/>
                <a:cs typeface="Arial"/>
              </a:rPr>
              <a:t>plate </a:t>
            </a:r>
            <a:r>
              <a:rPr sz="1000" b="1" spc="-70" dirty="0">
                <a:latin typeface="Arial Black" panose="020B0A04020102020204" pitchFamily="34" charset="0"/>
                <a:cs typeface="Arial"/>
              </a:rPr>
              <a:t>(SSI-rvgarden) </a:t>
            </a:r>
            <a:r>
              <a:rPr sz="1000" b="1" spc="-90" dirty="0">
                <a:latin typeface="Arial Black" panose="020B0A04020102020204" pitchFamily="34" charset="0"/>
                <a:cs typeface="Arial"/>
              </a:rPr>
              <a:t>is </a:t>
            </a:r>
            <a:r>
              <a:rPr sz="1000" b="1" spc="-85" dirty="0">
                <a:latin typeface="Arial Black" panose="020B0A04020102020204" pitchFamily="34" charset="0"/>
                <a:cs typeface="Arial"/>
              </a:rPr>
              <a:t>God's </a:t>
            </a:r>
            <a:r>
              <a:rPr sz="1000" b="1" spc="-40" dirty="0">
                <a:latin typeface="Arial Black" panose="020B0A04020102020204" pitchFamily="34" charset="0"/>
                <a:cs typeface="Arial"/>
              </a:rPr>
              <a:t>gift </a:t>
            </a:r>
            <a:r>
              <a:rPr sz="1000" b="1" spc="-65" dirty="0">
                <a:latin typeface="Arial Black" panose="020B0A04020102020204" pitchFamily="34" charset="0"/>
                <a:cs typeface="Arial"/>
              </a:rPr>
              <a:t>through </a:t>
            </a:r>
            <a:r>
              <a:rPr sz="1000" b="1" spc="-110" dirty="0">
                <a:latin typeface="Arial Black" panose="020B0A04020102020204" pitchFamily="34" charset="0"/>
                <a:cs typeface="Arial"/>
              </a:rPr>
              <a:t>us </a:t>
            </a:r>
            <a:r>
              <a:rPr sz="1000" b="1" spc="-35" dirty="0">
                <a:latin typeface="Arial Black" panose="020B0A04020102020204" pitchFamily="34" charset="0"/>
                <a:cs typeface="Arial"/>
              </a:rPr>
              <a:t>all.</a:t>
            </a:r>
            <a:endParaRPr sz="1000" dirty="0">
              <a:latin typeface="Arial Black" panose="020B0A04020102020204" pitchFamily="34" charset="0"/>
              <a:cs typeface="Arial"/>
            </a:endParaRPr>
          </a:p>
          <a:p>
            <a:pPr>
              <a:lnSpc>
                <a:spcPct val="100000"/>
              </a:lnSpc>
            </a:pPr>
            <a:endParaRPr sz="1000" dirty="0">
              <a:latin typeface="Arial Black" panose="020B0A04020102020204" pitchFamily="34" charset="0"/>
              <a:cs typeface="Times New Roman"/>
            </a:endParaRPr>
          </a:p>
          <a:p>
            <a:pPr marL="897890" marR="8255" algn="just">
              <a:lnSpc>
                <a:spcPct val="101699"/>
              </a:lnSpc>
              <a:spcBef>
                <a:spcPts val="5"/>
              </a:spcBef>
            </a:pPr>
            <a:r>
              <a:rPr lang="en-PH" sz="1000" b="1" u="sng" spc="-70" dirty="0">
                <a:solidFill>
                  <a:srgbClr val="0000FF"/>
                </a:solidFill>
                <a:uFill>
                  <a:solidFill>
                    <a:srgbClr val="0000FF"/>
                  </a:solidFill>
                </a:uFill>
                <a:latin typeface="Arial Black" panose="020B0A04020102020204" pitchFamily="34" charset="0"/>
                <a:cs typeface="Arial"/>
                <a:hlinkClick r:id="rId3"/>
              </a:rPr>
              <a:t>D</a:t>
            </a:r>
            <a:r>
              <a:rPr sz="1000" b="1" u="sng" spc="-70" dirty="0" err="1">
                <a:solidFill>
                  <a:srgbClr val="0000FF"/>
                </a:solidFill>
                <a:uFill>
                  <a:solidFill>
                    <a:srgbClr val="0000FF"/>
                  </a:solidFill>
                </a:uFill>
                <a:latin typeface="Arial Black" panose="020B0A04020102020204" pitchFamily="34" charset="0"/>
                <a:cs typeface="Arial"/>
                <a:hlinkClick r:id="rId3"/>
              </a:rPr>
              <a:t>olores</a:t>
            </a:r>
            <a:r>
              <a:rPr sz="1000" b="1" u="sng" spc="-70" dirty="0">
                <a:solidFill>
                  <a:srgbClr val="0000FF"/>
                </a:solidFill>
                <a:uFill>
                  <a:solidFill>
                    <a:srgbClr val="0000FF"/>
                  </a:solidFill>
                </a:uFill>
                <a:latin typeface="Arial Black" panose="020B0A04020102020204" pitchFamily="34" charset="0"/>
                <a:cs typeface="Arial"/>
                <a:hlinkClick r:id="rId3"/>
              </a:rPr>
              <a:t> </a:t>
            </a:r>
            <a:r>
              <a:rPr sz="1000" b="1" u="sng" spc="-80" dirty="0">
                <a:solidFill>
                  <a:srgbClr val="0000FF"/>
                </a:solidFill>
                <a:uFill>
                  <a:solidFill>
                    <a:srgbClr val="0000FF"/>
                  </a:solidFill>
                </a:uFill>
                <a:latin typeface="Arial Black" panose="020B0A04020102020204" pitchFamily="34" charset="0"/>
                <a:cs typeface="Arial"/>
                <a:hlinkClick r:id="rId3"/>
              </a:rPr>
              <a:t>B. </a:t>
            </a:r>
            <a:r>
              <a:rPr sz="1000" b="1" u="sng" spc="-70" dirty="0">
                <a:solidFill>
                  <a:srgbClr val="0000FF"/>
                </a:solidFill>
                <a:uFill>
                  <a:solidFill>
                    <a:srgbClr val="0000FF"/>
                  </a:solidFill>
                </a:uFill>
                <a:latin typeface="Arial Black" panose="020B0A04020102020204" pitchFamily="34" charset="0"/>
                <a:cs typeface="Arial"/>
                <a:hlinkClick r:id="rId3"/>
              </a:rPr>
              <a:t>Felicitas</a:t>
            </a:r>
            <a:r>
              <a:rPr sz="1000" b="1" spc="-70" dirty="0">
                <a:solidFill>
                  <a:srgbClr val="0000FF"/>
                </a:solidFill>
                <a:latin typeface="Arial Black" panose="020B0A04020102020204" pitchFamily="34" charset="0"/>
                <a:cs typeface="Arial"/>
                <a:hlinkClick r:id="rId3"/>
              </a:rPr>
              <a:t> </a:t>
            </a:r>
            <a:r>
              <a:rPr sz="1000" b="1" spc="-130" dirty="0">
                <a:latin typeface="Arial Black" panose="020B0A04020102020204" pitchFamily="34" charset="0"/>
                <a:cs typeface="Arial"/>
              </a:rPr>
              <a:t>SSI </a:t>
            </a:r>
            <a:r>
              <a:rPr sz="1000" b="1" spc="-90" dirty="0">
                <a:latin typeface="Arial Black" panose="020B0A04020102020204" pitchFamily="34" charset="0"/>
                <a:cs typeface="Arial"/>
              </a:rPr>
              <a:t>is </a:t>
            </a:r>
            <a:r>
              <a:rPr sz="1000" b="1" spc="-60" dirty="0">
                <a:latin typeface="Arial Black" panose="020B0A04020102020204" pitchFamily="34" charset="0"/>
                <a:cs typeface="Arial"/>
              </a:rPr>
              <a:t>a </a:t>
            </a:r>
            <a:r>
              <a:rPr sz="1000" b="1" spc="-70" dirty="0">
                <a:latin typeface="Arial Black" panose="020B0A04020102020204" pitchFamily="34" charset="0"/>
                <a:cs typeface="Arial"/>
              </a:rPr>
              <a:t>sample </a:t>
            </a:r>
            <a:r>
              <a:rPr sz="1000" b="1" spc="-45" dirty="0">
                <a:latin typeface="Arial Black" panose="020B0A04020102020204" pitchFamily="34" charset="0"/>
                <a:cs typeface="Arial"/>
              </a:rPr>
              <a:t>of </a:t>
            </a:r>
            <a:r>
              <a:rPr sz="1000" b="1" spc="-60" dirty="0">
                <a:latin typeface="Arial Black" panose="020B0A04020102020204" pitchFamily="34" charset="0"/>
                <a:cs typeface="Arial"/>
              </a:rPr>
              <a:t>how </a:t>
            </a:r>
            <a:r>
              <a:rPr sz="1000" b="1" spc="-75" dirty="0">
                <a:latin typeface="Arial Black" panose="020B0A04020102020204" pitchFamily="34" charset="0"/>
                <a:cs typeface="Arial"/>
              </a:rPr>
              <a:t>progressive </a:t>
            </a:r>
            <a:r>
              <a:rPr sz="1000" b="1" spc="-60" dirty="0">
                <a:latin typeface="Arial Black" panose="020B0A04020102020204" pitchFamily="34" charset="0"/>
                <a:cs typeface="Arial"/>
              </a:rPr>
              <a:t>this </a:t>
            </a:r>
            <a:r>
              <a:rPr sz="1000" b="1" spc="-85" dirty="0">
                <a:latin typeface="Arial Black" panose="020B0A04020102020204" pitchFamily="34" charset="0"/>
                <a:cs typeface="Arial"/>
              </a:rPr>
              <a:t>school </a:t>
            </a:r>
            <a:r>
              <a:rPr sz="1000" b="1" spc="-90" dirty="0">
                <a:latin typeface="Arial Black" panose="020B0A04020102020204" pitchFamily="34" charset="0"/>
                <a:cs typeface="Arial"/>
              </a:rPr>
              <a:t>is </a:t>
            </a:r>
            <a:r>
              <a:rPr sz="1000" b="1" spc="-35" dirty="0">
                <a:latin typeface="Arial Black" panose="020B0A04020102020204" pitchFamily="34" charset="0"/>
                <a:cs typeface="Arial"/>
              </a:rPr>
              <a:t>with </a:t>
            </a:r>
            <a:r>
              <a:rPr sz="1000" b="1" spc="-40" dirty="0">
                <a:latin typeface="Arial Black" panose="020B0A04020102020204" pitchFamily="34" charset="0"/>
                <a:cs typeface="Arial"/>
              </a:rPr>
              <a:t>the </a:t>
            </a:r>
            <a:r>
              <a:rPr sz="1000" b="1" spc="-50" dirty="0">
                <a:latin typeface="Arial Black" panose="020B0A04020102020204" pitchFamily="34" charset="0"/>
                <a:cs typeface="Arial"/>
              </a:rPr>
              <a:t>able </a:t>
            </a:r>
            <a:r>
              <a:rPr sz="1000" b="1" spc="-65" dirty="0">
                <a:latin typeface="Arial Black" panose="020B0A04020102020204" pitchFamily="34" charset="0"/>
                <a:cs typeface="Arial"/>
              </a:rPr>
              <a:t>support </a:t>
            </a:r>
            <a:r>
              <a:rPr sz="1000" b="1" spc="-70" dirty="0">
                <a:latin typeface="Arial Black" panose="020B0A04020102020204" pitchFamily="34" charset="0"/>
                <a:cs typeface="Arial"/>
              </a:rPr>
              <a:t>no </a:t>
            </a:r>
            <a:r>
              <a:rPr sz="1000" b="1" spc="-95" dirty="0">
                <a:latin typeface="Arial Black" panose="020B0A04020102020204" pitchFamily="34" charset="0"/>
                <a:cs typeface="Arial"/>
              </a:rPr>
              <a:t>less </a:t>
            </a:r>
            <a:r>
              <a:rPr sz="1000" b="1" spc="-45" dirty="0">
                <a:latin typeface="Arial Black" panose="020B0A04020102020204" pitchFamily="34" charset="0"/>
                <a:cs typeface="Arial"/>
              </a:rPr>
              <a:t>than </a:t>
            </a:r>
            <a:r>
              <a:rPr sz="1000" b="1" spc="-50" dirty="0">
                <a:latin typeface="Arial Black" panose="020B0A04020102020204" pitchFamily="34" charset="0"/>
                <a:cs typeface="Arial"/>
              </a:rPr>
              <a:t>from  </a:t>
            </a:r>
            <a:r>
              <a:rPr sz="1000" b="1" spc="-40" dirty="0">
                <a:latin typeface="Arial Black" panose="020B0A04020102020204" pitchFamily="34" charset="0"/>
                <a:cs typeface="Arial"/>
              </a:rPr>
              <a:t>the </a:t>
            </a:r>
            <a:r>
              <a:rPr sz="1000" b="1" spc="-50" dirty="0">
                <a:latin typeface="Arial Black" panose="020B0A04020102020204" pitchFamily="34" charset="0"/>
                <a:cs typeface="Arial"/>
              </a:rPr>
              <a:t>expert </a:t>
            </a:r>
            <a:r>
              <a:rPr sz="1000" b="1" spc="-55" dirty="0">
                <a:latin typeface="Arial Black" panose="020B0A04020102020204" pitchFamily="34" charset="0"/>
                <a:cs typeface="Arial"/>
              </a:rPr>
              <a:t>in </a:t>
            </a:r>
            <a:r>
              <a:rPr sz="1000" b="1" spc="-40" dirty="0">
                <a:latin typeface="Arial Black" panose="020B0A04020102020204" pitchFamily="34" charset="0"/>
                <a:cs typeface="Arial"/>
              </a:rPr>
              <a:t>the </a:t>
            </a:r>
            <a:r>
              <a:rPr sz="1000" b="1" spc="-75" dirty="0">
                <a:latin typeface="Arial Black" panose="020B0A04020102020204" pitchFamily="34" charset="0"/>
                <a:cs typeface="Arial"/>
              </a:rPr>
              <a:t>person </a:t>
            </a:r>
            <a:r>
              <a:rPr sz="1000" b="1" spc="-45" dirty="0">
                <a:latin typeface="Arial Black" panose="020B0A04020102020204" pitchFamily="34" charset="0"/>
                <a:cs typeface="Arial"/>
              </a:rPr>
              <a:t>of </a:t>
            </a:r>
            <a:r>
              <a:rPr sz="1000" b="1" spc="-60" dirty="0">
                <a:latin typeface="Arial Black" panose="020B0A04020102020204" pitchFamily="34" charset="0"/>
                <a:cs typeface="Arial"/>
              </a:rPr>
              <a:t>Manong </a:t>
            </a:r>
            <a:r>
              <a:rPr sz="1000" b="1" spc="-75" dirty="0">
                <a:latin typeface="Arial Black" panose="020B0A04020102020204" pitchFamily="34" charset="0"/>
                <a:cs typeface="Arial"/>
              </a:rPr>
              <a:t>Frank </a:t>
            </a:r>
            <a:r>
              <a:rPr sz="1000" b="1" spc="-55" dirty="0">
                <a:latin typeface="Arial Black" panose="020B0A04020102020204" pitchFamily="34" charset="0"/>
                <a:cs typeface="Arial"/>
              </a:rPr>
              <a:t>who </a:t>
            </a:r>
            <a:r>
              <a:rPr sz="1000" b="1" spc="-80" dirty="0">
                <a:latin typeface="Arial Black" panose="020B0A04020102020204" pitchFamily="34" charset="0"/>
                <a:cs typeface="Arial"/>
              </a:rPr>
              <a:t>came </a:t>
            </a:r>
            <a:r>
              <a:rPr sz="1000" b="1" spc="-30" dirty="0">
                <a:latin typeface="Arial Black" panose="020B0A04020102020204" pitchFamily="34" charset="0"/>
                <a:cs typeface="Arial"/>
              </a:rPr>
              <a:t>to train </a:t>
            </a:r>
            <a:r>
              <a:rPr sz="1000" b="1" spc="-65" dirty="0">
                <a:latin typeface="Arial Black" panose="020B0A04020102020204" pitchFamily="34" charset="0"/>
                <a:cs typeface="Arial"/>
              </a:rPr>
              <a:t>students and </a:t>
            </a:r>
            <a:r>
              <a:rPr sz="1000" b="1" spc="-60" dirty="0">
                <a:latin typeface="Arial Black" panose="020B0A04020102020204" pitchFamily="34" charset="0"/>
                <a:cs typeface="Arial"/>
              </a:rPr>
              <a:t>farmers </a:t>
            </a:r>
            <a:r>
              <a:rPr sz="1000" b="1" spc="-35" dirty="0">
                <a:latin typeface="Arial Black" panose="020B0A04020102020204" pitchFamily="34" charset="0"/>
                <a:cs typeface="Arial"/>
              </a:rPr>
              <a:t>with </a:t>
            </a:r>
            <a:r>
              <a:rPr sz="1000" b="1" spc="-70" dirty="0">
                <a:latin typeface="Arial Black" panose="020B0A04020102020204" pitchFamily="34" charset="0"/>
                <a:cs typeface="Arial"/>
              </a:rPr>
              <a:t>no </a:t>
            </a:r>
            <a:r>
              <a:rPr sz="1000" b="1" spc="-65" dirty="0">
                <a:latin typeface="Arial Black" panose="020B0A04020102020204" pitchFamily="34" charset="0"/>
                <a:cs typeface="Arial"/>
              </a:rPr>
              <a:t>salary </a:t>
            </a:r>
            <a:r>
              <a:rPr sz="1000" b="1" spc="-45" dirty="0">
                <a:latin typeface="Arial Black" panose="020B0A04020102020204" pitchFamily="34" charset="0"/>
                <a:cs typeface="Arial"/>
              </a:rPr>
              <a:t>but </a:t>
            </a:r>
            <a:r>
              <a:rPr sz="1000" b="1" spc="-60" dirty="0">
                <a:latin typeface="Arial Black" panose="020B0A04020102020204" pitchFamily="34" charset="0"/>
                <a:cs typeface="Arial"/>
              </a:rPr>
              <a:t>pro  bono. </a:t>
            </a:r>
            <a:r>
              <a:rPr sz="1000" b="1" spc="-80" dirty="0">
                <a:latin typeface="Arial Black" panose="020B0A04020102020204" pitchFamily="34" charset="0"/>
                <a:cs typeface="Arial"/>
              </a:rPr>
              <a:t>Nang </a:t>
            </a:r>
            <a:r>
              <a:rPr sz="1000" b="1" spc="-70" dirty="0">
                <a:latin typeface="Arial Black" panose="020B0A04020102020204" pitchFamily="34" charset="0"/>
                <a:cs typeface="Arial"/>
              </a:rPr>
              <a:t>Femme, </a:t>
            </a:r>
            <a:r>
              <a:rPr sz="1000" b="1" spc="-75" dirty="0">
                <a:latin typeface="Arial Black" panose="020B0A04020102020204" pitchFamily="34" charset="0"/>
                <a:cs typeface="Arial"/>
              </a:rPr>
              <a:t>you </a:t>
            </a:r>
            <a:r>
              <a:rPr sz="1000" b="1" spc="-45" dirty="0">
                <a:latin typeface="Arial Black" panose="020B0A04020102020204" pitchFamily="34" charset="0"/>
                <a:cs typeface="Arial"/>
              </a:rPr>
              <a:t>are </a:t>
            </a:r>
            <a:r>
              <a:rPr sz="1000" b="1" spc="-60" dirty="0">
                <a:latin typeface="Arial Black" panose="020B0A04020102020204" pitchFamily="34" charset="0"/>
                <a:cs typeface="Arial"/>
              </a:rPr>
              <a:t>a </a:t>
            </a:r>
            <a:r>
              <a:rPr sz="1000" b="1" spc="-85" dirty="0">
                <a:latin typeface="Arial Black" panose="020B0A04020102020204" pitchFamily="34" charset="0"/>
                <a:cs typeface="Arial"/>
              </a:rPr>
              <a:t>blessing </a:t>
            </a:r>
            <a:r>
              <a:rPr sz="1000" b="1" spc="-30" dirty="0">
                <a:latin typeface="Arial Black" panose="020B0A04020102020204" pitchFamily="34" charset="0"/>
                <a:cs typeface="Arial"/>
              </a:rPr>
              <a:t>to </a:t>
            </a:r>
            <a:r>
              <a:rPr sz="1000" b="1" spc="-40" dirty="0">
                <a:latin typeface="Arial Black" panose="020B0A04020102020204" pitchFamily="34" charset="0"/>
                <a:cs typeface="Arial"/>
              </a:rPr>
              <a:t>the </a:t>
            </a:r>
            <a:r>
              <a:rPr sz="1000" b="1" spc="-60" dirty="0">
                <a:latin typeface="Arial Black" panose="020B0A04020102020204" pitchFamily="34" charset="0"/>
                <a:cs typeface="Arial"/>
              </a:rPr>
              <a:t>people </a:t>
            </a:r>
            <a:r>
              <a:rPr sz="1000" b="1" spc="-55" dirty="0">
                <a:latin typeface="Arial Black" panose="020B0A04020102020204" pitchFamily="34" charset="0"/>
                <a:cs typeface="Arial"/>
              </a:rPr>
              <a:t>in </a:t>
            </a:r>
            <a:r>
              <a:rPr sz="1000" b="1" spc="-75" dirty="0">
                <a:latin typeface="Arial Black" panose="020B0A04020102020204" pitchFamily="34" charset="0"/>
                <a:cs typeface="Arial"/>
              </a:rPr>
              <a:t>Balabagan </a:t>
            </a:r>
            <a:r>
              <a:rPr sz="1000" b="1" spc="-60" dirty="0">
                <a:latin typeface="Arial Black" panose="020B0A04020102020204" pitchFamily="34" charset="0"/>
                <a:cs typeface="Arial"/>
              </a:rPr>
              <a:t>who </a:t>
            </a:r>
            <a:r>
              <a:rPr sz="1000" b="1" spc="-70" dirty="0">
                <a:latin typeface="Arial Black" panose="020B0A04020102020204" pitchFamily="34" charset="0"/>
                <a:cs typeface="Arial"/>
              </a:rPr>
              <a:t>sacrificed </a:t>
            </a:r>
            <a:r>
              <a:rPr sz="1000" b="1" spc="-105" dirty="0">
                <a:latin typeface="Arial Black" panose="020B0A04020102020204" pitchFamily="34" charset="0"/>
                <a:cs typeface="Arial"/>
              </a:rPr>
              <a:t>so </a:t>
            </a:r>
            <a:r>
              <a:rPr sz="1000" b="1" spc="-85" dirty="0">
                <a:latin typeface="Arial Black" panose="020B0A04020102020204" pitchFamily="34" charset="0"/>
                <a:cs typeface="Arial"/>
              </a:rPr>
              <a:t>much </a:t>
            </a:r>
            <a:r>
              <a:rPr sz="1000" b="1" spc="-25" dirty="0">
                <a:latin typeface="Arial Black" panose="020B0A04020102020204" pitchFamily="34" charset="0"/>
                <a:cs typeface="Arial"/>
              </a:rPr>
              <a:t>to </a:t>
            </a:r>
            <a:r>
              <a:rPr sz="1000" b="1" spc="-45" dirty="0">
                <a:latin typeface="Arial Black" panose="020B0A04020102020204" pitchFamily="34" charset="0"/>
                <a:cs typeface="Arial"/>
              </a:rPr>
              <a:t>impart </a:t>
            </a:r>
            <a:r>
              <a:rPr sz="1000" b="1" spc="-65" dirty="0">
                <a:latin typeface="Arial Black" panose="020B0A04020102020204" pitchFamily="34" charset="0"/>
                <a:cs typeface="Arial"/>
              </a:rPr>
              <a:t>and  </a:t>
            </a:r>
            <a:r>
              <a:rPr sz="1000" b="1" spc="-60" dirty="0">
                <a:latin typeface="Arial Black" panose="020B0A04020102020204" pitchFamily="34" charset="0"/>
                <a:cs typeface="Arial"/>
              </a:rPr>
              <a:t>improve</a:t>
            </a:r>
            <a:r>
              <a:rPr sz="1000" b="1" spc="-75" dirty="0">
                <a:latin typeface="Arial Black" panose="020B0A04020102020204" pitchFamily="34" charset="0"/>
                <a:cs typeface="Arial"/>
              </a:rPr>
              <a:t> </a:t>
            </a:r>
            <a:r>
              <a:rPr sz="1000" b="1" spc="-40" dirty="0">
                <a:latin typeface="Arial Black" panose="020B0A04020102020204" pitchFamily="34" charset="0"/>
                <a:cs typeface="Arial"/>
              </a:rPr>
              <a:t>the</a:t>
            </a:r>
            <a:r>
              <a:rPr sz="1000" b="1" spc="-75" dirty="0">
                <a:latin typeface="Arial Black" panose="020B0A04020102020204" pitchFamily="34" charset="0"/>
                <a:cs typeface="Arial"/>
              </a:rPr>
              <a:t> </a:t>
            </a:r>
            <a:r>
              <a:rPr sz="1000" b="1" spc="-35" dirty="0">
                <a:latin typeface="Arial Black" panose="020B0A04020102020204" pitchFamily="34" charset="0"/>
                <a:cs typeface="Arial"/>
              </a:rPr>
              <a:t>life</a:t>
            </a:r>
            <a:r>
              <a:rPr sz="1000" b="1" spc="-75" dirty="0">
                <a:latin typeface="Arial Black" panose="020B0A04020102020204" pitchFamily="34" charset="0"/>
                <a:cs typeface="Arial"/>
              </a:rPr>
              <a:t> </a:t>
            </a:r>
            <a:r>
              <a:rPr sz="1000" b="1" spc="-45" dirty="0">
                <a:latin typeface="Arial Black" panose="020B0A04020102020204" pitchFamily="34" charset="0"/>
                <a:cs typeface="Arial"/>
              </a:rPr>
              <a:t>of</a:t>
            </a:r>
            <a:r>
              <a:rPr sz="1000" b="1" spc="-70" dirty="0">
                <a:latin typeface="Arial Black" panose="020B0A04020102020204" pitchFamily="34" charset="0"/>
                <a:cs typeface="Arial"/>
              </a:rPr>
              <a:t> </a:t>
            </a:r>
            <a:r>
              <a:rPr sz="1000" b="1" spc="-40" dirty="0">
                <a:latin typeface="Arial Black" panose="020B0A04020102020204" pitchFamily="34" charset="0"/>
                <a:cs typeface="Arial"/>
              </a:rPr>
              <a:t>the</a:t>
            </a:r>
            <a:r>
              <a:rPr sz="1000" b="1" spc="-75" dirty="0">
                <a:latin typeface="Arial Black" panose="020B0A04020102020204" pitchFamily="34" charset="0"/>
                <a:cs typeface="Arial"/>
              </a:rPr>
              <a:t> </a:t>
            </a:r>
            <a:r>
              <a:rPr sz="1000" b="1" spc="-60" dirty="0">
                <a:latin typeface="Arial Black" panose="020B0A04020102020204" pitchFamily="34" charset="0"/>
                <a:cs typeface="Arial"/>
              </a:rPr>
              <a:t>community.</a:t>
            </a:r>
            <a:r>
              <a:rPr sz="1000" b="1" spc="-80" dirty="0">
                <a:latin typeface="Arial Black" panose="020B0A04020102020204" pitchFamily="34" charset="0"/>
                <a:cs typeface="Arial"/>
              </a:rPr>
              <a:t> </a:t>
            </a:r>
            <a:r>
              <a:rPr sz="1000" b="1" spc="-70" dirty="0">
                <a:latin typeface="Arial Black" panose="020B0A04020102020204" pitchFamily="34" charset="0"/>
                <a:cs typeface="Arial"/>
              </a:rPr>
              <a:t>Congratulations</a:t>
            </a:r>
            <a:r>
              <a:rPr sz="1000" b="1" spc="-80" dirty="0">
                <a:latin typeface="Arial Black" panose="020B0A04020102020204" pitchFamily="34" charset="0"/>
                <a:cs typeface="Arial"/>
              </a:rPr>
              <a:t> </a:t>
            </a:r>
            <a:r>
              <a:rPr sz="1000" b="1" spc="-30" dirty="0">
                <a:latin typeface="Arial Black" panose="020B0A04020102020204" pitchFamily="34" charset="0"/>
                <a:cs typeface="Arial"/>
              </a:rPr>
              <a:t>to</a:t>
            </a:r>
            <a:r>
              <a:rPr sz="1000" b="1" spc="-80" dirty="0">
                <a:latin typeface="Arial Black" panose="020B0A04020102020204" pitchFamily="34" charset="0"/>
                <a:cs typeface="Arial"/>
              </a:rPr>
              <a:t> </a:t>
            </a:r>
            <a:r>
              <a:rPr sz="1000" b="1" spc="-75" dirty="0">
                <a:latin typeface="Arial Black" panose="020B0A04020102020204" pitchFamily="34" charset="0"/>
                <a:cs typeface="Arial"/>
              </a:rPr>
              <a:t>you</a:t>
            </a:r>
            <a:r>
              <a:rPr sz="1000" b="1" spc="-80" dirty="0">
                <a:latin typeface="Arial Black" panose="020B0A04020102020204" pitchFamily="34" charset="0"/>
                <a:cs typeface="Arial"/>
              </a:rPr>
              <a:t> </a:t>
            </a:r>
            <a:r>
              <a:rPr sz="1000" b="1" spc="-45" dirty="0">
                <a:latin typeface="Arial Black" panose="020B0A04020102020204" pitchFamily="34" charset="0"/>
                <a:cs typeface="Arial"/>
              </a:rPr>
              <a:t>both,</a:t>
            </a:r>
            <a:r>
              <a:rPr sz="1000" b="1" spc="-70" dirty="0">
                <a:latin typeface="Arial Black" panose="020B0A04020102020204" pitchFamily="34" charset="0"/>
                <a:cs typeface="Arial"/>
              </a:rPr>
              <a:t> </a:t>
            </a:r>
            <a:r>
              <a:rPr sz="1000" b="1" spc="-60" dirty="0">
                <a:latin typeface="Arial Black" panose="020B0A04020102020204" pitchFamily="34" charset="0"/>
                <a:cs typeface="Arial"/>
              </a:rPr>
              <a:t>Manong</a:t>
            </a:r>
            <a:r>
              <a:rPr sz="1000" b="1" spc="-70" dirty="0">
                <a:latin typeface="Arial Black" panose="020B0A04020102020204" pitchFamily="34" charset="0"/>
                <a:cs typeface="Arial"/>
              </a:rPr>
              <a:t> </a:t>
            </a:r>
            <a:r>
              <a:rPr sz="1000" b="1" spc="-75" dirty="0">
                <a:latin typeface="Arial Black" panose="020B0A04020102020204" pitchFamily="34" charset="0"/>
                <a:cs typeface="Arial"/>
              </a:rPr>
              <a:t>Frank</a:t>
            </a:r>
            <a:r>
              <a:rPr sz="1000" b="1" spc="-80" dirty="0">
                <a:latin typeface="Arial Black" panose="020B0A04020102020204" pitchFamily="34" charset="0"/>
                <a:cs typeface="Arial"/>
              </a:rPr>
              <a:t> </a:t>
            </a:r>
            <a:r>
              <a:rPr sz="1000" b="1" spc="-65" dirty="0">
                <a:latin typeface="Arial Black" panose="020B0A04020102020204" pitchFamily="34" charset="0"/>
                <a:cs typeface="Arial"/>
              </a:rPr>
              <a:t>and</a:t>
            </a:r>
            <a:r>
              <a:rPr sz="1000" b="1" spc="-80" dirty="0">
                <a:latin typeface="Arial Black" panose="020B0A04020102020204" pitchFamily="34" charset="0"/>
                <a:cs typeface="Arial"/>
              </a:rPr>
              <a:t> Nang</a:t>
            </a:r>
            <a:r>
              <a:rPr sz="1000" b="1" spc="-75" dirty="0">
                <a:latin typeface="Arial Black" panose="020B0A04020102020204" pitchFamily="34" charset="0"/>
                <a:cs typeface="Arial"/>
              </a:rPr>
              <a:t> </a:t>
            </a:r>
            <a:r>
              <a:rPr sz="1000" b="1" spc="-70" dirty="0">
                <a:latin typeface="Arial Black" panose="020B0A04020102020204" pitchFamily="34" charset="0"/>
                <a:cs typeface="Arial"/>
              </a:rPr>
              <a:t>Femme.</a:t>
            </a:r>
            <a:r>
              <a:rPr sz="1000" b="1" spc="-75" dirty="0">
                <a:latin typeface="Arial Black" panose="020B0A04020102020204" pitchFamily="34" charset="0"/>
                <a:cs typeface="Arial"/>
              </a:rPr>
              <a:t> </a:t>
            </a:r>
            <a:r>
              <a:rPr sz="1000" b="1" spc="-90" dirty="0">
                <a:latin typeface="Arial Black" panose="020B0A04020102020204" pitchFamily="34" charset="0"/>
                <a:cs typeface="Arial"/>
              </a:rPr>
              <a:t>God</a:t>
            </a:r>
            <a:r>
              <a:rPr sz="1000" b="1" spc="-85" dirty="0">
                <a:latin typeface="Arial Black" panose="020B0A04020102020204" pitchFamily="34" charset="0"/>
                <a:cs typeface="Arial"/>
              </a:rPr>
              <a:t> </a:t>
            </a:r>
            <a:r>
              <a:rPr sz="1000" b="1" spc="-90" dirty="0">
                <a:latin typeface="Arial Black" panose="020B0A04020102020204" pitchFamily="34" charset="0"/>
                <a:cs typeface="Arial"/>
              </a:rPr>
              <a:t>bless  </a:t>
            </a:r>
            <a:r>
              <a:rPr sz="1000" b="1" spc="-60" dirty="0">
                <a:latin typeface="Arial Black" panose="020B0A04020102020204" pitchFamily="34" charset="0"/>
                <a:cs typeface="Arial"/>
              </a:rPr>
              <a:t>you!</a:t>
            </a:r>
            <a:endParaRPr sz="1000" dirty="0">
              <a:latin typeface="Arial Black" panose="020B0A04020102020204" pitchFamily="34" charset="0"/>
              <a:cs typeface="Times New Roman"/>
            </a:endParaRPr>
          </a:p>
          <a:p>
            <a:pPr>
              <a:lnSpc>
                <a:spcPct val="100000"/>
              </a:lnSpc>
              <a:spcBef>
                <a:spcPts val="5"/>
              </a:spcBef>
            </a:pPr>
            <a:endParaRPr sz="1000" dirty="0">
              <a:latin typeface="Arial Black" panose="020B0A04020102020204" pitchFamily="34" charset="0"/>
              <a:cs typeface="Times New Roman"/>
            </a:endParaRPr>
          </a:p>
          <a:p>
            <a:pPr marL="888365" marR="6350" algn="just">
              <a:lnSpc>
                <a:spcPct val="101899"/>
              </a:lnSpc>
            </a:pPr>
            <a:r>
              <a:rPr sz="1000" b="1" spc="-45" dirty="0">
                <a:latin typeface="Arial Black" panose="020B0A04020102020204" pitchFamily="34" charset="0"/>
                <a:cs typeface="Arial"/>
              </a:rPr>
              <a:t>Dr. </a:t>
            </a:r>
            <a:r>
              <a:rPr sz="1000" b="1" u="sng" spc="-75" dirty="0">
                <a:solidFill>
                  <a:srgbClr val="0000FF"/>
                </a:solidFill>
                <a:uFill>
                  <a:solidFill>
                    <a:srgbClr val="0000FF"/>
                  </a:solidFill>
                </a:uFill>
                <a:latin typeface="Arial Black" panose="020B0A04020102020204" pitchFamily="34" charset="0"/>
                <a:cs typeface="Arial"/>
                <a:hlinkClick r:id="rId4"/>
              </a:rPr>
              <a:t>Frank </a:t>
            </a:r>
            <a:r>
              <a:rPr sz="1000" b="1" u="sng" spc="-70" dirty="0">
                <a:solidFill>
                  <a:srgbClr val="0000FF"/>
                </a:solidFill>
                <a:uFill>
                  <a:solidFill>
                    <a:srgbClr val="0000FF"/>
                  </a:solidFill>
                </a:uFill>
                <a:latin typeface="Arial Black" panose="020B0A04020102020204" pitchFamily="34" charset="0"/>
                <a:cs typeface="Arial"/>
                <a:hlinkClick r:id="rId4"/>
              </a:rPr>
              <a:t>Gorrez</a:t>
            </a:r>
            <a:r>
              <a:rPr sz="1000" b="1" spc="-70" dirty="0">
                <a:solidFill>
                  <a:srgbClr val="0000FF"/>
                </a:solidFill>
                <a:latin typeface="Arial Black" panose="020B0A04020102020204" pitchFamily="34" charset="0"/>
                <a:cs typeface="Arial"/>
                <a:hlinkClick r:id="rId4"/>
              </a:rPr>
              <a:t> </a:t>
            </a:r>
            <a:r>
              <a:rPr sz="1000" b="1" spc="-70" dirty="0">
                <a:latin typeface="Arial Black" panose="020B0A04020102020204" pitchFamily="34" charset="0"/>
                <a:cs typeface="Arial"/>
              </a:rPr>
              <a:t>receiving </a:t>
            </a:r>
            <a:r>
              <a:rPr sz="1000" b="1" spc="-60" dirty="0">
                <a:latin typeface="Arial Black" panose="020B0A04020102020204" pitchFamily="34" charset="0"/>
                <a:cs typeface="Arial"/>
              </a:rPr>
              <a:t>a </a:t>
            </a:r>
            <a:r>
              <a:rPr sz="1000" b="1" spc="-55" dirty="0">
                <a:latin typeface="Arial Black" panose="020B0A04020102020204" pitchFamily="34" charset="0"/>
                <a:cs typeface="Arial"/>
              </a:rPr>
              <a:t>Certificate </a:t>
            </a:r>
            <a:r>
              <a:rPr sz="1000" b="1" spc="-45" dirty="0">
                <a:latin typeface="Arial Black" panose="020B0A04020102020204" pitchFamily="34" charset="0"/>
                <a:cs typeface="Arial"/>
              </a:rPr>
              <a:t>of </a:t>
            </a:r>
            <a:r>
              <a:rPr sz="1000" b="1" spc="-75" dirty="0">
                <a:latin typeface="Arial Black" panose="020B0A04020102020204" pitchFamily="34" charset="0"/>
                <a:cs typeface="Arial"/>
              </a:rPr>
              <a:t>Recognition </a:t>
            </a:r>
            <a:r>
              <a:rPr sz="1000" b="1" spc="-50" dirty="0">
                <a:latin typeface="Arial Black" panose="020B0A04020102020204" pitchFamily="34" charset="0"/>
                <a:cs typeface="Arial"/>
              </a:rPr>
              <a:t>from </a:t>
            </a:r>
            <a:r>
              <a:rPr sz="1000" b="1" spc="-55" dirty="0">
                <a:latin typeface="Arial Black" panose="020B0A04020102020204" pitchFamily="34" charset="0"/>
                <a:cs typeface="Arial"/>
              </a:rPr>
              <a:t>Municipal </a:t>
            </a:r>
            <a:r>
              <a:rPr sz="1000" b="1" spc="-40" dirty="0">
                <a:latin typeface="Arial Black" panose="020B0A04020102020204" pitchFamily="34" charset="0"/>
                <a:cs typeface="Arial"/>
              </a:rPr>
              <a:t>Mayor </a:t>
            </a:r>
            <a:r>
              <a:rPr sz="1000" b="1" spc="-65" dirty="0">
                <a:latin typeface="Arial Black" panose="020B0A04020102020204" pitchFamily="34" charset="0"/>
                <a:cs typeface="Arial"/>
              </a:rPr>
              <a:t>Nhazruddin B. </a:t>
            </a:r>
            <a:r>
              <a:rPr sz="1000" b="1" spc="-50" dirty="0">
                <a:latin typeface="Arial Black" panose="020B0A04020102020204" pitchFamily="34" charset="0"/>
                <a:cs typeface="Arial"/>
              </a:rPr>
              <a:t>Maglangit, </a:t>
            </a:r>
            <a:r>
              <a:rPr sz="1000" b="1" spc="-75" dirty="0">
                <a:latin typeface="Arial Black" panose="020B0A04020102020204" pitchFamily="34" charset="0"/>
                <a:cs typeface="Arial"/>
              </a:rPr>
              <a:t>Al  </a:t>
            </a:r>
            <a:r>
              <a:rPr sz="1000" b="1" spc="-60" dirty="0">
                <a:latin typeface="Arial Black" panose="020B0A04020102020204" pitchFamily="34" charset="0"/>
                <a:cs typeface="Arial"/>
              </a:rPr>
              <a:t>Hadj </a:t>
            </a:r>
            <a:r>
              <a:rPr sz="1000" b="1" spc="-45" dirty="0">
                <a:latin typeface="Arial Black" panose="020B0A04020102020204" pitchFamily="34" charset="0"/>
                <a:cs typeface="Arial"/>
              </a:rPr>
              <a:t>of </a:t>
            </a:r>
            <a:r>
              <a:rPr sz="1000" b="1" spc="-70" dirty="0">
                <a:latin typeface="Arial Black" panose="020B0A04020102020204" pitchFamily="34" charset="0"/>
                <a:cs typeface="Arial"/>
              </a:rPr>
              <a:t>Kapatagan, </a:t>
            </a:r>
            <a:r>
              <a:rPr sz="1000" b="1" spc="-85" dirty="0">
                <a:latin typeface="Arial Black" panose="020B0A04020102020204" pitchFamily="34" charset="0"/>
                <a:cs typeface="Arial"/>
              </a:rPr>
              <a:t>Lanao </a:t>
            </a:r>
            <a:r>
              <a:rPr sz="1000" b="1" spc="-55" dirty="0">
                <a:latin typeface="Arial Black" panose="020B0A04020102020204" pitchFamily="34" charset="0"/>
                <a:cs typeface="Arial"/>
              </a:rPr>
              <a:t>Del </a:t>
            </a:r>
            <a:r>
              <a:rPr sz="1000" b="1" spc="-75" dirty="0">
                <a:latin typeface="Arial Black" panose="020B0A04020102020204" pitchFamily="34" charset="0"/>
                <a:cs typeface="Arial"/>
              </a:rPr>
              <a:t>Sur, </a:t>
            </a:r>
            <a:r>
              <a:rPr sz="1000" b="1" spc="-50" dirty="0">
                <a:latin typeface="Arial Black" panose="020B0A04020102020204" pitchFamily="34" charset="0"/>
                <a:cs typeface="Arial"/>
              </a:rPr>
              <a:t>Mindanao in </a:t>
            </a:r>
            <a:r>
              <a:rPr sz="1000" b="1" spc="-60" dirty="0">
                <a:latin typeface="Arial Black" panose="020B0A04020102020204" pitchFamily="34" charset="0"/>
                <a:cs typeface="Arial"/>
              </a:rPr>
              <a:t>recognition </a:t>
            </a:r>
            <a:r>
              <a:rPr sz="1000" b="1" spc="-45" dirty="0">
                <a:latin typeface="Arial Black" panose="020B0A04020102020204" pitchFamily="34" charset="0"/>
                <a:cs typeface="Arial"/>
              </a:rPr>
              <a:t>of </a:t>
            </a:r>
            <a:r>
              <a:rPr sz="1000" b="1" spc="-130" dirty="0">
                <a:latin typeface="Arial Black" panose="020B0A04020102020204" pitchFamily="34" charset="0"/>
                <a:cs typeface="Arial"/>
              </a:rPr>
              <a:t>SSI </a:t>
            </a:r>
            <a:r>
              <a:rPr sz="1000" b="1" spc="-20" dirty="0">
                <a:latin typeface="Arial Black" panose="020B0A04020102020204" pitchFamily="34" charset="0"/>
                <a:cs typeface="Arial"/>
              </a:rPr>
              <a:t>&amp; </a:t>
            </a:r>
            <a:r>
              <a:rPr sz="1000" b="1" spc="-65" dirty="0">
                <a:latin typeface="Arial Black" panose="020B0A04020102020204" pitchFamily="34" charset="0"/>
                <a:cs typeface="Arial"/>
              </a:rPr>
              <a:t>consultant's support </a:t>
            </a:r>
            <a:r>
              <a:rPr sz="1000" b="1" spc="-30" dirty="0">
                <a:latin typeface="Arial Black" panose="020B0A04020102020204" pitchFamily="34" charset="0"/>
                <a:cs typeface="Arial"/>
              </a:rPr>
              <a:t>to </a:t>
            </a:r>
            <a:r>
              <a:rPr sz="1000" b="1" spc="-60" dirty="0">
                <a:latin typeface="Arial Black" panose="020B0A04020102020204" pitchFamily="34" charset="0"/>
                <a:cs typeface="Arial"/>
              </a:rPr>
              <a:t>marginalized  farmers </a:t>
            </a:r>
            <a:r>
              <a:rPr sz="1000" b="1" spc="-55" dirty="0">
                <a:latin typeface="Arial Black" panose="020B0A04020102020204" pitchFamily="34" charset="0"/>
                <a:cs typeface="Arial"/>
              </a:rPr>
              <a:t>in </a:t>
            </a:r>
            <a:r>
              <a:rPr sz="1000" b="1" spc="-40" dirty="0">
                <a:latin typeface="Arial Black" panose="020B0A04020102020204" pitchFamily="34" charset="0"/>
                <a:cs typeface="Arial"/>
              </a:rPr>
              <a:t>the </a:t>
            </a:r>
            <a:r>
              <a:rPr sz="1000" b="1" spc="-55" dirty="0">
                <a:latin typeface="Arial Black" panose="020B0A04020102020204" pitchFamily="34" charset="0"/>
                <a:cs typeface="Arial"/>
              </a:rPr>
              <a:t>municipality. </a:t>
            </a:r>
            <a:r>
              <a:rPr sz="1000" b="1" u="sng" spc="-75" dirty="0">
                <a:solidFill>
                  <a:srgbClr val="0000FF"/>
                </a:solidFill>
                <a:uFill>
                  <a:solidFill>
                    <a:srgbClr val="0000FF"/>
                  </a:solidFill>
                </a:uFill>
                <a:latin typeface="Arial Black" panose="020B0A04020102020204" pitchFamily="34" charset="0"/>
                <a:cs typeface="Arial"/>
                <a:hlinkClick r:id="rId4"/>
              </a:rPr>
              <a:t>Frank </a:t>
            </a:r>
            <a:r>
              <a:rPr sz="1000" b="1" u="sng" spc="-70" dirty="0">
                <a:solidFill>
                  <a:srgbClr val="0000FF"/>
                </a:solidFill>
                <a:uFill>
                  <a:solidFill>
                    <a:srgbClr val="0000FF"/>
                  </a:solidFill>
                </a:uFill>
                <a:latin typeface="Arial Black" panose="020B0A04020102020204" pitchFamily="34" charset="0"/>
                <a:cs typeface="Arial"/>
                <a:hlinkClick r:id="rId4"/>
              </a:rPr>
              <a:t>Gorrez</a:t>
            </a:r>
            <a:r>
              <a:rPr sz="1000" b="1" spc="-70" dirty="0">
                <a:solidFill>
                  <a:srgbClr val="0000FF"/>
                </a:solidFill>
                <a:latin typeface="Arial Black" panose="020B0A04020102020204" pitchFamily="34" charset="0"/>
                <a:cs typeface="Arial"/>
                <a:hlinkClick r:id="rId4"/>
              </a:rPr>
              <a:t> </a:t>
            </a:r>
            <a:r>
              <a:rPr sz="1000" b="1" spc="-75" dirty="0">
                <a:latin typeface="Arial Black" panose="020B0A04020102020204" pitchFamily="34" charset="0"/>
                <a:cs typeface="Arial"/>
              </a:rPr>
              <a:t>Frank </a:t>
            </a:r>
            <a:r>
              <a:rPr sz="1000" b="1" spc="-70" dirty="0">
                <a:latin typeface="Arial Black" panose="020B0A04020102020204" pitchFamily="34" charset="0"/>
                <a:cs typeface="Arial"/>
              </a:rPr>
              <a:t>Gorrez </a:t>
            </a:r>
            <a:r>
              <a:rPr sz="1000" b="1" spc="-60" dirty="0">
                <a:latin typeface="Arial Black" panose="020B0A04020102020204" pitchFamily="34" charset="0"/>
                <a:cs typeface="Arial"/>
              </a:rPr>
              <a:t>received </a:t>
            </a:r>
            <a:r>
              <a:rPr sz="1000" b="1" spc="-50" dirty="0">
                <a:latin typeface="Arial Black" panose="020B0A04020102020204" pitchFamily="34" charset="0"/>
                <a:cs typeface="Arial"/>
              </a:rPr>
              <a:t>from Municipal </a:t>
            </a:r>
            <a:r>
              <a:rPr sz="1000" b="1" spc="-40" dirty="0">
                <a:latin typeface="Arial Black" panose="020B0A04020102020204" pitchFamily="34" charset="0"/>
                <a:cs typeface="Arial"/>
              </a:rPr>
              <a:t>Mayor </a:t>
            </a:r>
            <a:r>
              <a:rPr sz="1000" b="1" spc="-60" dirty="0">
                <a:latin typeface="Arial Black" panose="020B0A04020102020204" pitchFamily="34" charset="0"/>
                <a:cs typeface="Arial"/>
              </a:rPr>
              <a:t>Hon. </a:t>
            </a:r>
            <a:r>
              <a:rPr sz="1000" b="1" spc="-65" dirty="0">
                <a:latin typeface="Arial Black" panose="020B0A04020102020204" pitchFamily="34" charset="0"/>
                <a:cs typeface="Arial"/>
              </a:rPr>
              <a:t>Nhazruddin  </a:t>
            </a:r>
            <a:r>
              <a:rPr sz="1000" b="1" spc="-55" dirty="0">
                <a:latin typeface="Arial Black" panose="020B0A04020102020204" pitchFamily="34" charset="0"/>
                <a:cs typeface="Arial"/>
              </a:rPr>
              <a:t>B.Maglangit, </a:t>
            </a:r>
            <a:r>
              <a:rPr sz="1000" b="1" spc="-75" dirty="0">
                <a:latin typeface="Arial Black" panose="020B0A04020102020204" pitchFamily="34" charset="0"/>
                <a:cs typeface="Arial"/>
              </a:rPr>
              <a:t>Al </a:t>
            </a:r>
            <a:r>
              <a:rPr sz="1000" b="1" spc="-60" dirty="0">
                <a:latin typeface="Arial Black" panose="020B0A04020102020204" pitchFamily="34" charset="0"/>
                <a:cs typeface="Arial"/>
              </a:rPr>
              <a:t>Hadj a </a:t>
            </a:r>
            <a:r>
              <a:rPr sz="1000" b="1" spc="-50" dirty="0">
                <a:latin typeface="Arial Black" panose="020B0A04020102020204" pitchFamily="34" charset="0"/>
                <a:cs typeface="Arial"/>
              </a:rPr>
              <a:t>Certificate </a:t>
            </a:r>
            <a:r>
              <a:rPr sz="1000" b="1" spc="-45" dirty="0">
                <a:latin typeface="Arial Black" panose="020B0A04020102020204" pitchFamily="34" charset="0"/>
                <a:cs typeface="Arial"/>
              </a:rPr>
              <a:t>of </a:t>
            </a:r>
            <a:r>
              <a:rPr sz="1000" b="1" spc="-75" dirty="0">
                <a:latin typeface="Arial Black" panose="020B0A04020102020204" pitchFamily="34" charset="0"/>
                <a:cs typeface="Arial"/>
              </a:rPr>
              <a:t>Recognition </a:t>
            </a:r>
            <a:r>
              <a:rPr sz="1000" b="1" spc="-40" dirty="0">
                <a:latin typeface="Arial Black" panose="020B0A04020102020204" pitchFamily="34" charset="0"/>
                <a:cs typeface="Arial"/>
              </a:rPr>
              <a:t>for </a:t>
            </a:r>
            <a:r>
              <a:rPr sz="1000" b="1" spc="-75" dirty="0">
                <a:latin typeface="Arial Black" panose="020B0A04020102020204" pitchFamily="34" charset="0"/>
                <a:cs typeface="Arial"/>
              </a:rPr>
              <a:t>conducting </a:t>
            </a:r>
            <a:r>
              <a:rPr sz="1000" b="1" spc="-30" dirty="0">
                <a:latin typeface="Arial Black" panose="020B0A04020102020204" pitchFamily="34" charset="0"/>
                <a:cs typeface="Arial"/>
              </a:rPr>
              <a:t>two </a:t>
            </a:r>
            <a:r>
              <a:rPr sz="1000" b="1" spc="-65" dirty="0">
                <a:latin typeface="Arial Black" panose="020B0A04020102020204" pitchFamily="34" charset="0"/>
                <a:cs typeface="Arial"/>
              </a:rPr>
              <a:t>seminar-workshop and </a:t>
            </a:r>
            <a:r>
              <a:rPr sz="1000" b="1" spc="-55" dirty="0">
                <a:latin typeface="Arial Black" panose="020B0A04020102020204" pitchFamily="34" charset="0"/>
                <a:cs typeface="Arial"/>
              </a:rPr>
              <a:t>distributing  newly </a:t>
            </a:r>
            <a:r>
              <a:rPr sz="1000" b="1" spc="-60" dirty="0">
                <a:latin typeface="Arial Black" panose="020B0A04020102020204" pitchFamily="34" charset="0"/>
                <a:cs typeface="Arial"/>
              </a:rPr>
              <a:t>harvested </a:t>
            </a:r>
            <a:r>
              <a:rPr sz="1000" b="1" spc="-55" dirty="0">
                <a:latin typeface="Arial Black" panose="020B0A04020102020204" pitchFamily="34" charset="0"/>
                <a:cs typeface="Arial"/>
              </a:rPr>
              <a:t>in </a:t>
            </a:r>
            <a:r>
              <a:rPr sz="1000" b="1" spc="-90" dirty="0">
                <a:latin typeface="Arial Black" panose="020B0A04020102020204" pitchFamily="34" charset="0"/>
                <a:cs typeface="Arial"/>
              </a:rPr>
              <a:t>SSI-RVGarden</a:t>
            </a:r>
            <a:r>
              <a:rPr sz="1000" b="1" spc="-5" dirty="0">
                <a:latin typeface="Arial Black" panose="020B0A04020102020204" pitchFamily="34" charset="0"/>
                <a:cs typeface="Arial"/>
              </a:rPr>
              <a:t> </a:t>
            </a:r>
            <a:r>
              <a:rPr sz="1000" b="1" spc="-65" dirty="0">
                <a:latin typeface="Arial Black" panose="020B0A04020102020204" pitchFamily="34" charset="0"/>
                <a:cs typeface="Arial"/>
              </a:rPr>
              <a:t>selected rice </a:t>
            </a:r>
            <a:r>
              <a:rPr sz="1000" b="1" spc="-50" dirty="0">
                <a:latin typeface="Arial Black" panose="020B0A04020102020204" pitchFamily="34" charset="0"/>
                <a:cs typeface="Arial"/>
              </a:rPr>
              <a:t>varieties </a:t>
            </a:r>
            <a:r>
              <a:rPr sz="1000" b="1" spc="-55" dirty="0">
                <a:latin typeface="Arial Black" panose="020B0A04020102020204" pitchFamily="34" charset="0"/>
                <a:cs typeface="Arial"/>
              </a:rPr>
              <a:t>donated </a:t>
            </a:r>
            <a:r>
              <a:rPr sz="1000" b="1" spc="-75" dirty="0">
                <a:latin typeface="Arial Black" panose="020B0A04020102020204" pitchFamily="34" charset="0"/>
                <a:cs typeface="Arial"/>
              </a:rPr>
              <a:t>by PhilRice, </a:t>
            </a:r>
            <a:r>
              <a:rPr sz="1000" b="1" spc="-65" dirty="0">
                <a:latin typeface="Arial Black" panose="020B0A04020102020204" pitchFamily="34" charset="0"/>
                <a:cs typeface="Arial"/>
              </a:rPr>
              <a:t>Nueva </a:t>
            </a:r>
            <a:r>
              <a:rPr sz="1000" b="1" spc="-70" dirty="0">
                <a:latin typeface="Arial Black" panose="020B0A04020102020204" pitchFamily="34" charset="0"/>
                <a:cs typeface="Arial"/>
              </a:rPr>
              <a:t>Ecija, </a:t>
            </a:r>
            <a:r>
              <a:rPr sz="1000" b="1" spc="-85" dirty="0">
                <a:latin typeface="Arial Black" panose="020B0A04020102020204" pitchFamily="34" charset="0"/>
                <a:cs typeface="Arial"/>
              </a:rPr>
              <a:t>Luzon.</a:t>
            </a:r>
            <a:endParaRPr lang="en-PH" sz="1000" b="1" spc="-85" dirty="0">
              <a:latin typeface="Arial Black" panose="020B0A04020102020204" pitchFamily="34" charset="0"/>
              <a:cs typeface="Arial"/>
            </a:endParaRPr>
          </a:p>
          <a:p>
            <a:pPr marL="888365" marR="6350" algn="just">
              <a:lnSpc>
                <a:spcPct val="101899"/>
              </a:lnSpc>
            </a:pPr>
            <a:endParaRPr lang="en-PH" sz="1000" b="1" spc="-85" dirty="0">
              <a:latin typeface="Arial Black" panose="020B0A04020102020204" pitchFamily="34" charset="0"/>
              <a:cs typeface="Arial"/>
            </a:endParaRPr>
          </a:p>
          <a:p>
            <a:pPr marL="888365" marR="6350" algn="just">
              <a:lnSpc>
                <a:spcPct val="101899"/>
              </a:lnSpc>
            </a:pPr>
            <a:r>
              <a:rPr lang="en-PH" sz="1000" b="1" spc="-75" dirty="0">
                <a:latin typeface="Arial Black" panose="020B0A04020102020204" pitchFamily="34" charset="0"/>
                <a:cs typeface="Arial"/>
              </a:rPr>
              <a:t>Frank </a:t>
            </a:r>
            <a:r>
              <a:rPr lang="en-PH" sz="1000" b="1" spc="-70" dirty="0">
                <a:latin typeface="Arial Black" panose="020B0A04020102020204" pitchFamily="34" charset="0"/>
                <a:cs typeface="Arial"/>
              </a:rPr>
              <a:t>Gorrez </a:t>
            </a:r>
            <a:r>
              <a:rPr lang="en-PH" sz="1000" b="1" spc="-60" dirty="0">
                <a:latin typeface="Arial Black" panose="020B0A04020102020204" pitchFamily="34" charset="0"/>
                <a:cs typeface="Arial"/>
              </a:rPr>
              <a:t>distributing </a:t>
            </a:r>
            <a:r>
              <a:rPr lang="en-PH" sz="1000" b="1" spc="-35" dirty="0">
                <a:latin typeface="Arial Black" panose="020B0A04020102020204" pitchFamily="34" charset="0"/>
                <a:cs typeface="Arial"/>
              </a:rPr>
              <a:t>free </a:t>
            </a:r>
            <a:r>
              <a:rPr lang="en-PH" sz="1000" b="1" spc="-65" dirty="0">
                <a:latin typeface="Arial Black" panose="020B0A04020102020204" pitchFamily="34" charset="0"/>
                <a:cs typeface="Arial"/>
              </a:rPr>
              <a:t>rice </a:t>
            </a:r>
            <a:r>
              <a:rPr lang="en-PH" sz="1000" b="1" spc="-90" dirty="0">
                <a:latin typeface="Arial Black" panose="020B0A04020102020204" pitchFamily="34" charset="0"/>
                <a:cs typeface="Arial"/>
              </a:rPr>
              <a:t>seeds </a:t>
            </a:r>
            <a:r>
              <a:rPr lang="en-PH" sz="1000" b="1" spc="-40" dirty="0">
                <a:latin typeface="Arial Black" panose="020B0A04020102020204" pitchFamily="34" charset="0"/>
                <a:cs typeface="Arial"/>
              </a:rPr>
              <a:t>for </a:t>
            </a:r>
            <a:r>
              <a:rPr lang="en-PH" sz="1000" b="1" spc="-55" dirty="0">
                <a:latin typeface="Arial Black" panose="020B0A04020102020204" pitchFamily="34" charset="0"/>
                <a:cs typeface="Arial"/>
              </a:rPr>
              <a:t>yield evaluation in </a:t>
            </a:r>
            <a:r>
              <a:rPr lang="en-PH" sz="1000" b="1" spc="-45" dirty="0">
                <a:latin typeface="Arial Black" panose="020B0A04020102020204" pitchFamily="34" charset="0"/>
                <a:cs typeface="Arial"/>
              </a:rPr>
              <a:t>17 </a:t>
            </a:r>
            <a:r>
              <a:rPr lang="en-PH" sz="1000" b="1" spc="-80" dirty="0">
                <a:latin typeface="Arial Black" panose="020B0A04020102020204" pitchFamily="34" charset="0"/>
                <a:cs typeface="Arial"/>
              </a:rPr>
              <a:t>Barangay </a:t>
            </a:r>
            <a:r>
              <a:rPr lang="en-PH" sz="1000" b="1" spc="-60" dirty="0">
                <a:latin typeface="Arial Black" panose="020B0A04020102020204" pitchFamily="34" charset="0"/>
                <a:cs typeface="Arial"/>
              </a:rPr>
              <a:t>(villages) </a:t>
            </a:r>
            <a:r>
              <a:rPr lang="en-PH" sz="1000" b="1" spc="-45" dirty="0">
                <a:latin typeface="Arial Black" panose="020B0A04020102020204" pitchFamily="34" charset="0"/>
                <a:cs typeface="Arial"/>
              </a:rPr>
              <a:t>of </a:t>
            </a:r>
            <a:r>
              <a:rPr lang="en-PH" sz="1000" b="1" spc="-75" dirty="0" err="1">
                <a:latin typeface="Arial Black" panose="020B0A04020102020204" pitchFamily="34" charset="0"/>
                <a:cs typeface="Arial"/>
              </a:rPr>
              <a:t>Kapatagan</a:t>
            </a:r>
            <a:r>
              <a:rPr lang="en-PH" sz="1000" b="1" spc="-75" dirty="0">
                <a:latin typeface="Arial Black" panose="020B0A04020102020204" pitchFamily="34" charset="0"/>
                <a:cs typeface="Arial"/>
              </a:rPr>
              <a:t>  </a:t>
            </a:r>
            <a:r>
              <a:rPr lang="en-PH" sz="1000" b="1" spc="-55" dirty="0">
                <a:latin typeface="Arial Black" panose="020B0A04020102020204" pitchFamily="34" charset="0"/>
                <a:cs typeface="Arial"/>
              </a:rPr>
              <a:t>municipality, </a:t>
            </a:r>
            <a:r>
              <a:rPr lang="en-PH" sz="1000" b="1" spc="-85" dirty="0">
                <a:latin typeface="Arial Black" panose="020B0A04020102020204" pitchFamily="34" charset="0"/>
                <a:cs typeface="Arial"/>
              </a:rPr>
              <a:t>Lanao </a:t>
            </a:r>
            <a:r>
              <a:rPr lang="en-PH" sz="1000" b="1" spc="-60" dirty="0">
                <a:latin typeface="Arial Black" panose="020B0A04020102020204" pitchFamily="34" charset="0"/>
                <a:cs typeface="Arial"/>
              </a:rPr>
              <a:t>Del </a:t>
            </a:r>
            <a:r>
              <a:rPr lang="en-PH" sz="1000" b="1" spc="-100" dirty="0">
                <a:latin typeface="Arial Black" panose="020B0A04020102020204" pitchFamily="34" charset="0"/>
                <a:cs typeface="Arial"/>
              </a:rPr>
              <a:t>Sur </a:t>
            </a:r>
            <a:r>
              <a:rPr lang="en-PH" sz="1000" b="1" spc="-55" dirty="0">
                <a:latin typeface="Arial Black" panose="020B0A04020102020204" pitchFamily="34" charset="0"/>
                <a:cs typeface="Arial"/>
              </a:rPr>
              <a:t>in </a:t>
            </a:r>
            <a:r>
              <a:rPr lang="en-PH" sz="1000" b="1" spc="-75" dirty="0">
                <a:latin typeface="Arial Black" panose="020B0A04020102020204" pitchFamily="34" charset="0"/>
                <a:cs typeface="Arial"/>
              </a:rPr>
              <a:t>Autonomous </a:t>
            </a:r>
            <a:r>
              <a:rPr lang="en-PH" sz="1000" b="1" spc="-85" dirty="0">
                <a:latin typeface="Arial Black" panose="020B0A04020102020204" pitchFamily="34" charset="0"/>
                <a:cs typeface="Arial"/>
              </a:rPr>
              <a:t>Region </a:t>
            </a:r>
            <a:r>
              <a:rPr lang="en-PH" sz="1000" b="1" spc="-45" dirty="0">
                <a:latin typeface="Arial Black" panose="020B0A04020102020204" pitchFamily="34" charset="0"/>
                <a:cs typeface="Arial"/>
              </a:rPr>
              <a:t>of </a:t>
            </a:r>
            <a:r>
              <a:rPr lang="en-PH" sz="1000" b="1" spc="-50" dirty="0">
                <a:latin typeface="Arial Black" panose="020B0A04020102020204" pitchFamily="34" charset="0"/>
                <a:cs typeface="Arial"/>
              </a:rPr>
              <a:t>Muslim</a:t>
            </a:r>
            <a:r>
              <a:rPr lang="en-PH" sz="1000" b="1" spc="-15" dirty="0">
                <a:latin typeface="Arial Black" panose="020B0A04020102020204" pitchFamily="34" charset="0"/>
                <a:cs typeface="Arial"/>
              </a:rPr>
              <a:t> </a:t>
            </a:r>
            <a:r>
              <a:rPr lang="en-PH" sz="1000" b="1" spc="-50" dirty="0">
                <a:latin typeface="Arial Black" panose="020B0A04020102020204" pitchFamily="34" charset="0"/>
                <a:cs typeface="Arial"/>
              </a:rPr>
              <a:t>Mindanao</a:t>
            </a:r>
            <a:endParaRPr lang="en-PH" sz="1000" dirty="0">
              <a:latin typeface="Arial Black" panose="020B0A04020102020204" pitchFamily="34" charset="0"/>
              <a:cs typeface="Arial"/>
            </a:endParaRPr>
          </a:p>
          <a:p>
            <a:pPr marL="888365" marR="6350" algn="just">
              <a:lnSpc>
                <a:spcPct val="101899"/>
              </a:lnSpc>
            </a:pPr>
            <a:endParaRPr lang="en-PH" sz="1000" b="1" spc="-85" dirty="0">
              <a:latin typeface="Arial Black" panose="020B0A04020102020204" pitchFamily="34" charset="0"/>
              <a:cs typeface="Arial"/>
            </a:endParaRPr>
          </a:p>
          <a:p>
            <a:pPr marL="888365" marR="6350" algn="just">
              <a:lnSpc>
                <a:spcPct val="101899"/>
              </a:lnSpc>
            </a:pPr>
            <a:endParaRPr lang="en-PH" sz="1000" b="1" spc="-85" dirty="0">
              <a:latin typeface="Arial Black" panose="020B0A04020102020204" pitchFamily="34" charset="0"/>
              <a:cs typeface="Arial"/>
            </a:endParaRPr>
          </a:p>
          <a:p>
            <a:pPr marL="888365" marR="6350" algn="just">
              <a:lnSpc>
                <a:spcPct val="101899"/>
              </a:lnSpc>
            </a:pPr>
            <a:endParaRPr lang="en-PH" sz="1000" b="1" spc="-85" dirty="0">
              <a:latin typeface="Arial Black" panose="020B0A04020102020204" pitchFamily="34" charset="0"/>
              <a:cs typeface="Arial"/>
            </a:endParaRPr>
          </a:p>
          <a:p>
            <a:pPr marL="888365" marR="6350" algn="just">
              <a:lnSpc>
                <a:spcPct val="101899"/>
              </a:lnSpc>
            </a:pPr>
            <a:r>
              <a:rPr lang="en-GB" sz="1000" b="1" u="sng" spc="-80" dirty="0">
                <a:solidFill>
                  <a:srgbClr val="0000FF"/>
                </a:solidFill>
                <a:uFill>
                  <a:solidFill>
                    <a:srgbClr val="0000FF"/>
                  </a:solidFill>
                </a:uFill>
                <a:latin typeface="Arial Black" panose="020B0A04020102020204" pitchFamily="34" charset="0"/>
                <a:cs typeface="Arial"/>
                <a:hlinkClick r:id="rId5"/>
              </a:rPr>
              <a:t>Aman </a:t>
            </a:r>
            <a:r>
              <a:rPr lang="en-GB" sz="1000" b="1" u="sng" spc="-65" dirty="0" err="1">
                <a:solidFill>
                  <a:srgbClr val="0000FF"/>
                </a:solidFill>
                <a:uFill>
                  <a:solidFill>
                    <a:srgbClr val="0000FF"/>
                  </a:solidFill>
                </a:uFill>
                <a:latin typeface="Arial Black" panose="020B0A04020102020204" pitchFamily="34" charset="0"/>
                <a:cs typeface="Arial"/>
                <a:hlinkClick r:id="rId5"/>
              </a:rPr>
              <a:t>Carolino</a:t>
            </a:r>
            <a:r>
              <a:rPr lang="en-GB" sz="1000" b="1" i="1" u="sng" spc="-65" dirty="0" err="1">
                <a:solidFill>
                  <a:srgbClr val="0000FF"/>
                </a:solidFill>
                <a:uFill>
                  <a:solidFill>
                    <a:srgbClr val="0000FF"/>
                  </a:solidFill>
                </a:uFill>
                <a:latin typeface="Arial Black" panose="020B0A04020102020204" pitchFamily="34" charset="0"/>
                <a:cs typeface="Trebuchet MS"/>
                <a:hlinkClick r:id="rId5"/>
              </a:rPr>
              <a:t>Group</a:t>
            </a:r>
            <a:r>
              <a:rPr lang="en-GB" sz="1000" b="1" i="1" u="sng" spc="-65" dirty="0">
                <a:solidFill>
                  <a:srgbClr val="0000FF"/>
                </a:solidFill>
                <a:uFill>
                  <a:solidFill>
                    <a:srgbClr val="0000FF"/>
                  </a:solidFill>
                </a:uFill>
                <a:latin typeface="Arial Black" panose="020B0A04020102020204" pitchFamily="34" charset="0"/>
                <a:cs typeface="Trebuchet MS"/>
                <a:hlinkClick r:id="rId5"/>
              </a:rPr>
              <a:t> </a:t>
            </a:r>
            <a:r>
              <a:rPr lang="en-GB" sz="1000" b="1" i="1" u="sng" spc="-45" dirty="0">
                <a:solidFill>
                  <a:srgbClr val="0000FF"/>
                </a:solidFill>
                <a:uFill>
                  <a:solidFill>
                    <a:srgbClr val="0000FF"/>
                  </a:solidFill>
                </a:uFill>
                <a:latin typeface="Arial Black" panose="020B0A04020102020204" pitchFamily="34" charset="0"/>
                <a:cs typeface="Trebuchet MS"/>
                <a:hlinkClick r:id="rId5"/>
              </a:rPr>
              <a:t>Admin</a:t>
            </a:r>
            <a:r>
              <a:rPr lang="en-GB" sz="1000" b="1" i="1" spc="-45" dirty="0">
                <a:solidFill>
                  <a:srgbClr val="0000FF"/>
                </a:solidFill>
                <a:latin typeface="Arial Black" panose="020B0A04020102020204" pitchFamily="34" charset="0"/>
                <a:cs typeface="Trebuchet MS"/>
                <a:hlinkClick r:id="rId5"/>
              </a:rPr>
              <a:t> </a:t>
            </a:r>
            <a:r>
              <a:rPr lang="en-GB" sz="1000" b="1" spc="-85" dirty="0">
                <a:latin typeface="Arial Black" panose="020B0A04020102020204" pitchFamily="34" charset="0"/>
                <a:cs typeface="Arial"/>
              </a:rPr>
              <a:t>Once</a:t>
            </a:r>
            <a:r>
              <a:rPr lang="en-GB" sz="1000" b="1" spc="80" dirty="0">
                <a:latin typeface="Arial Black" panose="020B0A04020102020204" pitchFamily="34" charset="0"/>
                <a:cs typeface="Arial"/>
              </a:rPr>
              <a:t> </a:t>
            </a:r>
            <a:r>
              <a:rPr lang="en-GB" sz="1000" b="1" spc="-70" dirty="0">
                <a:latin typeface="Arial Black" panose="020B0A04020102020204" pitchFamily="34" charset="0"/>
                <a:cs typeface="Arial"/>
              </a:rPr>
              <a:t>again </a:t>
            </a:r>
            <a:r>
              <a:rPr lang="en-GB" sz="1000" b="1" spc="-25" dirty="0">
                <a:latin typeface="Arial Black" panose="020B0A04020102020204" pitchFamily="34" charset="0"/>
                <a:cs typeface="Arial"/>
              </a:rPr>
              <a:t>- </a:t>
            </a:r>
            <a:r>
              <a:rPr lang="en-GB" sz="1000" b="1" spc="-65" dirty="0">
                <a:latin typeface="Arial Black" panose="020B0A04020102020204" pitchFamily="34" charset="0"/>
                <a:cs typeface="Arial"/>
              </a:rPr>
              <a:t>proud </a:t>
            </a:r>
            <a:r>
              <a:rPr lang="en-GB" sz="1000" b="1" spc="-30" dirty="0">
                <a:latin typeface="Arial Black" panose="020B0A04020102020204" pitchFamily="34" charset="0"/>
                <a:cs typeface="Arial"/>
              </a:rPr>
              <a:t>to </a:t>
            </a:r>
            <a:r>
              <a:rPr lang="en-GB" sz="1000" b="1" spc="-60" dirty="0">
                <a:latin typeface="Arial Black" panose="020B0A04020102020204" pitchFamily="34" charset="0"/>
                <a:cs typeface="Arial"/>
              </a:rPr>
              <a:t>be a </a:t>
            </a:r>
            <a:r>
              <a:rPr lang="en-GB" sz="1000" b="1" spc="-65" dirty="0" err="1">
                <a:latin typeface="Arial Black" panose="020B0A04020102020204" pitchFamily="34" charset="0"/>
                <a:cs typeface="Arial"/>
              </a:rPr>
              <a:t>Betan</a:t>
            </a:r>
            <a:r>
              <a:rPr lang="en-GB" sz="1000" b="1" spc="-65" dirty="0">
                <a:latin typeface="Arial Black" panose="020B0A04020102020204" pitchFamily="34" charset="0"/>
                <a:cs typeface="Arial"/>
              </a:rPr>
              <a:t> </a:t>
            </a:r>
            <a:r>
              <a:rPr lang="en-GB" sz="1000" b="1" spc="-85" dirty="0">
                <a:latin typeface="Arial Black" panose="020B0A04020102020204" pitchFamily="34" charset="0"/>
                <a:cs typeface="Arial"/>
              </a:rPr>
              <a:t>because  </a:t>
            </a:r>
            <a:r>
              <a:rPr lang="en-GB" sz="1000" b="1" spc="-45" dirty="0">
                <a:latin typeface="Arial Black" panose="020B0A04020102020204" pitchFamily="34" charset="0"/>
                <a:cs typeface="Arial"/>
              </a:rPr>
              <a:t>of </a:t>
            </a:r>
            <a:r>
              <a:rPr lang="en-GB" sz="1000" b="1" spc="-75" dirty="0">
                <a:latin typeface="Arial Black" panose="020B0A04020102020204" pitchFamily="34" charset="0"/>
                <a:cs typeface="Arial"/>
              </a:rPr>
              <a:t>amazing </a:t>
            </a:r>
            <a:r>
              <a:rPr lang="en-GB" sz="1000" b="1" spc="-80" dirty="0" err="1">
                <a:latin typeface="Arial Black" panose="020B0A04020102020204" pitchFamily="34" charset="0"/>
                <a:cs typeface="Arial"/>
              </a:rPr>
              <a:t>brods</a:t>
            </a:r>
            <a:r>
              <a:rPr lang="en-GB" sz="1000" b="1" spc="-80" dirty="0">
                <a:latin typeface="Arial Black" panose="020B0A04020102020204" pitchFamily="34" charset="0"/>
                <a:cs typeface="Arial"/>
              </a:rPr>
              <a:t> </a:t>
            </a:r>
            <a:r>
              <a:rPr lang="en-GB" sz="1000" b="1" spc="-45" dirty="0">
                <a:latin typeface="Arial Black" panose="020B0A04020102020204" pitchFamily="34" charset="0"/>
                <a:cs typeface="Arial"/>
              </a:rPr>
              <a:t>like </a:t>
            </a:r>
            <a:r>
              <a:rPr lang="en-GB" sz="1000" b="1" spc="-75" dirty="0">
                <a:latin typeface="Arial Black" panose="020B0A04020102020204" pitchFamily="34" charset="0"/>
                <a:cs typeface="Arial"/>
              </a:rPr>
              <a:t>you </a:t>
            </a:r>
            <a:r>
              <a:rPr lang="en-GB" sz="1000" b="1" spc="-25" dirty="0">
                <a:latin typeface="Arial Black" panose="020B0A04020102020204" pitchFamily="34" charset="0"/>
                <a:cs typeface="Arial"/>
              </a:rPr>
              <a:t>-  </a:t>
            </a:r>
            <a:r>
              <a:rPr lang="en-GB" sz="1000" b="1" spc="-80" dirty="0">
                <a:latin typeface="Arial Black" panose="020B0A04020102020204" pitchFamily="34" charset="0"/>
                <a:cs typeface="Arial"/>
              </a:rPr>
              <a:t>Brod </a:t>
            </a:r>
            <a:r>
              <a:rPr lang="en-GB" sz="1000" b="1" u="sng" spc="-75" dirty="0">
                <a:solidFill>
                  <a:srgbClr val="0000FF"/>
                </a:solidFill>
                <a:uFill>
                  <a:solidFill>
                    <a:srgbClr val="0000FF"/>
                  </a:solidFill>
                </a:uFill>
                <a:latin typeface="Arial Black" panose="020B0A04020102020204" pitchFamily="34" charset="0"/>
                <a:cs typeface="Arial"/>
                <a:hlinkClick r:id="rId6"/>
              </a:rPr>
              <a:t>Frank </a:t>
            </a:r>
            <a:r>
              <a:rPr lang="en-GB" sz="1000" b="1" u="sng" spc="-60" dirty="0">
                <a:solidFill>
                  <a:srgbClr val="0000FF"/>
                </a:solidFill>
                <a:uFill>
                  <a:solidFill>
                    <a:srgbClr val="0000FF"/>
                  </a:solidFill>
                </a:uFill>
                <a:latin typeface="Arial Black" panose="020B0A04020102020204" pitchFamily="34" charset="0"/>
                <a:cs typeface="Arial"/>
                <a:hlinkClick r:id="rId6"/>
              </a:rPr>
              <a:t>Gorrez</a:t>
            </a:r>
            <a:r>
              <a:rPr lang="en-GB" sz="1000" b="1" spc="-60" dirty="0">
                <a:latin typeface="Arial Black" panose="020B0A04020102020204" pitchFamily="34" charset="0"/>
                <a:cs typeface="Arial"/>
                <a:hlinkClick r:id="rId6"/>
              </a:rPr>
              <a:t>. </a:t>
            </a:r>
            <a:r>
              <a:rPr lang="en-GB" sz="1000" b="1" spc="-30" dirty="0">
                <a:latin typeface="Arial Black" panose="020B0A04020102020204" pitchFamily="34" charset="0"/>
                <a:cs typeface="Arial"/>
              </a:rPr>
              <a:t>More </a:t>
            </a:r>
            <a:r>
              <a:rPr lang="en-GB" sz="1000" b="1" spc="-55" dirty="0">
                <a:latin typeface="Arial Black" panose="020B0A04020102020204" pitchFamily="34" charset="0"/>
                <a:cs typeface="Arial"/>
              </a:rPr>
              <a:t>power </a:t>
            </a:r>
            <a:r>
              <a:rPr lang="en-GB" sz="1000" b="1" spc="-30" dirty="0">
                <a:latin typeface="Arial Black" panose="020B0A04020102020204" pitchFamily="34" charset="0"/>
                <a:cs typeface="Arial"/>
              </a:rPr>
              <a:t>to </a:t>
            </a:r>
            <a:r>
              <a:rPr lang="en-GB" sz="1000" b="1" spc="-70" dirty="0">
                <a:latin typeface="Arial Black" panose="020B0A04020102020204" pitchFamily="34" charset="0"/>
                <a:cs typeface="Arial"/>
              </a:rPr>
              <a:t>you </a:t>
            </a:r>
            <a:r>
              <a:rPr lang="en-GB" sz="1000" b="1" spc="-10" dirty="0">
                <a:latin typeface="Arial Black" panose="020B0A04020102020204" pitchFamily="34" charset="0"/>
                <a:cs typeface="Arial"/>
              </a:rPr>
              <a:t>!!!</a:t>
            </a:r>
            <a:r>
              <a:rPr lang="en-GB" sz="1000" b="1" spc="-20" dirty="0">
                <a:latin typeface="Arial Black" panose="020B0A04020102020204" pitchFamily="34" charset="0"/>
                <a:cs typeface="Arial"/>
              </a:rPr>
              <a:t> </a:t>
            </a:r>
            <a:r>
              <a:rPr lang="en-GB" sz="1000" b="1" spc="-75" dirty="0">
                <a:latin typeface="Arial Black" panose="020B0A04020102020204" pitchFamily="34" charset="0"/>
                <a:cs typeface="Arial"/>
              </a:rPr>
              <a:t>Cheers!</a:t>
            </a:r>
            <a:endParaRPr lang="en-GB" sz="1000" dirty="0">
              <a:latin typeface="Arial Black" panose="020B0A04020102020204" pitchFamily="34" charset="0"/>
              <a:cs typeface="Arial"/>
            </a:endParaRPr>
          </a:p>
          <a:p>
            <a:pPr marL="888365" marR="6350" algn="just">
              <a:lnSpc>
                <a:spcPct val="101899"/>
              </a:lnSpc>
            </a:pPr>
            <a:endParaRPr lang="en-PH" sz="1000" b="1" spc="-85" dirty="0">
              <a:latin typeface="Arial Black" panose="020B0A04020102020204" pitchFamily="34" charset="0"/>
              <a:cs typeface="Arial"/>
            </a:endParaRPr>
          </a:p>
          <a:p>
            <a:pPr marL="12700">
              <a:lnSpc>
                <a:spcPct val="100000"/>
              </a:lnSpc>
            </a:pPr>
            <a:r>
              <a:rPr lang="en-GB" sz="1000" b="1" u="sng" spc="-85" dirty="0">
                <a:solidFill>
                  <a:srgbClr val="0000FF"/>
                </a:solidFill>
                <a:uFill>
                  <a:solidFill>
                    <a:srgbClr val="0000FF"/>
                  </a:solidFill>
                </a:uFill>
                <a:latin typeface="Arial Black" panose="020B0A04020102020204" pitchFamily="34" charset="0"/>
                <a:cs typeface="Arial"/>
                <a:hlinkClick r:id="rId7"/>
              </a:rPr>
              <a:t>	Rory </a:t>
            </a:r>
            <a:r>
              <a:rPr lang="en-GB" sz="1000" b="1" u="sng" spc="-80" dirty="0">
                <a:solidFill>
                  <a:srgbClr val="0000FF"/>
                </a:solidFill>
                <a:uFill>
                  <a:solidFill>
                    <a:srgbClr val="0000FF"/>
                  </a:solidFill>
                </a:uFill>
                <a:latin typeface="Arial Black" panose="020B0A04020102020204" pitchFamily="34" charset="0"/>
                <a:cs typeface="Arial"/>
                <a:hlinkClick r:id="rId7"/>
              </a:rPr>
              <a:t>Sta </a:t>
            </a:r>
            <a:r>
              <a:rPr lang="en-GB" sz="1000" b="1" u="sng" spc="-60" dirty="0">
                <a:solidFill>
                  <a:srgbClr val="0000FF"/>
                </a:solidFill>
                <a:uFill>
                  <a:solidFill>
                    <a:srgbClr val="0000FF"/>
                  </a:solidFill>
                </a:uFill>
                <a:latin typeface="Arial Black" panose="020B0A04020102020204" pitchFamily="34" charset="0"/>
                <a:cs typeface="Arial"/>
                <a:hlinkClick r:id="rId7"/>
              </a:rPr>
              <a:t>Catalina </a:t>
            </a:r>
            <a:r>
              <a:rPr lang="en-GB" sz="1000" b="1" u="sng" spc="-90" dirty="0" err="1">
                <a:solidFill>
                  <a:srgbClr val="0000FF"/>
                </a:solidFill>
                <a:uFill>
                  <a:solidFill>
                    <a:srgbClr val="0000FF"/>
                  </a:solidFill>
                </a:uFill>
                <a:latin typeface="Arial Black" panose="020B0A04020102020204" pitchFamily="34" charset="0"/>
                <a:cs typeface="Arial"/>
                <a:hlinkClick r:id="rId7"/>
              </a:rPr>
              <a:t>Dacumos</a:t>
            </a:r>
            <a:r>
              <a:rPr lang="en-GB" sz="1000" b="1" spc="-90" dirty="0">
                <a:solidFill>
                  <a:srgbClr val="0000FF"/>
                </a:solidFill>
                <a:latin typeface="Arial Black" panose="020B0A04020102020204" pitchFamily="34" charset="0"/>
                <a:cs typeface="Arial"/>
                <a:hlinkClick r:id="rId7"/>
              </a:rPr>
              <a:t> </a:t>
            </a:r>
            <a:r>
              <a:rPr lang="en-GB" sz="1000" b="1" spc="-30" dirty="0">
                <a:latin typeface="Arial Black" panose="020B0A04020102020204" pitchFamily="34" charset="0"/>
                <a:cs typeface="Arial"/>
              </a:rPr>
              <a:t>More </a:t>
            </a:r>
            <a:r>
              <a:rPr lang="en-GB" sz="1000" b="1" spc="-55" dirty="0">
                <a:latin typeface="Arial Black" panose="020B0A04020102020204" pitchFamily="34" charset="0"/>
                <a:cs typeface="Arial"/>
              </a:rPr>
              <a:t>power </a:t>
            </a:r>
            <a:r>
              <a:rPr lang="en-GB" sz="1000" b="1" spc="-30" dirty="0">
                <a:latin typeface="Arial Black" panose="020B0A04020102020204" pitchFamily="34" charset="0"/>
                <a:cs typeface="Arial"/>
              </a:rPr>
              <a:t>to </a:t>
            </a:r>
            <a:r>
              <a:rPr lang="en-GB" sz="1000" b="1" spc="-70" dirty="0">
                <a:latin typeface="Arial Black" panose="020B0A04020102020204" pitchFamily="34" charset="0"/>
                <a:cs typeface="Arial"/>
              </a:rPr>
              <a:t>you </a:t>
            </a:r>
            <a:r>
              <a:rPr lang="en-GB" sz="1000" b="1" spc="-80" dirty="0">
                <a:latin typeface="Arial Black" panose="020B0A04020102020204" pitchFamily="34" charset="0"/>
                <a:cs typeface="Arial"/>
              </a:rPr>
              <a:t>Brod</a:t>
            </a:r>
            <a:r>
              <a:rPr lang="en-GB" sz="1000" b="1" spc="70" dirty="0">
                <a:latin typeface="Arial Black" panose="020B0A04020102020204" pitchFamily="34" charset="0"/>
                <a:cs typeface="Arial"/>
              </a:rPr>
              <a:t> </a:t>
            </a:r>
            <a:r>
              <a:rPr lang="en-GB" sz="1000" b="1" u="sng" spc="-65" dirty="0">
                <a:solidFill>
                  <a:srgbClr val="0000FF"/>
                </a:solidFill>
                <a:uFill>
                  <a:solidFill>
                    <a:srgbClr val="0000FF"/>
                  </a:solidFill>
                </a:uFill>
                <a:latin typeface="Arial Black" panose="020B0A04020102020204" pitchFamily="34" charset="0"/>
                <a:cs typeface="Arial"/>
                <a:hlinkClick r:id="rId6"/>
              </a:rPr>
              <a:t>Frank</a:t>
            </a:r>
            <a:r>
              <a:rPr lang="en-GB" sz="1000" b="1" spc="-65" dirty="0">
                <a:latin typeface="Arial Black" panose="020B0A04020102020204" pitchFamily="34" charset="0"/>
                <a:cs typeface="Arial"/>
                <a:hlinkClick r:id="rId6"/>
              </a:rPr>
              <a:t>!</a:t>
            </a:r>
            <a:endParaRPr lang="en-GB" sz="1000" dirty="0">
              <a:latin typeface="Arial Black" panose="020B0A04020102020204" pitchFamily="34" charset="0"/>
              <a:cs typeface="Arial"/>
            </a:endParaRPr>
          </a:p>
          <a:p>
            <a:pPr>
              <a:lnSpc>
                <a:spcPct val="100000"/>
              </a:lnSpc>
              <a:spcBef>
                <a:spcPts val="5"/>
              </a:spcBef>
            </a:pPr>
            <a:endParaRPr lang="en-GB" sz="1000" dirty="0">
              <a:latin typeface="Arial Black" panose="020B0A04020102020204" pitchFamily="34" charset="0"/>
              <a:cs typeface="Times New Roman"/>
            </a:endParaRPr>
          </a:p>
          <a:p>
            <a:pPr marL="12700" marR="6985" algn="just">
              <a:lnSpc>
                <a:spcPct val="101699"/>
              </a:lnSpc>
              <a:spcBef>
                <a:spcPts val="5"/>
              </a:spcBef>
            </a:pPr>
            <a:r>
              <a:rPr lang="en-GB" sz="1000" b="1" u="sng" spc="-65" dirty="0">
                <a:solidFill>
                  <a:srgbClr val="0000FF"/>
                </a:solidFill>
                <a:uFill>
                  <a:solidFill>
                    <a:srgbClr val="0000FF"/>
                  </a:solidFill>
                </a:uFill>
                <a:latin typeface="Arial Black" panose="020B0A04020102020204" pitchFamily="34" charset="0"/>
                <a:cs typeface="Arial"/>
                <a:hlinkClick r:id="rId8"/>
              </a:rPr>
              <a:t>Benjamin </a:t>
            </a:r>
            <a:r>
              <a:rPr lang="en-GB" sz="1000" b="1" u="sng" spc="-70" dirty="0" err="1">
                <a:solidFill>
                  <a:srgbClr val="0000FF"/>
                </a:solidFill>
                <a:uFill>
                  <a:solidFill>
                    <a:srgbClr val="0000FF"/>
                  </a:solidFill>
                </a:uFill>
                <a:latin typeface="Arial Black" panose="020B0A04020102020204" pitchFamily="34" charset="0"/>
                <a:cs typeface="Arial"/>
                <a:hlinkClick r:id="rId8"/>
              </a:rPr>
              <a:t>Albarece</a:t>
            </a:r>
            <a:r>
              <a:rPr lang="en-GB" sz="1000" b="1" spc="-70" dirty="0">
                <a:solidFill>
                  <a:srgbClr val="0000FF"/>
                </a:solidFill>
                <a:latin typeface="Arial Black" panose="020B0A04020102020204" pitchFamily="34" charset="0"/>
                <a:cs typeface="Arial"/>
                <a:hlinkClick r:id="rId8"/>
              </a:rPr>
              <a:t> </a:t>
            </a:r>
            <a:r>
              <a:rPr lang="en-GB" sz="1000" b="1" spc="-30" dirty="0">
                <a:latin typeface="Arial Black" panose="020B0A04020102020204" pitchFamily="34" charset="0"/>
                <a:cs typeface="Arial"/>
              </a:rPr>
              <a:t>I'm </a:t>
            </a:r>
            <a:r>
              <a:rPr lang="en-GB" sz="1000" b="1" spc="-60" dirty="0">
                <a:latin typeface="Arial Black" panose="020B0A04020102020204" pitchFamily="34" charset="0"/>
                <a:cs typeface="Arial"/>
              </a:rPr>
              <a:t>a </a:t>
            </a:r>
            <a:r>
              <a:rPr lang="en-GB" sz="1000" b="1" spc="-45" dirty="0">
                <a:latin typeface="Arial Black" panose="020B0A04020102020204" pitchFamily="34" charset="0"/>
                <a:cs typeface="Arial"/>
              </a:rPr>
              <a:t>farmer </a:t>
            </a:r>
            <a:r>
              <a:rPr lang="en-GB" sz="1000" b="1" spc="-60" dirty="0">
                <a:latin typeface="Arial Black" panose="020B0A04020102020204" pitchFamily="34" charset="0"/>
                <a:cs typeface="Arial"/>
              </a:rPr>
              <a:t>myself, </a:t>
            </a:r>
            <a:r>
              <a:rPr lang="en-GB" sz="1000" b="1" spc="-50" dirty="0">
                <a:latin typeface="Arial Black" panose="020B0A04020102020204" pitchFamily="34" charset="0"/>
                <a:cs typeface="Arial"/>
              </a:rPr>
              <a:t>former </a:t>
            </a:r>
            <a:r>
              <a:rPr lang="en-GB" sz="1000" b="1" spc="-175" dirty="0">
                <a:latin typeface="Arial Black" panose="020B0A04020102020204" pitchFamily="34" charset="0"/>
                <a:cs typeface="Arial"/>
              </a:rPr>
              <a:t>LCE </a:t>
            </a:r>
            <a:r>
              <a:rPr lang="en-GB" sz="1000" b="1" spc="-20" dirty="0">
                <a:latin typeface="Arial Black" panose="020B0A04020102020204" pitchFamily="34" charset="0"/>
                <a:cs typeface="Arial"/>
              </a:rPr>
              <a:t>, </a:t>
            </a:r>
            <a:r>
              <a:rPr lang="en-GB" sz="1000" b="1" spc="-65" dirty="0">
                <a:latin typeface="Arial Black" panose="020B0A04020102020204" pitchFamily="34" charset="0"/>
                <a:cs typeface="Arial"/>
              </a:rPr>
              <a:t>and </a:t>
            </a:r>
            <a:r>
              <a:rPr lang="en-GB" sz="1000" b="1" spc="-40" dirty="0">
                <a:latin typeface="Arial Black" panose="020B0A04020102020204" pitchFamily="34" charset="0"/>
                <a:cs typeface="Arial"/>
              </a:rPr>
              <a:t>firmer </a:t>
            </a:r>
            <a:r>
              <a:rPr lang="en-GB" sz="1000" b="1" spc="-75" dirty="0">
                <a:latin typeface="Arial Black" panose="020B0A04020102020204" pitchFamily="34" charset="0"/>
                <a:cs typeface="Arial"/>
              </a:rPr>
              <a:t>Adviser </a:t>
            </a:r>
            <a:r>
              <a:rPr lang="en-GB" sz="1000" b="1" spc="-30" dirty="0">
                <a:latin typeface="Arial Black" panose="020B0A04020102020204" pitchFamily="34" charset="0"/>
                <a:cs typeface="Arial"/>
              </a:rPr>
              <a:t>to </a:t>
            </a:r>
            <a:r>
              <a:rPr lang="en-GB" sz="1000" b="1" spc="-75" dirty="0">
                <a:latin typeface="Arial Black" panose="020B0A04020102020204" pitchFamily="34" charset="0"/>
                <a:cs typeface="Arial"/>
              </a:rPr>
              <a:t>DA, </a:t>
            </a:r>
            <a:r>
              <a:rPr lang="en-GB" sz="1000" b="1" spc="-60" dirty="0" err="1">
                <a:latin typeface="Arial Black" panose="020B0A04020102020204" pitchFamily="34" charset="0"/>
                <a:cs typeface="Arial"/>
              </a:rPr>
              <a:t>brod</a:t>
            </a:r>
            <a:r>
              <a:rPr lang="en-GB" sz="1000" b="1" spc="-60" dirty="0">
                <a:latin typeface="Arial Black" panose="020B0A04020102020204" pitchFamily="34" charset="0"/>
                <a:cs typeface="Arial"/>
              </a:rPr>
              <a:t> </a:t>
            </a:r>
            <a:r>
              <a:rPr lang="en-GB" sz="1000" b="1" spc="-55" dirty="0">
                <a:latin typeface="Arial Black" panose="020B0A04020102020204" pitchFamily="34" charset="0"/>
                <a:cs typeface="Arial"/>
              </a:rPr>
              <a:t>Frank... </a:t>
            </a:r>
            <a:r>
              <a:rPr lang="en-GB" sz="1000" b="1" spc="-40" dirty="0">
                <a:latin typeface="Arial Black" panose="020B0A04020102020204" pitchFamily="34" charset="0"/>
                <a:cs typeface="Arial"/>
              </a:rPr>
              <a:t>I've </a:t>
            </a:r>
            <a:r>
              <a:rPr lang="en-GB" sz="1000" b="1" spc="-70" dirty="0">
                <a:latin typeface="Arial Black" panose="020B0A04020102020204" pitchFamily="34" charset="0"/>
                <a:cs typeface="Arial"/>
              </a:rPr>
              <a:t>seen </a:t>
            </a:r>
            <a:r>
              <a:rPr lang="en-GB" sz="1000" b="1" spc="-40" dirty="0">
                <a:latin typeface="Arial Black" panose="020B0A04020102020204" pitchFamily="34" charset="0"/>
                <a:cs typeface="Arial"/>
              </a:rPr>
              <a:t>the </a:t>
            </a:r>
            <a:r>
              <a:rPr lang="en-GB" sz="1000" b="1" spc="-50" dirty="0">
                <a:latin typeface="Arial Black" panose="020B0A04020102020204" pitchFamily="34" charset="0"/>
                <a:cs typeface="Arial"/>
              </a:rPr>
              <a:t>wide </a:t>
            </a:r>
            <a:r>
              <a:rPr lang="en-GB" sz="1000" b="1" spc="-70" dirty="0">
                <a:latin typeface="Arial Black" panose="020B0A04020102020204" pitchFamily="34" charset="0"/>
                <a:cs typeface="Arial"/>
              </a:rPr>
              <a:t>technology  </a:t>
            </a:r>
            <a:r>
              <a:rPr lang="en-GB" sz="1000" b="1" spc="-50" dirty="0">
                <a:latin typeface="Arial Black" panose="020B0A04020102020204" pitchFamily="34" charset="0"/>
                <a:cs typeface="Arial"/>
              </a:rPr>
              <a:t>transfer </a:t>
            </a:r>
            <a:r>
              <a:rPr lang="en-GB" sz="1000" b="1" spc="-85" dirty="0">
                <a:latin typeface="Arial Black" panose="020B0A04020102020204" pitchFamily="34" charset="0"/>
                <a:cs typeface="Arial"/>
              </a:rPr>
              <a:t>gap </a:t>
            </a:r>
            <a:r>
              <a:rPr lang="en-GB" sz="1000" b="1" spc="-55" dirty="0" err="1">
                <a:latin typeface="Arial Black" panose="020B0A04020102020204" pitchFamily="34" charset="0"/>
                <a:cs typeface="Arial"/>
              </a:rPr>
              <a:t>brod</a:t>
            </a:r>
            <a:r>
              <a:rPr lang="en-GB" sz="1000" b="1" spc="-55" dirty="0">
                <a:latin typeface="Arial Black" panose="020B0A04020102020204" pitchFamily="34" charset="0"/>
                <a:cs typeface="Arial"/>
              </a:rPr>
              <a:t>. </a:t>
            </a:r>
            <a:r>
              <a:rPr lang="en-GB" sz="1000" b="1" spc="-45" dirty="0">
                <a:latin typeface="Arial Black" panose="020B0A04020102020204" pitchFamily="34" charset="0"/>
                <a:cs typeface="Arial"/>
              </a:rPr>
              <a:t>We </a:t>
            </a:r>
            <a:r>
              <a:rPr lang="en-GB" sz="1000" b="1" spc="-60" dirty="0">
                <a:latin typeface="Arial Black" panose="020B0A04020102020204" pitchFamily="34" charset="0"/>
                <a:cs typeface="Arial"/>
              </a:rPr>
              <a:t>need </a:t>
            </a:r>
            <a:r>
              <a:rPr lang="en-GB" sz="1000" b="1" spc="-70" dirty="0">
                <a:latin typeface="Arial Black" panose="020B0A04020102020204" pitchFamily="34" charset="0"/>
                <a:cs typeface="Arial"/>
              </a:rPr>
              <a:t>models. </a:t>
            </a:r>
            <a:r>
              <a:rPr lang="en-GB" sz="1000" b="1" spc="-15" dirty="0">
                <a:latin typeface="Arial Black" panose="020B0A04020102020204" pitchFamily="34" charset="0"/>
                <a:cs typeface="Arial"/>
              </a:rPr>
              <a:t>I </a:t>
            </a:r>
            <a:r>
              <a:rPr lang="en-GB" sz="1000" b="1" spc="-70" dirty="0">
                <a:latin typeface="Arial Black" panose="020B0A04020102020204" pitchFamily="34" charset="0"/>
                <a:cs typeface="Arial"/>
              </a:rPr>
              <a:t>do hope </a:t>
            </a:r>
            <a:r>
              <a:rPr lang="en-GB" sz="1000" b="1" spc="-65" dirty="0">
                <a:latin typeface="Arial Black" panose="020B0A04020102020204" pitchFamily="34" charset="0"/>
                <a:cs typeface="Arial"/>
              </a:rPr>
              <a:t>your </a:t>
            </a:r>
            <a:r>
              <a:rPr lang="en-GB" sz="1000" b="1" spc="-45" dirty="0">
                <a:latin typeface="Arial Black" panose="020B0A04020102020204" pitchFamily="34" charset="0"/>
                <a:cs typeface="Arial"/>
              </a:rPr>
              <a:t>efforts </a:t>
            </a:r>
            <a:r>
              <a:rPr lang="en-GB" sz="1000" b="1" spc="-35" dirty="0">
                <a:latin typeface="Arial Black" panose="020B0A04020102020204" pitchFamily="34" charset="0"/>
                <a:cs typeface="Arial"/>
              </a:rPr>
              <a:t>will </a:t>
            </a:r>
            <a:r>
              <a:rPr lang="en-GB" sz="1000" b="1" spc="-55" dirty="0">
                <a:latin typeface="Arial Black" panose="020B0A04020102020204" pitchFamily="34" charset="0"/>
                <a:cs typeface="Arial"/>
              </a:rPr>
              <a:t>be </a:t>
            </a:r>
            <a:r>
              <a:rPr lang="en-GB" sz="1000" b="1" spc="-65" dirty="0">
                <a:latin typeface="Arial Black" panose="020B0A04020102020204" pitchFamily="34" charset="0"/>
                <a:cs typeface="Arial"/>
              </a:rPr>
              <a:t>documented, especially </a:t>
            </a:r>
            <a:r>
              <a:rPr lang="en-GB" sz="1000" b="1" spc="-40" dirty="0">
                <a:latin typeface="Arial Black" panose="020B0A04020102020204" pitchFamily="34" charset="0"/>
                <a:cs typeface="Arial"/>
              </a:rPr>
              <a:t>the </a:t>
            </a:r>
            <a:r>
              <a:rPr lang="en-GB" sz="1000" b="1" spc="-70" dirty="0">
                <a:latin typeface="Arial Black" panose="020B0A04020102020204" pitchFamily="34" charset="0"/>
                <a:cs typeface="Arial"/>
              </a:rPr>
              <a:t>approach </a:t>
            </a:r>
            <a:r>
              <a:rPr lang="en-GB" sz="1000" b="1" spc="-20" dirty="0">
                <a:latin typeface="Arial Black" panose="020B0A04020102020204" pitchFamily="34" charset="0"/>
                <a:cs typeface="Arial"/>
              </a:rPr>
              <a:t>&amp; </a:t>
            </a:r>
            <a:r>
              <a:rPr lang="en-GB" sz="1000" b="1" spc="-55" dirty="0">
                <a:latin typeface="Arial Black" panose="020B0A04020102020204" pitchFamily="34" charset="0"/>
                <a:cs typeface="Arial"/>
              </a:rPr>
              <a:t>its </a:t>
            </a:r>
            <a:r>
              <a:rPr lang="en-GB" sz="1000" b="1" spc="-65" dirty="0">
                <a:latin typeface="Arial Black" panose="020B0A04020102020204" pitchFamily="34" charset="0"/>
                <a:cs typeface="Arial"/>
              </a:rPr>
              <a:t>key ingredients  </a:t>
            </a:r>
            <a:r>
              <a:rPr lang="en-GB" sz="1000" b="1" spc="-75" dirty="0">
                <a:latin typeface="Arial Black" panose="020B0A04020102020204" pitchFamily="34" charset="0"/>
                <a:cs typeface="Arial"/>
              </a:rPr>
              <a:t>aside </a:t>
            </a:r>
            <a:r>
              <a:rPr lang="en-GB" sz="1000" b="1" spc="-50" dirty="0">
                <a:latin typeface="Arial Black" panose="020B0A04020102020204" pitchFamily="34" charset="0"/>
                <a:cs typeface="Arial"/>
              </a:rPr>
              <a:t>from </a:t>
            </a:r>
            <a:r>
              <a:rPr lang="en-GB" sz="1000" b="1" spc="-40" dirty="0">
                <a:latin typeface="Arial Black" panose="020B0A04020102020204" pitchFamily="34" charset="0"/>
                <a:cs typeface="Arial"/>
              </a:rPr>
              <a:t>the</a:t>
            </a:r>
            <a:r>
              <a:rPr lang="en-GB" sz="1000" b="1" spc="-20" dirty="0">
                <a:latin typeface="Arial Black" panose="020B0A04020102020204" pitchFamily="34" charset="0"/>
                <a:cs typeface="Arial"/>
              </a:rPr>
              <a:t> </a:t>
            </a:r>
            <a:r>
              <a:rPr lang="en-GB" sz="1000" b="1" spc="-55" dirty="0" err="1">
                <a:latin typeface="Arial Black" panose="020B0A04020102020204" pitchFamily="34" charset="0"/>
                <a:cs typeface="Arial"/>
              </a:rPr>
              <a:t>technolog</a:t>
            </a:r>
            <a:r>
              <a:rPr lang="en-GB" sz="1000" b="1" spc="-55" dirty="0">
                <a:latin typeface="Arial Black" panose="020B0A04020102020204" pitchFamily="34" charset="0"/>
                <a:cs typeface="Arial"/>
              </a:rPr>
              <a:t>...</a:t>
            </a:r>
            <a:endParaRPr lang="en-GB" sz="1000" b="1" u="sng" spc="-55" dirty="0">
              <a:solidFill>
                <a:srgbClr val="0000FF"/>
              </a:solidFill>
              <a:uFill>
                <a:solidFill>
                  <a:srgbClr val="0000FF"/>
                </a:solidFill>
              </a:uFill>
              <a:latin typeface="Arial Black" panose="020B0A04020102020204" pitchFamily="34" charset="0"/>
              <a:cs typeface="Arial"/>
              <a:hlinkClick r:id="rId9"/>
            </a:endParaRPr>
          </a:p>
          <a:p>
            <a:pPr marL="12700" marR="6985" algn="just">
              <a:lnSpc>
                <a:spcPct val="101699"/>
              </a:lnSpc>
              <a:spcBef>
                <a:spcPts val="5"/>
              </a:spcBef>
            </a:pPr>
            <a:r>
              <a:rPr lang="en-GB" sz="1000" b="1" u="sng" spc="-65" dirty="0">
                <a:solidFill>
                  <a:srgbClr val="0000FF"/>
                </a:solidFill>
                <a:uFill>
                  <a:solidFill>
                    <a:srgbClr val="0000FF"/>
                  </a:solidFill>
                </a:uFill>
                <a:latin typeface="Arial Black" panose="020B0A04020102020204" pitchFamily="34" charset="0"/>
                <a:cs typeface="Arial"/>
                <a:hlinkClick r:id="rId9"/>
              </a:rPr>
              <a:t>Bernie </a:t>
            </a:r>
            <a:r>
              <a:rPr lang="en-GB" sz="1000" b="1" u="sng" spc="-70" dirty="0" err="1">
                <a:solidFill>
                  <a:srgbClr val="0000FF"/>
                </a:solidFill>
                <a:uFill>
                  <a:solidFill>
                    <a:srgbClr val="0000FF"/>
                  </a:solidFill>
                </a:uFill>
                <a:latin typeface="Arial Black" panose="020B0A04020102020204" pitchFamily="34" charset="0"/>
                <a:cs typeface="Arial"/>
                <a:hlinkClick r:id="rId9"/>
              </a:rPr>
              <a:t>Bantegui</a:t>
            </a:r>
            <a:r>
              <a:rPr lang="en-GB" sz="1000" b="1" spc="-70" dirty="0">
                <a:solidFill>
                  <a:srgbClr val="0000FF"/>
                </a:solidFill>
                <a:latin typeface="Arial Black" panose="020B0A04020102020204" pitchFamily="34" charset="0"/>
                <a:cs typeface="Arial"/>
                <a:hlinkClick r:id="rId9"/>
              </a:rPr>
              <a:t> </a:t>
            </a:r>
            <a:r>
              <a:rPr lang="en-GB" sz="1000" b="1" spc="-45" dirty="0">
                <a:latin typeface="Arial Black" panose="020B0A04020102020204" pitchFamily="34" charset="0"/>
                <a:cs typeface="Arial"/>
              </a:rPr>
              <a:t>Many of </a:t>
            </a:r>
            <a:r>
              <a:rPr lang="en-GB" sz="1000" b="1" spc="-110" dirty="0">
                <a:latin typeface="Arial Black" panose="020B0A04020102020204" pitchFamily="34" charset="0"/>
                <a:cs typeface="Arial"/>
              </a:rPr>
              <a:t>us </a:t>
            </a:r>
            <a:r>
              <a:rPr lang="en-GB" sz="1000" b="1" spc="-75" dirty="0" err="1">
                <a:latin typeface="Arial Black" panose="020B0A04020102020204" pitchFamily="34" charset="0"/>
                <a:cs typeface="Arial"/>
              </a:rPr>
              <a:t>hv</a:t>
            </a:r>
            <a:r>
              <a:rPr lang="en-GB" sz="1000" b="1" spc="-75" dirty="0">
                <a:latin typeface="Arial Black" panose="020B0A04020102020204" pitchFamily="34" charset="0"/>
                <a:cs typeface="Arial"/>
              </a:rPr>
              <a:t> </a:t>
            </a:r>
            <a:r>
              <a:rPr lang="en-GB" sz="1000" b="1" spc="-35" dirty="0">
                <a:latin typeface="Arial Black" panose="020B0A04020102020204" pitchFamily="34" charset="0"/>
                <a:cs typeface="Arial"/>
              </a:rPr>
              <a:t>retired. </a:t>
            </a:r>
            <a:r>
              <a:rPr lang="en-GB" sz="1000" b="1" spc="-80" dirty="0">
                <a:latin typeface="Arial Black" panose="020B0A04020102020204" pitchFamily="34" charset="0"/>
                <a:cs typeface="Arial"/>
              </a:rPr>
              <a:t>Thank </a:t>
            </a:r>
            <a:r>
              <a:rPr lang="en-GB" sz="1000" b="1" spc="-70" dirty="0">
                <a:latin typeface="Arial Black" panose="020B0A04020102020204" pitchFamily="34" charset="0"/>
                <a:cs typeface="Arial"/>
              </a:rPr>
              <a:t>u </a:t>
            </a:r>
            <a:r>
              <a:rPr lang="en-GB" sz="1000" b="1" spc="-80" dirty="0">
                <a:latin typeface="Arial Black" panose="020B0A04020102020204" pitchFamily="34" charset="0"/>
                <a:cs typeface="Arial"/>
              </a:rPr>
              <a:t>Brod </a:t>
            </a:r>
            <a:r>
              <a:rPr lang="en-GB" sz="1000" b="1" spc="-75" dirty="0">
                <a:latin typeface="Arial Black" panose="020B0A04020102020204" pitchFamily="34" charset="0"/>
                <a:cs typeface="Arial"/>
              </a:rPr>
              <a:t>Frank </a:t>
            </a:r>
            <a:r>
              <a:rPr lang="en-GB" sz="1000" b="1" spc="-40" dirty="0">
                <a:latin typeface="Arial Black" panose="020B0A04020102020204" pitchFamily="34" charset="0"/>
                <a:cs typeface="Arial"/>
              </a:rPr>
              <a:t>for </a:t>
            </a:r>
            <a:r>
              <a:rPr lang="en-GB" sz="1000" b="1" spc="-70" dirty="0">
                <a:latin typeface="Arial Black" panose="020B0A04020102020204" pitchFamily="34" charset="0"/>
                <a:cs typeface="Arial"/>
              </a:rPr>
              <a:t>being </a:t>
            </a:r>
            <a:r>
              <a:rPr lang="en-GB" sz="1000" b="1" spc="-60" dirty="0">
                <a:latin typeface="Arial Black" panose="020B0A04020102020204" pitchFamily="34" charset="0"/>
                <a:cs typeface="Arial"/>
              </a:rPr>
              <a:t>a living example </a:t>
            </a:r>
            <a:r>
              <a:rPr lang="en-GB" sz="1000" b="1" spc="-30" dirty="0">
                <a:latin typeface="Arial Black" panose="020B0A04020102020204" pitchFamily="34" charset="0"/>
                <a:cs typeface="Arial"/>
              </a:rPr>
              <a:t>that </a:t>
            </a:r>
            <a:r>
              <a:rPr lang="en-GB" sz="1000" b="1" spc="-35" dirty="0">
                <a:latin typeface="Arial Black" panose="020B0A04020102020204" pitchFamily="34" charset="0"/>
                <a:cs typeface="Arial"/>
              </a:rPr>
              <a:t>with </a:t>
            </a:r>
            <a:r>
              <a:rPr lang="en-GB" sz="1000" b="1" spc="-55" dirty="0">
                <a:latin typeface="Arial Black" panose="020B0A04020102020204" pitchFamily="34" charset="0"/>
                <a:cs typeface="Arial"/>
              </a:rPr>
              <a:t>our </a:t>
            </a:r>
            <a:r>
              <a:rPr lang="en-GB" sz="1000" b="1" spc="-60" dirty="0">
                <a:latin typeface="Arial Black" panose="020B0A04020102020204" pitchFamily="34" charset="0"/>
                <a:cs typeface="Arial"/>
              </a:rPr>
              <a:t>expertise  </a:t>
            </a:r>
            <a:r>
              <a:rPr lang="en-GB" sz="1000" b="1" spc="-65" dirty="0">
                <a:latin typeface="Arial Black" panose="020B0A04020102020204" pitchFamily="34" charset="0"/>
                <a:cs typeface="Arial"/>
              </a:rPr>
              <a:t>and experience </a:t>
            </a:r>
            <a:r>
              <a:rPr lang="en-GB" sz="1000" b="1" spc="-45" dirty="0">
                <a:latin typeface="Arial Black" panose="020B0A04020102020204" pitchFamily="34" charset="0"/>
                <a:cs typeface="Arial"/>
              </a:rPr>
              <a:t>we </a:t>
            </a:r>
            <a:r>
              <a:rPr lang="en-GB" sz="1000" b="1" spc="-100" dirty="0" err="1">
                <a:latin typeface="Arial Black" panose="020B0A04020102020204" pitchFamily="34" charset="0"/>
                <a:cs typeface="Arial"/>
              </a:rPr>
              <a:t>cn</a:t>
            </a:r>
            <a:r>
              <a:rPr lang="en-GB" sz="1000" b="1" spc="-100" dirty="0">
                <a:latin typeface="Arial Black" panose="020B0A04020102020204" pitchFamily="34" charset="0"/>
                <a:cs typeface="Arial"/>
              </a:rPr>
              <a:t> </a:t>
            </a:r>
            <a:r>
              <a:rPr lang="en-GB" sz="1000" b="1" spc="-50" dirty="0">
                <a:latin typeface="Arial Black" panose="020B0A04020102020204" pitchFamily="34" charset="0"/>
                <a:cs typeface="Arial"/>
              </a:rPr>
              <a:t>still contribute </a:t>
            </a:r>
            <a:r>
              <a:rPr lang="en-GB" sz="1000" b="1" spc="-30" dirty="0">
                <a:latin typeface="Arial Black" panose="020B0A04020102020204" pitchFamily="34" charset="0"/>
                <a:cs typeface="Arial"/>
              </a:rPr>
              <a:t>to </a:t>
            </a:r>
            <a:r>
              <a:rPr lang="en-GB" sz="1000" b="1" spc="-40" dirty="0">
                <a:latin typeface="Arial Black" panose="020B0A04020102020204" pitchFamily="34" charset="0"/>
                <a:cs typeface="Arial"/>
              </a:rPr>
              <a:t>the </a:t>
            </a:r>
            <a:r>
              <a:rPr lang="en-GB" sz="1000" b="1" spc="-60" dirty="0">
                <a:latin typeface="Arial Black" panose="020B0A04020102020204" pitchFamily="34" charset="0"/>
                <a:cs typeface="Arial"/>
              </a:rPr>
              <a:t>community. </a:t>
            </a:r>
            <a:r>
              <a:rPr lang="en-GB" sz="1000" b="1" spc="-45" dirty="0">
                <a:latin typeface="Arial Black" panose="020B0A04020102020204" pitchFamily="34" charset="0"/>
                <a:cs typeface="Arial"/>
              </a:rPr>
              <a:t>We </a:t>
            </a:r>
            <a:r>
              <a:rPr lang="en-GB" sz="1000" b="1" spc="-65" dirty="0">
                <a:latin typeface="Arial Black" panose="020B0A04020102020204" pitchFamily="34" charset="0"/>
                <a:cs typeface="Arial"/>
              </a:rPr>
              <a:t>only </a:t>
            </a:r>
            <a:r>
              <a:rPr lang="en-GB" sz="1000" b="1" spc="-75" dirty="0" err="1">
                <a:latin typeface="Arial Black" panose="020B0A04020102020204" pitchFamily="34" charset="0"/>
                <a:cs typeface="Arial"/>
              </a:rPr>
              <a:t>hv</a:t>
            </a:r>
            <a:r>
              <a:rPr lang="en-GB" sz="1000" b="1" spc="-75" dirty="0">
                <a:latin typeface="Arial Black" panose="020B0A04020102020204" pitchFamily="34" charset="0"/>
                <a:cs typeface="Arial"/>
              </a:rPr>
              <a:t> </a:t>
            </a:r>
            <a:r>
              <a:rPr lang="en-GB" sz="1000" b="1" spc="-30" dirty="0">
                <a:latin typeface="Arial Black" panose="020B0A04020102020204" pitchFamily="34" charset="0"/>
                <a:cs typeface="Arial"/>
              </a:rPr>
              <a:t>to </a:t>
            </a:r>
            <a:r>
              <a:rPr lang="en-GB" sz="1000" b="1" spc="-70" dirty="0">
                <a:latin typeface="Arial Black" panose="020B0A04020102020204" pitchFamily="34" charset="0"/>
                <a:cs typeface="Arial"/>
              </a:rPr>
              <a:t>stay </a:t>
            </a:r>
            <a:r>
              <a:rPr lang="en-GB" sz="1000" b="1" spc="-80" dirty="0">
                <a:latin typeface="Arial Black" panose="020B0A04020102020204" pitchFamily="34" charset="0"/>
                <a:cs typeface="Arial"/>
              </a:rPr>
              <a:t>focused </a:t>
            </a:r>
            <a:r>
              <a:rPr lang="en-GB" sz="1000" b="1" spc="-70" dirty="0">
                <a:latin typeface="Arial Black" panose="020B0A04020102020204" pitchFamily="34" charset="0"/>
                <a:cs typeface="Arial"/>
              </a:rPr>
              <a:t>on </a:t>
            </a:r>
            <a:r>
              <a:rPr lang="en-GB" sz="1000" b="1" spc="-40" dirty="0">
                <a:latin typeface="Arial Black" panose="020B0A04020102020204" pitchFamily="34" charset="0"/>
                <a:cs typeface="Arial"/>
              </a:rPr>
              <a:t>what </a:t>
            </a:r>
            <a:r>
              <a:rPr lang="en-GB" sz="1000" b="1" spc="-45" dirty="0">
                <a:latin typeface="Arial Black" panose="020B0A04020102020204" pitchFamily="34" charset="0"/>
                <a:cs typeface="Arial"/>
              </a:rPr>
              <a:t>we </a:t>
            </a:r>
            <a:r>
              <a:rPr lang="en-GB" sz="1000" b="1" spc="-40" dirty="0">
                <a:latin typeface="Arial Black" panose="020B0A04020102020204" pitchFamily="34" charset="0"/>
                <a:cs typeface="Arial"/>
              </a:rPr>
              <a:t>want </a:t>
            </a:r>
            <a:r>
              <a:rPr lang="en-GB" sz="1000" b="1" spc="-30" dirty="0">
                <a:latin typeface="Arial Black" panose="020B0A04020102020204" pitchFamily="34" charset="0"/>
                <a:cs typeface="Arial"/>
              </a:rPr>
              <a:t>to  </a:t>
            </a:r>
            <a:r>
              <a:rPr lang="en-GB" sz="1000" b="1" spc="-80" dirty="0">
                <a:latin typeface="Arial Black" panose="020B0A04020102020204" pitchFamily="34" charset="0"/>
                <a:cs typeface="Arial"/>
              </a:rPr>
              <a:t>accomplish </a:t>
            </a:r>
            <a:r>
              <a:rPr lang="en-GB" sz="1000" b="1" spc="-65" dirty="0">
                <a:latin typeface="Arial Black" panose="020B0A04020102020204" pitchFamily="34" charset="0"/>
                <a:cs typeface="Arial"/>
              </a:rPr>
              <a:t>and </a:t>
            </a:r>
            <a:r>
              <a:rPr lang="en-GB" sz="1000" b="1" spc="-75" dirty="0">
                <a:latin typeface="Arial Black" panose="020B0A04020102020204" pitchFamily="34" charset="0"/>
                <a:cs typeface="Arial"/>
              </a:rPr>
              <a:t>having </a:t>
            </a:r>
            <a:r>
              <a:rPr lang="en-GB" sz="1000" b="1" spc="-60" dirty="0">
                <a:latin typeface="Arial Black" panose="020B0A04020102020204" pitchFamily="34" charset="0"/>
                <a:cs typeface="Arial"/>
              </a:rPr>
              <a:t>a </a:t>
            </a:r>
            <a:r>
              <a:rPr lang="en-GB" sz="1000" b="1" spc="-75" dirty="0">
                <a:latin typeface="Arial Black" panose="020B0A04020102020204" pitchFamily="34" charset="0"/>
                <a:cs typeface="Arial"/>
              </a:rPr>
              <a:t>generous</a:t>
            </a:r>
            <a:r>
              <a:rPr lang="en-GB" sz="1000" b="1" spc="30" dirty="0">
                <a:latin typeface="Arial Black" panose="020B0A04020102020204" pitchFamily="34" charset="0"/>
                <a:cs typeface="Arial"/>
              </a:rPr>
              <a:t> </a:t>
            </a:r>
            <a:r>
              <a:rPr lang="en-GB" sz="1000" b="1" spc="-35" dirty="0">
                <a:latin typeface="Arial Black" panose="020B0A04020102020204" pitchFamily="34" charset="0"/>
                <a:cs typeface="Arial"/>
              </a:rPr>
              <a:t>heart.</a:t>
            </a:r>
          </a:p>
          <a:p>
            <a:pPr marL="12700" marR="6985" algn="just">
              <a:lnSpc>
                <a:spcPct val="101699"/>
              </a:lnSpc>
              <a:spcBef>
                <a:spcPts val="5"/>
              </a:spcBef>
            </a:pPr>
            <a:r>
              <a:rPr lang="en-GB" sz="1000" b="1" u="sng" spc="-90" dirty="0">
                <a:solidFill>
                  <a:srgbClr val="0000FF"/>
                </a:solidFill>
                <a:uFill>
                  <a:solidFill>
                    <a:srgbClr val="0000FF"/>
                  </a:solidFill>
                </a:uFill>
                <a:latin typeface="Arial Black" panose="020B0A04020102020204" pitchFamily="34" charset="0"/>
                <a:cs typeface="Arial"/>
                <a:hlinkClick r:id="rId10"/>
              </a:rPr>
              <a:t>Joel </a:t>
            </a:r>
            <a:r>
              <a:rPr lang="en-GB" sz="1000" b="1" u="sng" spc="-95" dirty="0">
                <a:solidFill>
                  <a:srgbClr val="0000FF"/>
                </a:solidFill>
                <a:uFill>
                  <a:solidFill>
                    <a:srgbClr val="0000FF"/>
                  </a:solidFill>
                </a:uFill>
                <a:latin typeface="Arial Black" panose="020B0A04020102020204" pitchFamily="34" charset="0"/>
                <a:cs typeface="Arial"/>
                <a:hlinkClick r:id="rId10"/>
              </a:rPr>
              <a:t>C. </a:t>
            </a:r>
            <a:r>
              <a:rPr lang="en-GB" sz="1000" b="1" u="sng" spc="-80" dirty="0">
                <a:solidFill>
                  <a:srgbClr val="0000FF"/>
                </a:solidFill>
                <a:uFill>
                  <a:solidFill>
                    <a:srgbClr val="0000FF"/>
                  </a:solidFill>
                </a:uFill>
                <a:latin typeface="Arial Black" panose="020B0A04020102020204" pitchFamily="34" charset="0"/>
                <a:cs typeface="Arial"/>
                <a:hlinkClick r:id="rId10"/>
              </a:rPr>
              <a:t>Paredes </a:t>
            </a:r>
            <a:r>
              <a:rPr lang="en-GB" sz="1000" b="1" i="1" u="sng" spc="-55" dirty="0">
                <a:solidFill>
                  <a:srgbClr val="0000FF"/>
                </a:solidFill>
                <a:uFill>
                  <a:solidFill>
                    <a:srgbClr val="0000FF"/>
                  </a:solidFill>
                </a:uFill>
                <a:latin typeface="Arial Black" panose="020B0A04020102020204" pitchFamily="34" charset="0"/>
                <a:cs typeface="Trebuchet MS"/>
                <a:hlinkClick r:id="rId10"/>
              </a:rPr>
              <a:t>Group </a:t>
            </a:r>
            <a:r>
              <a:rPr lang="en-GB" sz="1000" b="1" i="1" u="sng" spc="-45" dirty="0">
                <a:solidFill>
                  <a:srgbClr val="0000FF"/>
                </a:solidFill>
                <a:uFill>
                  <a:solidFill>
                    <a:srgbClr val="0000FF"/>
                  </a:solidFill>
                </a:uFill>
                <a:latin typeface="Arial Black" panose="020B0A04020102020204" pitchFamily="34" charset="0"/>
                <a:cs typeface="Trebuchet MS"/>
                <a:hlinkClick r:id="rId10"/>
              </a:rPr>
              <a:t>Admin</a:t>
            </a:r>
            <a:r>
              <a:rPr lang="en-GB" sz="1000" b="1" i="1" spc="-45" dirty="0">
                <a:solidFill>
                  <a:srgbClr val="0000FF"/>
                </a:solidFill>
                <a:latin typeface="Arial Black" panose="020B0A04020102020204" pitchFamily="34" charset="0"/>
                <a:cs typeface="Trebuchet MS"/>
                <a:hlinkClick r:id="rId10"/>
              </a:rPr>
              <a:t> </a:t>
            </a:r>
            <a:r>
              <a:rPr lang="en-GB" sz="1000" b="1" spc="-75" dirty="0">
                <a:latin typeface="Arial Black" panose="020B0A04020102020204" pitchFamily="34" charset="0"/>
                <a:cs typeface="Arial"/>
              </a:rPr>
              <a:t>Brod, </a:t>
            </a:r>
            <a:r>
              <a:rPr lang="en-GB" sz="1000" b="1" spc="-70" dirty="0">
                <a:latin typeface="Arial Black" panose="020B0A04020102020204" pitchFamily="34" charset="0"/>
                <a:cs typeface="Arial"/>
              </a:rPr>
              <a:t>mabuhay</a:t>
            </a:r>
            <a:r>
              <a:rPr lang="en-GB" sz="1000" b="1" spc="65" dirty="0">
                <a:latin typeface="Arial Black" panose="020B0A04020102020204" pitchFamily="34" charset="0"/>
                <a:cs typeface="Arial"/>
              </a:rPr>
              <a:t> </a:t>
            </a:r>
            <a:r>
              <a:rPr lang="en-GB" sz="1000" b="1" spc="-45" dirty="0">
                <a:latin typeface="Arial Black" panose="020B0A04020102020204" pitchFamily="34" charset="0"/>
                <a:cs typeface="Arial"/>
              </a:rPr>
              <a:t>ka!</a:t>
            </a:r>
            <a:endParaRPr lang="en-GB" sz="1000" dirty="0">
              <a:latin typeface="Arial Black" panose="020B0A04020102020204" pitchFamily="34" charset="0"/>
              <a:cs typeface="Arial"/>
            </a:endParaRPr>
          </a:p>
          <a:p>
            <a:pPr marL="12700" marR="6985" algn="just">
              <a:lnSpc>
                <a:spcPct val="101699"/>
              </a:lnSpc>
              <a:spcBef>
                <a:spcPts val="5"/>
              </a:spcBef>
            </a:pPr>
            <a:endParaRPr lang="en-GB" sz="1000" b="1" spc="-55" dirty="0">
              <a:latin typeface="Arial Black" panose="020B0A04020102020204" pitchFamily="34" charset="0"/>
              <a:cs typeface="Arial"/>
            </a:endParaRPr>
          </a:p>
          <a:p>
            <a:pPr marL="821690" marR="8890" algn="just">
              <a:lnSpc>
                <a:spcPct val="101099"/>
              </a:lnSpc>
              <a:spcBef>
                <a:spcPts val="10"/>
              </a:spcBef>
            </a:pPr>
            <a:r>
              <a:rPr lang="en-GB" sz="1000" b="1" u="sng" spc="-70" dirty="0">
                <a:solidFill>
                  <a:srgbClr val="0000FF"/>
                </a:solidFill>
                <a:uFill>
                  <a:solidFill>
                    <a:srgbClr val="0000FF"/>
                  </a:solidFill>
                </a:uFill>
                <a:latin typeface="Arial Black" panose="020B0A04020102020204" pitchFamily="34" charset="0"/>
                <a:cs typeface="Arial"/>
                <a:hlinkClick r:id="rId11"/>
              </a:rPr>
              <a:t>Dave </a:t>
            </a:r>
            <a:r>
              <a:rPr lang="en-GB" sz="1000" b="1" u="sng" spc="-100" dirty="0">
                <a:solidFill>
                  <a:srgbClr val="0000FF"/>
                </a:solidFill>
                <a:uFill>
                  <a:solidFill>
                    <a:srgbClr val="0000FF"/>
                  </a:solidFill>
                </a:uFill>
                <a:latin typeface="Arial Black" panose="020B0A04020102020204" pitchFamily="34" charset="0"/>
                <a:cs typeface="Arial"/>
                <a:hlinkClick r:id="rId11"/>
              </a:rPr>
              <a:t>Ramos</a:t>
            </a:r>
            <a:r>
              <a:rPr lang="en-GB" sz="1000" b="1" spc="-100" dirty="0">
                <a:solidFill>
                  <a:srgbClr val="0000FF"/>
                </a:solidFill>
                <a:latin typeface="Arial Black" panose="020B0A04020102020204" pitchFamily="34" charset="0"/>
                <a:cs typeface="Arial"/>
                <a:hlinkClick r:id="rId11"/>
              </a:rPr>
              <a:t> </a:t>
            </a:r>
            <a:r>
              <a:rPr lang="en-GB" sz="1000" b="1" spc="-75" dirty="0">
                <a:latin typeface="Arial Black" panose="020B0A04020102020204" pitchFamily="34" charset="0"/>
                <a:cs typeface="Arial"/>
              </a:rPr>
              <a:t>Proud </a:t>
            </a:r>
            <a:r>
              <a:rPr lang="en-GB" sz="1000" b="1" spc="-30" dirty="0">
                <a:latin typeface="Arial Black" panose="020B0A04020102020204" pitchFamily="34" charset="0"/>
                <a:cs typeface="Arial"/>
              </a:rPr>
              <a:t>to </a:t>
            </a:r>
            <a:r>
              <a:rPr lang="en-GB" sz="1000" b="1" spc="-60" dirty="0">
                <a:latin typeface="Arial Black" panose="020B0A04020102020204" pitchFamily="34" charset="0"/>
                <a:cs typeface="Arial"/>
              </a:rPr>
              <a:t>be a </a:t>
            </a:r>
            <a:r>
              <a:rPr lang="en-GB" sz="1000" b="1" spc="-135" dirty="0">
                <a:latin typeface="Arial Black" panose="020B0A04020102020204" pitchFamily="34" charset="0"/>
                <a:cs typeface="Arial"/>
              </a:rPr>
              <a:t>BETA </a:t>
            </a:r>
            <a:r>
              <a:rPr lang="en-GB" sz="1000" b="1" spc="-70" dirty="0">
                <a:latin typeface="Arial Black" panose="020B0A04020102020204" pitchFamily="34" charset="0"/>
                <a:cs typeface="Arial"/>
              </a:rPr>
              <a:t>SIGMAN! </a:t>
            </a:r>
            <a:r>
              <a:rPr lang="en-GB" sz="1000" b="1" spc="-75" dirty="0">
                <a:latin typeface="Arial Black" panose="020B0A04020102020204" pitchFamily="34" charset="0"/>
                <a:cs typeface="Arial"/>
              </a:rPr>
              <a:t>Proud </a:t>
            </a:r>
            <a:r>
              <a:rPr lang="en-GB" sz="1000" b="1" spc="-30" dirty="0">
                <a:latin typeface="Arial Black" panose="020B0A04020102020204" pitchFamily="34" charset="0"/>
                <a:cs typeface="Arial"/>
              </a:rPr>
              <a:t>to </a:t>
            </a:r>
            <a:r>
              <a:rPr lang="en-GB" sz="1000" b="1" spc="-60" dirty="0">
                <a:latin typeface="Arial Black" panose="020B0A04020102020204" pitchFamily="34" charset="0"/>
                <a:cs typeface="Arial"/>
              </a:rPr>
              <a:t>be </a:t>
            </a:r>
            <a:r>
              <a:rPr lang="en-GB" sz="1000" b="1" spc="-65" dirty="0">
                <a:latin typeface="Arial Black" panose="020B0A04020102020204" pitchFamily="34" charset="0"/>
                <a:cs typeface="Arial"/>
              </a:rPr>
              <a:t>your </a:t>
            </a:r>
            <a:r>
              <a:rPr lang="en-GB" sz="1000" b="1" spc="-55" dirty="0" err="1">
                <a:latin typeface="Arial Black" panose="020B0A04020102020204" pitchFamily="34" charset="0"/>
                <a:cs typeface="Arial"/>
              </a:rPr>
              <a:t>brod</a:t>
            </a:r>
            <a:r>
              <a:rPr lang="en-GB" sz="1000" b="1" spc="-55" dirty="0">
                <a:latin typeface="Arial Black" panose="020B0A04020102020204" pitchFamily="34" charset="0"/>
                <a:cs typeface="Arial"/>
              </a:rPr>
              <a:t>, </a:t>
            </a:r>
            <a:r>
              <a:rPr lang="en-GB" sz="1000" b="1" spc="-75" dirty="0">
                <a:latin typeface="Arial Black" panose="020B0A04020102020204" pitchFamily="34" charset="0"/>
                <a:cs typeface="Arial"/>
              </a:rPr>
              <a:t>Frank </a:t>
            </a:r>
            <a:r>
              <a:rPr lang="en-GB" sz="1000" b="1" spc="-70" dirty="0">
                <a:latin typeface="Arial Black" panose="020B0A04020102020204" pitchFamily="34" charset="0"/>
                <a:cs typeface="Arial"/>
              </a:rPr>
              <a:t>Gorrez </a:t>
            </a:r>
            <a:r>
              <a:rPr lang="en-GB" sz="1000" b="1" spc="-95" dirty="0">
                <a:latin typeface="Arial Black" panose="020B0A04020102020204" pitchFamily="34" charset="0"/>
                <a:cs typeface="Arial"/>
              </a:rPr>
              <a:t>UP </a:t>
            </a:r>
            <a:r>
              <a:rPr lang="en-GB" sz="1000" b="1" spc="-80" dirty="0">
                <a:latin typeface="Arial Black" panose="020B0A04020102020204" pitchFamily="34" charset="0"/>
                <a:cs typeface="Arial"/>
              </a:rPr>
              <a:t>College </a:t>
            </a:r>
            <a:r>
              <a:rPr lang="en-GB" sz="1000" b="1" spc="-45" dirty="0">
                <a:latin typeface="Arial Black" panose="020B0A04020102020204" pitchFamily="34" charset="0"/>
                <a:cs typeface="Arial"/>
              </a:rPr>
              <a:t>of </a:t>
            </a:r>
            <a:r>
              <a:rPr lang="en-GB" sz="1000" b="1" spc="-65" dirty="0">
                <a:latin typeface="Arial Black" panose="020B0A04020102020204" pitchFamily="34" charset="0"/>
                <a:cs typeface="Arial"/>
              </a:rPr>
              <a:t>Agriculture </a:t>
            </a:r>
            <a:r>
              <a:rPr lang="en-GB" sz="1000" b="1" spc="-135" dirty="0">
                <a:latin typeface="Arial Black" panose="020B0A04020102020204" pitchFamily="34" charset="0"/>
                <a:cs typeface="Arial"/>
              </a:rPr>
              <a:t>BETA  </a:t>
            </a:r>
            <a:r>
              <a:rPr lang="en-GB" sz="1000" b="1" spc="-70" dirty="0">
                <a:latin typeface="Arial Black" panose="020B0A04020102020204" pitchFamily="34" charset="0"/>
                <a:cs typeface="Arial"/>
              </a:rPr>
              <a:t>SIGMA!</a:t>
            </a:r>
            <a:r>
              <a:rPr lang="en-GB" sz="1000" b="1" spc="-60" dirty="0">
                <a:latin typeface="Arial Black" panose="020B0A04020102020204" pitchFamily="34" charset="0"/>
                <a:cs typeface="Arial"/>
              </a:rPr>
              <a:t> </a:t>
            </a:r>
            <a:r>
              <a:rPr lang="en-GB" sz="1000" b="1" spc="-55" dirty="0">
                <a:latin typeface="Arial Black" panose="020B0A04020102020204" pitchFamily="34" charset="0"/>
                <a:cs typeface="Arial"/>
              </a:rPr>
              <a:t>Mabuhay#</a:t>
            </a:r>
          </a:p>
          <a:p>
            <a:pPr marL="821690" marR="8890" algn="just">
              <a:lnSpc>
                <a:spcPct val="101099"/>
              </a:lnSpc>
              <a:spcBef>
                <a:spcPts val="10"/>
              </a:spcBef>
            </a:pPr>
            <a:endParaRPr lang="en-GB" sz="1000" b="1" spc="-55" dirty="0">
              <a:latin typeface="Arial Black" panose="020B0A04020102020204" pitchFamily="34" charset="0"/>
              <a:cs typeface="Arial"/>
            </a:endParaRPr>
          </a:p>
          <a:p>
            <a:pPr marL="821690" marR="8890" algn="just">
              <a:lnSpc>
                <a:spcPct val="101099"/>
              </a:lnSpc>
              <a:spcBef>
                <a:spcPts val="10"/>
              </a:spcBef>
            </a:pPr>
            <a:endParaRPr lang="en-GB" sz="1000" b="1" u="sng" spc="-80" dirty="0">
              <a:solidFill>
                <a:srgbClr val="0000FF"/>
              </a:solidFill>
              <a:uFill>
                <a:solidFill>
                  <a:srgbClr val="0000FF"/>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endParaRPr>
          </a:p>
          <a:p>
            <a:pPr marL="821690" marR="8890" algn="just">
              <a:lnSpc>
                <a:spcPct val="101099"/>
              </a:lnSpc>
              <a:spcBef>
                <a:spcPts val="10"/>
              </a:spcBef>
            </a:pPr>
            <a:endParaRPr lang="en-GB" sz="1000" b="1" u="sng" spc="-80" dirty="0">
              <a:solidFill>
                <a:srgbClr val="0000FF"/>
              </a:solidFill>
              <a:uFill>
                <a:solidFill>
                  <a:srgbClr val="0000FF"/>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endParaRPr>
          </a:p>
          <a:p>
            <a:pPr marL="821690" marR="8890" algn="just">
              <a:lnSpc>
                <a:spcPct val="101099"/>
              </a:lnSpc>
              <a:spcBef>
                <a:spcPts val="10"/>
              </a:spcBef>
            </a:pPr>
            <a:endParaRPr lang="en-GB" sz="1000" b="1" u="sng" spc="-80" dirty="0">
              <a:solidFill>
                <a:srgbClr val="0000FF"/>
              </a:solidFill>
              <a:uFill>
                <a:solidFill>
                  <a:srgbClr val="0000FF"/>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endParaRPr>
          </a:p>
          <a:p>
            <a:pPr marL="821690" marR="8890" algn="just">
              <a:lnSpc>
                <a:spcPct val="101099"/>
              </a:lnSpc>
              <a:spcBef>
                <a:spcPts val="10"/>
              </a:spcBef>
            </a:pPr>
            <a:r>
              <a:rPr lang="en-GB" sz="1000" b="1" u="sng" spc="-80" dirty="0">
                <a:solidFill>
                  <a:srgbClr val="0000FF"/>
                </a:solidFill>
                <a:uFill>
                  <a:solidFill>
                    <a:srgbClr val="0000FF"/>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Brod </a:t>
            </a:r>
            <a:r>
              <a:rPr lang="en-GB" sz="1000" b="1" u="sng" spc="-50" dirty="0" err="1">
                <a:solidFill>
                  <a:srgbClr val="0000FF"/>
                </a:solidFill>
                <a:uFill>
                  <a:solidFill>
                    <a:srgbClr val="0000FF"/>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Vir</a:t>
            </a:r>
            <a:r>
              <a:rPr lang="en-GB" sz="1000" b="1" spc="-50" dirty="0">
                <a:solidFill>
                  <a:srgbClr val="0000FF"/>
                </a:solid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 </a:t>
            </a:r>
            <a:r>
              <a:rPr lang="en-GB" sz="1000" b="1" spc="-95" dirty="0">
                <a:solidFill>
                  <a:prstClr val="black"/>
                </a:solidFill>
                <a:latin typeface="Arial Black" panose="020B0A04020102020204" pitchFamily="34" charset="0"/>
                <a:cs typeface="Arial"/>
              </a:rPr>
              <a:t>Am </a:t>
            </a:r>
            <a:r>
              <a:rPr lang="en-GB" sz="1000" b="1" spc="-60" dirty="0">
                <a:solidFill>
                  <a:prstClr val="black"/>
                </a:solidFill>
                <a:latin typeface="Arial Black" panose="020B0A04020102020204" pitchFamily="34" charset="0"/>
                <a:cs typeface="Arial"/>
              </a:rPr>
              <a:t>a </a:t>
            </a:r>
            <a:r>
              <a:rPr lang="en-GB" sz="1000" b="1" spc="-50" dirty="0">
                <a:solidFill>
                  <a:prstClr val="black"/>
                </a:solidFill>
                <a:latin typeface="Arial Black" panose="020B0A04020102020204" pitchFamily="34" charset="0"/>
                <a:cs typeface="Arial"/>
              </a:rPr>
              <a:t>forester turned </a:t>
            </a:r>
            <a:r>
              <a:rPr lang="en-GB" sz="1000" b="1" spc="-45" dirty="0">
                <a:solidFill>
                  <a:prstClr val="black"/>
                </a:solidFill>
                <a:latin typeface="Arial Black" panose="020B0A04020102020204" pitchFamily="34" charset="0"/>
                <a:cs typeface="Arial"/>
              </a:rPr>
              <a:t>farmer </a:t>
            </a:r>
            <a:r>
              <a:rPr lang="en-GB" sz="1000" b="1" spc="-60" dirty="0">
                <a:solidFill>
                  <a:prstClr val="black"/>
                </a:solidFill>
                <a:latin typeface="Arial Black" panose="020B0A04020102020204" pitchFamily="34" charset="0"/>
                <a:cs typeface="Arial"/>
              </a:rPr>
              <a:t>now </a:t>
            </a:r>
            <a:r>
              <a:rPr lang="en-GB" sz="1000" b="1" spc="-55" dirty="0">
                <a:solidFill>
                  <a:prstClr val="black"/>
                </a:solidFill>
                <a:latin typeface="Arial Black" panose="020B0A04020102020204" pitchFamily="34" charset="0"/>
                <a:cs typeface="Arial"/>
              </a:rPr>
              <a:t>in </a:t>
            </a:r>
            <a:r>
              <a:rPr lang="en-GB" sz="1000" b="1" spc="-75" dirty="0">
                <a:solidFill>
                  <a:prstClr val="black"/>
                </a:solidFill>
                <a:latin typeface="Arial Black" panose="020B0A04020102020204" pitchFamily="34" charset="0"/>
                <a:cs typeface="Arial"/>
              </a:rPr>
              <a:t>my </a:t>
            </a:r>
            <a:r>
              <a:rPr lang="en-GB" sz="1000" b="1" spc="-60" dirty="0">
                <a:solidFill>
                  <a:prstClr val="black"/>
                </a:solidFill>
                <a:latin typeface="Arial Black" panose="020B0A04020102020204" pitchFamily="34" charset="0"/>
                <a:cs typeface="Arial"/>
              </a:rPr>
              <a:t>province. </a:t>
            </a:r>
            <a:r>
              <a:rPr lang="en-GB" sz="1000" b="1" spc="-95" dirty="0">
                <a:solidFill>
                  <a:prstClr val="black"/>
                </a:solidFill>
                <a:latin typeface="Arial Black" panose="020B0A04020102020204" pitchFamily="34" charset="0"/>
                <a:cs typeface="Arial"/>
              </a:rPr>
              <a:t>Am </a:t>
            </a:r>
            <a:r>
              <a:rPr lang="en-GB" sz="1000" b="1" spc="-75" dirty="0">
                <a:solidFill>
                  <a:prstClr val="black"/>
                </a:solidFill>
                <a:latin typeface="Arial Black" panose="020B0A04020102020204" pitchFamily="34" charset="0"/>
                <a:cs typeface="Arial"/>
              </a:rPr>
              <a:t>doing </a:t>
            </a:r>
            <a:r>
              <a:rPr lang="en-GB" sz="1000" b="1" spc="-40" dirty="0">
                <a:solidFill>
                  <a:prstClr val="black"/>
                </a:solidFill>
                <a:latin typeface="Arial Black" panose="020B0A04020102020204" pitchFamily="34" charset="0"/>
                <a:cs typeface="Arial"/>
              </a:rPr>
              <a:t>what </a:t>
            </a:r>
            <a:r>
              <a:rPr lang="en-GB" sz="1000" b="1" spc="-60" dirty="0">
                <a:solidFill>
                  <a:prstClr val="black"/>
                </a:solidFill>
                <a:latin typeface="Arial Black" panose="020B0A04020102020204" pitchFamily="34" charset="0"/>
                <a:cs typeface="Arial"/>
              </a:rPr>
              <a:t>a </a:t>
            </a:r>
            <a:r>
              <a:rPr lang="en-GB" sz="1000" b="1" spc="-40" dirty="0">
                <a:solidFill>
                  <a:prstClr val="black"/>
                </a:solidFill>
                <a:latin typeface="Arial Black" panose="020B0A04020102020204" pitchFamily="34" charset="0"/>
                <a:cs typeface="Arial"/>
              </a:rPr>
              <a:t>retired </a:t>
            </a:r>
            <a:r>
              <a:rPr lang="en-GB" sz="1000" b="1" spc="-50" dirty="0">
                <a:solidFill>
                  <a:prstClr val="black"/>
                </a:solidFill>
                <a:latin typeface="Arial Black" panose="020B0A04020102020204" pitchFamily="34" charset="0"/>
                <a:cs typeface="Arial"/>
              </a:rPr>
              <a:t>like </a:t>
            </a:r>
            <a:r>
              <a:rPr lang="en-GB" sz="1000" b="1" spc="-65" dirty="0">
                <a:solidFill>
                  <a:prstClr val="black"/>
                </a:solidFill>
                <a:latin typeface="Arial Black" panose="020B0A04020102020204" pitchFamily="34" charset="0"/>
                <a:cs typeface="Arial"/>
              </a:rPr>
              <a:t>me </a:t>
            </a:r>
            <a:r>
              <a:rPr lang="en-GB" sz="1000" b="1" spc="-30" dirty="0">
                <a:solidFill>
                  <a:prstClr val="black"/>
                </a:solidFill>
                <a:latin typeface="Arial Black" panose="020B0A04020102020204" pitchFamily="34" charset="0"/>
                <a:cs typeface="Arial"/>
              </a:rPr>
              <a:t>to </a:t>
            </a:r>
            <a:r>
              <a:rPr lang="en-GB" sz="1000" b="1" spc="-40" dirty="0">
                <a:solidFill>
                  <a:prstClr val="black"/>
                </a:solidFill>
                <a:latin typeface="Arial Black" panose="020B0A04020102020204" pitchFamily="34" charset="0"/>
                <a:cs typeface="Arial"/>
              </a:rPr>
              <a:t>the </a:t>
            </a:r>
            <a:r>
              <a:rPr lang="en-GB" sz="1000" b="1" spc="-65" dirty="0">
                <a:solidFill>
                  <a:prstClr val="black"/>
                </a:solidFill>
                <a:latin typeface="Arial Black" panose="020B0A04020102020204" pitchFamily="34" charset="0"/>
                <a:cs typeface="Arial"/>
              </a:rPr>
              <a:t>best  </a:t>
            </a:r>
            <a:r>
              <a:rPr lang="en-GB" sz="1000" b="1" spc="-45" dirty="0">
                <a:solidFill>
                  <a:prstClr val="black"/>
                </a:solidFill>
                <a:latin typeface="Arial Black" panose="020B0A04020102020204" pitchFamily="34" charset="0"/>
                <a:cs typeface="Arial"/>
              </a:rPr>
              <a:t>interest of </a:t>
            </a:r>
            <a:r>
              <a:rPr lang="en-GB" sz="1000" b="1" spc="-60" dirty="0">
                <a:solidFill>
                  <a:prstClr val="black"/>
                </a:solidFill>
                <a:latin typeface="Arial Black" panose="020B0A04020102020204" pitchFamily="34" charset="0"/>
                <a:cs typeface="Arial"/>
              </a:rPr>
              <a:t>our </a:t>
            </a:r>
            <a:r>
              <a:rPr lang="en-GB" sz="1000" b="1" spc="-55" dirty="0">
                <a:solidFill>
                  <a:prstClr val="black"/>
                </a:solidFill>
                <a:latin typeface="Arial Black" panose="020B0A04020102020204" pitchFamily="34" charset="0"/>
                <a:cs typeface="Arial"/>
              </a:rPr>
              <a:t>farmers, </a:t>
            </a:r>
            <a:r>
              <a:rPr lang="en-GB" sz="1000" b="1" spc="-60" dirty="0">
                <a:solidFill>
                  <a:prstClr val="black"/>
                </a:solidFill>
                <a:latin typeface="Arial Black" panose="020B0A04020102020204" pitchFamily="34" charset="0"/>
                <a:cs typeface="Arial"/>
              </a:rPr>
              <a:t>who </a:t>
            </a:r>
            <a:r>
              <a:rPr lang="en-GB" sz="1000" b="1" spc="-65" dirty="0">
                <a:solidFill>
                  <a:prstClr val="black"/>
                </a:solidFill>
                <a:latin typeface="Arial Black" panose="020B0A04020102020204" pitchFamily="34" charset="0"/>
                <a:cs typeface="Arial"/>
              </a:rPr>
              <a:t>even </a:t>
            </a:r>
            <a:r>
              <a:rPr lang="en-GB" sz="1000" b="1" spc="-60" dirty="0">
                <a:solidFill>
                  <a:prstClr val="black"/>
                </a:solidFill>
                <a:latin typeface="Arial Black" panose="020B0A04020102020204" pitchFamily="34" charset="0"/>
                <a:cs typeface="Arial"/>
              </a:rPr>
              <a:t>did </a:t>
            </a:r>
            <a:r>
              <a:rPr lang="en-GB" sz="1000" b="1" spc="-45" dirty="0">
                <a:solidFill>
                  <a:prstClr val="black"/>
                </a:solidFill>
                <a:latin typeface="Arial Black" panose="020B0A04020102020204" pitchFamily="34" charset="0"/>
                <a:cs typeface="Arial"/>
              </a:rPr>
              <a:t>not </a:t>
            </a:r>
            <a:r>
              <a:rPr lang="en-GB" sz="1000" b="1" spc="-95" dirty="0">
                <a:solidFill>
                  <a:prstClr val="black"/>
                </a:solidFill>
                <a:latin typeface="Arial Black" panose="020B0A04020102020204" pitchFamily="34" charset="0"/>
                <a:cs typeface="Arial"/>
              </a:rPr>
              <a:t>go </a:t>
            </a:r>
            <a:r>
              <a:rPr lang="en-GB" sz="1000" b="1" spc="-30" dirty="0">
                <a:solidFill>
                  <a:prstClr val="black"/>
                </a:solidFill>
                <a:latin typeface="Arial Black" panose="020B0A04020102020204" pitchFamily="34" charset="0"/>
                <a:cs typeface="Arial"/>
              </a:rPr>
              <a:t>to </a:t>
            </a:r>
            <a:r>
              <a:rPr lang="en-GB" sz="1000" b="1" spc="-55" dirty="0">
                <a:solidFill>
                  <a:prstClr val="black"/>
                </a:solidFill>
                <a:latin typeface="Arial Black" panose="020B0A04020102020204" pitchFamily="34" charset="0"/>
                <a:cs typeface="Arial"/>
              </a:rPr>
              <a:t>college...</a:t>
            </a:r>
            <a:r>
              <a:rPr lang="en-GB" sz="1000" b="1" spc="-55" dirty="0" err="1">
                <a:solidFill>
                  <a:prstClr val="black"/>
                </a:solidFill>
                <a:latin typeface="Arial Black" panose="020B0A04020102020204" pitchFamily="34" charset="0"/>
                <a:cs typeface="Arial"/>
              </a:rPr>
              <a:t>brod</a:t>
            </a:r>
            <a:r>
              <a:rPr lang="en-GB" sz="1000" b="1" spc="-55" dirty="0">
                <a:solidFill>
                  <a:prstClr val="black"/>
                </a:solidFill>
                <a:latin typeface="Arial Black" panose="020B0A04020102020204" pitchFamily="34" charset="0"/>
                <a:cs typeface="Arial"/>
              </a:rPr>
              <a:t> </a:t>
            </a:r>
            <a:r>
              <a:rPr lang="en-GB" sz="1000" b="1" spc="-45" dirty="0" err="1">
                <a:solidFill>
                  <a:prstClr val="black"/>
                </a:solidFill>
                <a:latin typeface="Arial Black" panose="020B0A04020102020204" pitchFamily="34" charset="0"/>
                <a:cs typeface="Arial"/>
              </a:rPr>
              <a:t>vir</a:t>
            </a:r>
            <a:r>
              <a:rPr lang="en-GB" sz="1000" b="1" spc="-45" dirty="0">
                <a:solidFill>
                  <a:prstClr val="black"/>
                </a:solidFill>
                <a:latin typeface="Arial Black" panose="020B0A04020102020204" pitchFamily="34" charset="0"/>
                <a:cs typeface="Arial"/>
              </a:rPr>
              <a:t> </a:t>
            </a:r>
            <a:r>
              <a:rPr lang="en-GB" sz="1000" b="1" spc="-50" dirty="0" err="1">
                <a:solidFill>
                  <a:prstClr val="black"/>
                </a:solidFill>
                <a:latin typeface="Arial Black" panose="020B0A04020102020204" pitchFamily="34" charset="0"/>
                <a:cs typeface="Arial"/>
              </a:rPr>
              <a:t>fabian</a:t>
            </a:r>
            <a:r>
              <a:rPr lang="en-GB" sz="1000" b="1" spc="10" dirty="0">
                <a:solidFill>
                  <a:prstClr val="black"/>
                </a:solidFill>
                <a:latin typeface="Arial Black" panose="020B0A04020102020204" pitchFamily="34" charset="0"/>
                <a:cs typeface="Arial"/>
              </a:rPr>
              <a:t> </a:t>
            </a:r>
            <a:r>
              <a:rPr lang="en-GB" sz="1000" b="1" spc="-55" dirty="0">
                <a:solidFill>
                  <a:prstClr val="black"/>
                </a:solidFill>
                <a:latin typeface="Arial Black" panose="020B0A04020102020204" pitchFamily="34" charset="0"/>
                <a:cs typeface="Arial"/>
              </a:rPr>
              <a:t>uplb72a</a:t>
            </a:r>
            <a:endParaRPr lang="en-GB" sz="1000" b="1" spc="-55" dirty="0">
              <a:latin typeface="Arial Black" panose="020B0A04020102020204" pitchFamily="34" charset="0"/>
              <a:cs typeface="Arial"/>
            </a:endParaRPr>
          </a:p>
          <a:p>
            <a:pPr marL="821690" marR="8890">
              <a:lnSpc>
                <a:spcPct val="101099"/>
              </a:lnSpc>
              <a:spcBef>
                <a:spcPts val="10"/>
              </a:spcBef>
            </a:pPr>
            <a:endParaRPr lang="en-GB" sz="1000" b="1" spc="-55" dirty="0">
              <a:latin typeface="Arial Black" panose="020B0A04020102020204" pitchFamily="34" charset="0"/>
              <a:cs typeface="Arial"/>
            </a:endParaRPr>
          </a:p>
          <a:p>
            <a:pPr>
              <a:lnSpc>
                <a:spcPct val="100000"/>
              </a:lnSpc>
              <a:spcBef>
                <a:spcPts val="35"/>
              </a:spcBef>
            </a:pPr>
            <a:endParaRPr lang="en-GB" sz="1000" dirty="0">
              <a:latin typeface="Arial Black" panose="020B0A04020102020204" pitchFamily="34" charset="0"/>
              <a:cs typeface="Times New Roman"/>
            </a:endParaRPr>
          </a:p>
          <a:p>
            <a:pPr marL="12700">
              <a:lnSpc>
                <a:spcPct val="100000"/>
              </a:lnSpc>
            </a:pPr>
            <a:r>
              <a:rPr lang="en-GB" sz="1000" b="1" spc="-60" dirty="0">
                <a:latin typeface="Arial Black" panose="020B0A04020102020204" pitchFamily="34" charset="0"/>
                <a:cs typeface="Arial"/>
              </a:rPr>
              <a:t>Dear</a:t>
            </a:r>
            <a:r>
              <a:rPr lang="en-GB" sz="1000" b="1" spc="-50" dirty="0">
                <a:latin typeface="Arial Black" panose="020B0A04020102020204" pitchFamily="34" charset="0"/>
                <a:cs typeface="Arial"/>
              </a:rPr>
              <a:t> </a:t>
            </a:r>
            <a:r>
              <a:rPr lang="en-GB" sz="1000" b="1" spc="-55" dirty="0" err="1">
                <a:latin typeface="Arial Black" panose="020B0A04020102020204" pitchFamily="34" charset="0"/>
                <a:cs typeface="Arial"/>
              </a:rPr>
              <a:t>brod</a:t>
            </a:r>
            <a:r>
              <a:rPr lang="en-GB" sz="1000" b="1" spc="-55" dirty="0">
                <a:latin typeface="Arial Black" panose="020B0A04020102020204" pitchFamily="34" charset="0"/>
                <a:cs typeface="Arial"/>
              </a:rPr>
              <a:t>,</a:t>
            </a:r>
            <a:endParaRPr lang="en-GB" sz="1000" dirty="0">
              <a:latin typeface="Arial Black" panose="020B0A04020102020204" pitchFamily="34" charset="0"/>
              <a:cs typeface="Times New Roman"/>
            </a:endParaRPr>
          </a:p>
          <a:p>
            <a:pPr marL="12700" marR="5715">
              <a:lnSpc>
                <a:spcPct val="102200"/>
              </a:lnSpc>
            </a:pPr>
            <a:r>
              <a:rPr lang="en-GB" sz="1000" b="1" spc="-85" dirty="0">
                <a:latin typeface="Arial Black" panose="020B0A04020102020204" pitchFamily="34" charset="0"/>
                <a:cs typeface="Arial"/>
              </a:rPr>
              <a:t>Y</a:t>
            </a:r>
            <a:r>
              <a:rPr lang="en-GB" sz="1000" b="1" spc="-65" dirty="0">
                <a:latin typeface="Arial Black" panose="020B0A04020102020204" pitchFamily="34" charset="0"/>
                <a:cs typeface="Arial"/>
              </a:rPr>
              <a:t>our </a:t>
            </a:r>
            <a:r>
              <a:rPr lang="en-GB" sz="1000" b="1" spc="-55" dirty="0">
                <a:latin typeface="Arial Black" panose="020B0A04020102020204" pitchFamily="34" charset="0"/>
                <a:cs typeface="Arial"/>
              </a:rPr>
              <a:t>reports </a:t>
            </a:r>
            <a:r>
              <a:rPr lang="en-GB" sz="1000" b="1" spc="-20" dirty="0">
                <a:latin typeface="Arial Black" panose="020B0A04020102020204" pitchFamily="34" charset="0"/>
                <a:cs typeface="Arial"/>
              </a:rPr>
              <a:t>&amp; </a:t>
            </a:r>
            <a:r>
              <a:rPr lang="en-GB" sz="1000" b="1" spc="-65" dirty="0">
                <a:latin typeface="Arial Black" panose="020B0A04020102020204" pitchFamily="34" charset="0"/>
                <a:cs typeface="Arial"/>
              </a:rPr>
              <a:t>photos, </a:t>
            </a:r>
            <a:r>
              <a:rPr lang="en-GB" sz="1000" b="1" spc="-70" dirty="0" err="1">
                <a:latin typeface="Arial Black" panose="020B0A04020102020204" pitchFamily="34" charset="0"/>
                <a:cs typeface="Arial"/>
              </a:rPr>
              <a:t>nakakamangha</a:t>
            </a:r>
            <a:r>
              <a:rPr lang="en-GB" sz="1000" b="1" spc="-70" dirty="0">
                <a:latin typeface="Arial Black" panose="020B0A04020102020204" pitchFamily="34" charset="0"/>
                <a:cs typeface="Arial"/>
              </a:rPr>
              <a:t> </a:t>
            </a:r>
            <a:r>
              <a:rPr lang="en-GB" sz="1000" b="1" spc="-85" dirty="0">
                <a:latin typeface="Arial Black" panose="020B0A04020102020204" pitchFamily="34" charset="0"/>
                <a:cs typeface="Arial"/>
              </a:rPr>
              <a:t>ang </a:t>
            </a:r>
            <a:r>
              <a:rPr lang="en-GB" sz="1000" b="1" spc="-70" dirty="0">
                <a:latin typeface="Arial Black" panose="020B0A04020102020204" pitchFamily="34" charset="0"/>
                <a:cs typeface="Arial"/>
              </a:rPr>
              <a:t>powers </a:t>
            </a:r>
            <a:r>
              <a:rPr lang="en-GB" sz="1000" b="1" spc="-70" dirty="0" err="1">
                <a:latin typeface="Arial Black" panose="020B0A04020102020204" pitchFamily="34" charset="0"/>
                <a:cs typeface="Arial"/>
              </a:rPr>
              <a:t>mo</a:t>
            </a:r>
            <a:r>
              <a:rPr lang="en-GB" sz="1000" b="1" spc="-70" dirty="0">
                <a:latin typeface="Arial Black" panose="020B0A04020102020204" pitchFamily="34" charset="0"/>
                <a:cs typeface="Arial"/>
              </a:rPr>
              <a:t> </a:t>
            </a:r>
            <a:r>
              <a:rPr lang="en-GB" sz="1000" b="1" spc="-30" dirty="0">
                <a:latin typeface="Arial Black" panose="020B0A04020102020204" pitchFamily="34" charset="0"/>
                <a:cs typeface="Arial"/>
              </a:rPr>
              <a:t>after </a:t>
            </a:r>
            <a:r>
              <a:rPr lang="en-GB" sz="1000" b="1" spc="-45" dirty="0">
                <a:latin typeface="Arial Black" panose="020B0A04020102020204" pitchFamily="34" charset="0"/>
                <a:cs typeface="Arial"/>
              </a:rPr>
              <a:t>all </a:t>
            </a:r>
            <a:r>
              <a:rPr lang="en-GB" sz="1000" b="1" spc="-60" dirty="0">
                <a:latin typeface="Arial Black" panose="020B0A04020102020204" pitchFamily="34" charset="0"/>
                <a:cs typeface="Arial"/>
              </a:rPr>
              <a:t>these </a:t>
            </a:r>
            <a:r>
              <a:rPr lang="en-GB" sz="1000" b="1" spc="-65" dirty="0">
                <a:latin typeface="Arial Black" panose="020B0A04020102020204" pitchFamily="34" charset="0"/>
                <a:cs typeface="Arial"/>
              </a:rPr>
              <a:t>years. </a:t>
            </a:r>
            <a:r>
              <a:rPr lang="en-GB" sz="1000" b="1" spc="-20" dirty="0">
                <a:latin typeface="Arial Black" panose="020B0A04020102020204" pitchFamily="34" charset="0"/>
                <a:cs typeface="Arial"/>
              </a:rPr>
              <a:t>If </a:t>
            </a:r>
            <a:r>
              <a:rPr lang="en-GB" sz="1000" b="1" spc="-50" dirty="0">
                <a:latin typeface="Arial Black" panose="020B0A04020102020204" pitchFamily="34" charset="0"/>
                <a:cs typeface="Arial"/>
              </a:rPr>
              <a:t>we </a:t>
            </a:r>
            <a:r>
              <a:rPr lang="en-GB" sz="1000" b="1" spc="-85" dirty="0">
                <a:latin typeface="Arial Black" panose="020B0A04020102020204" pitchFamily="34" charset="0"/>
                <a:cs typeface="Arial"/>
              </a:rPr>
              <a:t>can </a:t>
            </a:r>
            <a:r>
              <a:rPr lang="en-GB" sz="1000" b="1" spc="-60" dirty="0">
                <a:latin typeface="Arial Black" panose="020B0A04020102020204" pitchFamily="34" charset="0"/>
                <a:cs typeface="Arial"/>
              </a:rPr>
              <a:t>approximate even </a:t>
            </a:r>
            <a:r>
              <a:rPr lang="en-GB" sz="1000" b="1" spc="-50" dirty="0">
                <a:latin typeface="Arial Black" panose="020B0A04020102020204" pitchFamily="34" charset="0"/>
                <a:cs typeface="Arial"/>
              </a:rPr>
              <a:t>half </a:t>
            </a:r>
            <a:r>
              <a:rPr lang="en-GB" sz="1000" b="1" spc="-45" dirty="0">
                <a:latin typeface="Arial Black" panose="020B0A04020102020204" pitchFamily="34" charset="0"/>
                <a:cs typeface="Arial"/>
              </a:rPr>
              <a:t>of </a:t>
            </a:r>
            <a:r>
              <a:rPr lang="en-GB" sz="1000" b="1" spc="-25" dirty="0">
                <a:latin typeface="Arial Black" panose="020B0A04020102020204" pitchFamily="34" charset="0"/>
                <a:cs typeface="Arial"/>
              </a:rPr>
              <a:t>that,  </a:t>
            </a:r>
            <a:r>
              <a:rPr lang="en-GB" sz="1000" b="1" spc="-40" dirty="0">
                <a:latin typeface="Arial Black" panose="020B0A04020102020204" pitchFamily="34" charset="0"/>
                <a:cs typeface="Arial"/>
              </a:rPr>
              <a:t>the </a:t>
            </a:r>
            <a:r>
              <a:rPr lang="en-GB" sz="1000" b="1" spc="-55" dirty="0">
                <a:latin typeface="Arial Black" panose="020B0A04020102020204" pitchFamily="34" charset="0"/>
                <a:cs typeface="Arial"/>
              </a:rPr>
              <a:t>brotherhood would </a:t>
            </a:r>
            <a:r>
              <a:rPr lang="en-GB" sz="1000" b="1" spc="-75" dirty="0">
                <a:latin typeface="Arial Black" panose="020B0A04020102020204" pitchFamily="34" charset="0"/>
                <a:cs typeface="Arial"/>
              </a:rPr>
              <a:t>zoom </a:t>
            </a:r>
            <a:r>
              <a:rPr lang="en-GB" sz="1000" b="1" spc="-30" dirty="0">
                <a:latin typeface="Arial Black" panose="020B0A04020102020204" pitchFamily="34" charset="0"/>
                <a:cs typeface="Arial"/>
              </a:rPr>
              <a:t>to </a:t>
            </a:r>
            <a:r>
              <a:rPr lang="en-GB" sz="1000" b="1" spc="-50" dirty="0">
                <a:latin typeface="Arial Black" panose="020B0A04020102020204" pitchFamily="34" charset="0"/>
                <a:cs typeface="Arial"/>
              </a:rPr>
              <a:t>greater </a:t>
            </a:r>
            <a:r>
              <a:rPr lang="en-GB" sz="1000" b="1" spc="-55" dirty="0">
                <a:latin typeface="Arial Black" panose="020B0A04020102020204" pitchFamily="34" charset="0"/>
                <a:cs typeface="Arial"/>
              </a:rPr>
              <a:t>height, </a:t>
            </a:r>
            <a:r>
              <a:rPr lang="en-GB" sz="1000" b="1" spc="-80" dirty="0">
                <a:latin typeface="Arial Black" panose="020B0A04020102020204" pitchFamily="34" charset="0"/>
                <a:cs typeface="Arial"/>
              </a:rPr>
              <a:t>cheers </a:t>
            </a:r>
            <a:r>
              <a:rPr lang="en-GB" sz="1000" b="1" spc="-30" dirty="0">
                <a:latin typeface="Arial Black" panose="020B0A04020102020204" pitchFamily="34" charset="0"/>
                <a:cs typeface="Arial"/>
              </a:rPr>
              <a:t>to</a:t>
            </a:r>
            <a:r>
              <a:rPr lang="en-GB" sz="1000" b="1" spc="5" dirty="0">
                <a:latin typeface="Arial Black" panose="020B0A04020102020204" pitchFamily="34" charset="0"/>
                <a:cs typeface="Arial"/>
              </a:rPr>
              <a:t> </a:t>
            </a:r>
            <a:r>
              <a:rPr lang="en-GB" sz="1000" b="1" spc="-55" dirty="0">
                <a:latin typeface="Arial Black" panose="020B0A04020102020204" pitchFamily="34" charset="0"/>
                <a:cs typeface="Arial"/>
              </a:rPr>
              <a:t>you!</a:t>
            </a:r>
            <a:endParaRPr lang="en-GB" sz="1000" dirty="0">
              <a:latin typeface="Arial Black" panose="020B0A04020102020204" pitchFamily="34" charset="0"/>
              <a:cs typeface="Times New Roman"/>
            </a:endParaRPr>
          </a:p>
          <a:p>
            <a:pPr marL="12700" marR="4819015">
              <a:lnSpc>
                <a:spcPct val="101499"/>
              </a:lnSpc>
            </a:pPr>
            <a:r>
              <a:rPr lang="en-GB" sz="1000" b="1" u="sng" spc="-50" dirty="0" err="1">
                <a:solidFill>
                  <a:srgbClr val="D13438"/>
                </a:solidFill>
                <a:uFill>
                  <a:solidFill>
                    <a:srgbClr val="D13438"/>
                  </a:solidFill>
                </a:uFill>
                <a:latin typeface="Arial Black" panose="020B0A04020102020204" pitchFamily="34" charset="0"/>
                <a:cs typeface="Arial"/>
              </a:rPr>
              <a:t>jojo</a:t>
            </a:r>
            <a:r>
              <a:rPr lang="en-GB" sz="1000" b="1" u="sng" spc="-50" dirty="0">
                <a:solidFill>
                  <a:srgbClr val="D13438"/>
                </a:solidFill>
                <a:uFill>
                  <a:solidFill>
                    <a:srgbClr val="D13438"/>
                  </a:solidFill>
                </a:uFill>
                <a:latin typeface="Arial Black" panose="020B0A04020102020204" pitchFamily="34" charset="0"/>
                <a:cs typeface="Arial"/>
              </a:rPr>
              <a:t> </a:t>
            </a:r>
            <a:r>
              <a:rPr lang="en-GB" sz="1000" b="1" u="sng" spc="-65" dirty="0" err="1">
                <a:solidFill>
                  <a:srgbClr val="D13438"/>
                </a:solidFill>
                <a:uFill>
                  <a:solidFill>
                    <a:srgbClr val="D13438"/>
                  </a:solidFill>
                </a:uFill>
                <a:latin typeface="Arial Black" panose="020B0A04020102020204" pitchFamily="34" charset="0"/>
                <a:cs typeface="Arial"/>
              </a:rPr>
              <a:t>alfonso</a:t>
            </a:r>
            <a:r>
              <a:rPr lang="en-GB" sz="1000" b="1" u="sng" spc="-65" dirty="0">
                <a:solidFill>
                  <a:srgbClr val="D13438"/>
                </a:solidFill>
                <a:uFill>
                  <a:solidFill>
                    <a:srgbClr val="D13438"/>
                  </a:solidFill>
                </a:uFill>
                <a:latin typeface="Arial Black" panose="020B0A04020102020204" pitchFamily="34" charset="0"/>
                <a:cs typeface="Arial"/>
              </a:rPr>
              <a:t> </a:t>
            </a:r>
            <a:r>
              <a:rPr lang="en-GB" sz="1000" b="1" u="sng" spc="-30" dirty="0" err="1">
                <a:solidFill>
                  <a:srgbClr val="D13438"/>
                </a:solidFill>
                <a:uFill>
                  <a:solidFill>
                    <a:srgbClr val="D13438"/>
                  </a:solidFill>
                </a:uFill>
                <a:latin typeface="Arial Black" panose="020B0A04020102020204" pitchFamily="34" charset="0"/>
                <a:cs typeface="Arial"/>
              </a:rPr>
              <a:t>alejar</a:t>
            </a:r>
            <a:r>
              <a:rPr lang="en-GB" sz="1000" b="1" u="sng" spc="-30" dirty="0">
                <a:solidFill>
                  <a:srgbClr val="D13438"/>
                </a:solidFill>
                <a:uFill>
                  <a:solidFill>
                    <a:srgbClr val="D13438"/>
                  </a:solidFill>
                </a:uFill>
                <a:latin typeface="Arial Black" panose="020B0A04020102020204" pitchFamily="34" charset="0"/>
                <a:cs typeface="Arial"/>
              </a:rPr>
              <a:t>/2016 </a:t>
            </a:r>
            <a:r>
              <a:rPr lang="en-GB" sz="1000" b="1" spc="-30" dirty="0">
                <a:solidFill>
                  <a:srgbClr val="D13438"/>
                </a:solidFill>
                <a:latin typeface="Arial Black" panose="020B0A04020102020204" pitchFamily="34" charset="0"/>
                <a:cs typeface="Arial"/>
              </a:rPr>
              <a:t> </a:t>
            </a:r>
            <a:r>
              <a:rPr lang="en-GB" sz="1000" b="1" u="sng" spc="-60" dirty="0">
                <a:uFill>
                  <a:solidFill>
                    <a:srgbClr val="000000"/>
                  </a:solidFill>
                </a:uFill>
                <a:latin typeface="Arial Black" panose="020B0A04020102020204" pitchFamily="34" charset="0"/>
                <a:cs typeface="Arial"/>
                <a:hlinkClick r:id="rId13"/>
              </a:rPr>
              <a:t>oc.uplb@up.edu.ph </a:t>
            </a:r>
            <a:r>
              <a:rPr lang="en-GB" sz="1000" b="1" spc="-60" dirty="0">
                <a:latin typeface="Arial Black" panose="020B0A04020102020204" pitchFamily="34" charset="0"/>
                <a:cs typeface="Arial"/>
              </a:rPr>
              <a:t> </a:t>
            </a:r>
            <a:r>
              <a:rPr lang="en-GB" sz="1000" b="1" spc="-75" dirty="0">
                <a:latin typeface="Arial Black" panose="020B0A04020102020204" pitchFamily="34" charset="0"/>
                <a:cs typeface="Arial"/>
              </a:rPr>
              <a:t>Fernando </a:t>
            </a:r>
            <a:r>
              <a:rPr lang="en-GB" sz="1000" b="1" spc="-85" dirty="0">
                <a:latin typeface="Arial Black" panose="020B0A04020102020204" pitchFamily="34" charset="0"/>
                <a:cs typeface="Arial"/>
              </a:rPr>
              <a:t>Sanchez, Jr.  </a:t>
            </a:r>
            <a:r>
              <a:rPr lang="en-GB" sz="1000" b="1" spc="-70" dirty="0">
                <a:latin typeface="Arial Black" panose="020B0A04020102020204" pitchFamily="34" charset="0"/>
                <a:cs typeface="Arial"/>
              </a:rPr>
              <a:t>Chancellor,</a:t>
            </a:r>
            <a:r>
              <a:rPr lang="en-GB" sz="1000" b="1" spc="-60" dirty="0">
                <a:latin typeface="Arial Black" panose="020B0A04020102020204" pitchFamily="34" charset="0"/>
                <a:cs typeface="Arial"/>
              </a:rPr>
              <a:t> </a:t>
            </a:r>
            <a:r>
              <a:rPr lang="en-GB" sz="1000" b="1" spc="-125" dirty="0">
                <a:latin typeface="Arial Black" panose="020B0A04020102020204" pitchFamily="34" charset="0"/>
                <a:cs typeface="Arial"/>
              </a:rPr>
              <a:t>UPLB</a:t>
            </a:r>
            <a:endParaRPr lang="en-GB" sz="1000" dirty="0">
              <a:latin typeface="Arial Black" panose="020B0A04020102020204" pitchFamily="34" charset="0"/>
              <a:cs typeface="Arial"/>
            </a:endParaRPr>
          </a:p>
          <a:p>
            <a:pPr marL="12700">
              <a:lnSpc>
                <a:spcPct val="100000"/>
              </a:lnSpc>
              <a:spcBef>
                <a:spcPts val="25"/>
              </a:spcBef>
            </a:pPr>
            <a:r>
              <a:rPr lang="en-GB" sz="1000" b="1" spc="-25" dirty="0">
                <a:latin typeface="Arial Black" panose="020B0A04020102020204" pitchFamily="34" charset="0"/>
                <a:cs typeface="Arial"/>
              </a:rPr>
              <a:t>-------------------------------------------</a:t>
            </a:r>
            <a:endParaRPr lang="en-GB" sz="1000" dirty="0">
              <a:latin typeface="Arial Black" panose="020B0A04020102020204" pitchFamily="34" charset="0"/>
              <a:cs typeface="Arial"/>
            </a:endParaRPr>
          </a:p>
          <a:p>
            <a:pPr marL="12700">
              <a:lnSpc>
                <a:spcPct val="100000"/>
              </a:lnSpc>
            </a:pPr>
            <a:r>
              <a:rPr lang="en-GB" sz="1000" b="1" spc="-60" dirty="0">
                <a:latin typeface="Arial Black" panose="020B0A04020102020204" pitchFamily="34" charset="0"/>
                <a:cs typeface="Arial"/>
              </a:rPr>
              <a:t>Hi </a:t>
            </a:r>
            <a:r>
              <a:rPr lang="en-GB" sz="1000" b="1" spc="-50" dirty="0">
                <a:latin typeface="Arial Black" panose="020B0A04020102020204" pitchFamily="34" charset="0"/>
                <a:cs typeface="Arial"/>
              </a:rPr>
              <a:t>Tito</a:t>
            </a:r>
            <a:r>
              <a:rPr lang="en-GB" sz="1000" b="1" spc="-55" dirty="0">
                <a:latin typeface="Arial Black" panose="020B0A04020102020204" pitchFamily="34" charset="0"/>
                <a:cs typeface="Arial"/>
              </a:rPr>
              <a:t> </a:t>
            </a:r>
            <a:r>
              <a:rPr lang="en-GB" sz="1000" b="1" spc="-65" dirty="0">
                <a:latin typeface="Arial Black" panose="020B0A04020102020204" pitchFamily="34" charset="0"/>
                <a:cs typeface="Arial"/>
              </a:rPr>
              <a:t>Frank, </a:t>
            </a:r>
            <a:r>
              <a:rPr lang="en-GB" sz="1000" b="1" spc="-80" dirty="0">
                <a:latin typeface="Arial Black" panose="020B0A04020102020204" pitchFamily="34" charset="0"/>
                <a:cs typeface="Arial"/>
              </a:rPr>
              <a:t>Thank </a:t>
            </a:r>
            <a:r>
              <a:rPr lang="en-GB" sz="1000" b="1" spc="-75" dirty="0">
                <a:latin typeface="Arial Black" panose="020B0A04020102020204" pitchFamily="34" charset="0"/>
                <a:cs typeface="Arial"/>
              </a:rPr>
              <a:t>you </a:t>
            </a:r>
            <a:r>
              <a:rPr lang="en-GB" sz="1000" b="1" spc="-40" dirty="0">
                <a:latin typeface="Arial Black" panose="020B0A04020102020204" pitchFamily="34" charset="0"/>
                <a:cs typeface="Arial"/>
              </a:rPr>
              <a:t>for </a:t>
            </a:r>
            <a:r>
              <a:rPr lang="en-GB" sz="1000" b="1" spc="-75" dirty="0">
                <a:latin typeface="Arial Black" panose="020B0A04020102020204" pitchFamily="34" charset="0"/>
                <a:cs typeface="Arial"/>
              </a:rPr>
              <a:t>you </a:t>
            </a:r>
            <a:r>
              <a:rPr lang="en-GB" sz="1000" b="1" spc="-65" dirty="0">
                <a:latin typeface="Arial Black" panose="020B0A04020102020204" pitchFamily="34" charset="0"/>
                <a:cs typeface="Arial"/>
              </a:rPr>
              <a:t>have </a:t>
            </a:r>
            <a:r>
              <a:rPr lang="en-GB" sz="1000" b="1" spc="-50" dirty="0">
                <a:latin typeface="Arial Black" panose="020B0A04020102020204" pitchFamily="34" charset="0"/>
                <a:cs typeface="Arial"/>
              </a:rPr>
              <a:t>allowed </a:t>
            </a:r>
            <a:r>
              <a:rPr lang="en-GB" sz="1000" b="1" spc="-40" dirty="0">
                <a:latin typeface="Arial Black" panose="020B0A04020102020204" pitchFamily="34" charset="0"/>
                <a:cs typeface="Arial"/>
              </a:rPr>
              <a:t>the </a:t>
            </a:r>
            <a:r>
              <a:rPr lang="en-GB" sz="1000" b="1" spc="-85" dirty="0">
                <a:latin typeface="Arial Black" panose="020B0A04020102020204" pitchFamily="34" charset="0"/>
                <a:cs typeface="Arial"/>
              </a:rPr>
              <a:t>Lord  </a:t>
            </a:r>
            <a:r>
              <a:rPr lang="en-GB" sz="1000" b="1" spc="-30" dirty="0">
                <a:latin typeface="Arial Black" panose="020B0A04020102020204" pitchFamily="34" charset="0"/>
                <a:cs typeface="Arial"/>
              </a:rPr>
              <a:t>to </a:t>
            </a:r>
            <a:r>
              <a:rPr lang="en-GB" sz="1000" b="1" spc="-90" dirty="0">
                <a:latin typeface="Arial Black" panose="020B0A04020102020204" pitchFamily="34" charset="0"/>
                <a:cs typeface="Arial"/>
              </a:rPr>
              <a:t>use </a:t>
            </a:r>
            <a:r>
              <a:rPr lang="en-GB" sz="1000" b="1" spc="-70" dirty="0">
                <a:latin typeface="Arial Black" panose="020B0A04020102020204" pitchFamily="34" charset="0"/>
                <a:cs typeface="Arial"/>
              </a:rPr>
              <a:t>you </a:t>
            </a:r>
            <a:r>
              <a:rPr lang="en-GB" sz="1000" b="1" spc="-60" dirty="0">
                <a:latin typeface="Arial Black" panose="020B0A04020102020204" pitchFamily="34" charset="0"/>
                <a:cs typeface="Arial"/>
              </a:rPr>
              <a:t>mightily </a:t>
            </a:r>
            <a:r>
              <a:rPr lang="en-GB" sz="1000" b="1" spc="-30" dirty="0">
                <a:latin typeface="Arial Black" panose="020B0A04020102020204" pitchFamily="34" charset="0"/>
                <a:cs typeface="Arial"/>
              </a:rPr>
              <a:t>to </a:t>
            </a:r>
            <a:r>
              <a:rPr lang="en-GB" sz="1000" b="1" spc="-60" dirty="0">
                <a:latin typeface="Arial Black" panose="020B0A04020102020204" pitchFamily="34" charset="0"/>
                <a:cs typeface="Arial"/>
              </a:rPr>
              <a:t>teach </a:t>
            </a:r>
            <a:r>
              <a:rPr lang="en-GB" sz="1000" b="1" spc="-65" dirty="0">
                <a:latin typeface="Arial Black" panose="020B0A04020102020204" pitchFamily="34" charset="0"/>
                <a:cs typeface="Arial"/>
              </a:rPr>
              <a:t>and </a:t>
            </a:r>
            <a:r>
              <a:rPr lang="en-GB" sz="1000" b="1" spc="-60" dirty="0">
                <a:latin typeface="Arial Black" panose="020B0A04020102020204" pitchFamily="34" charset="0"/>
                <a:cs typeface="Arial"/>
              </a:rPr>
              <a:t>continue </a:t>
            </a:r>
            <a:r>
              <a:rPr lang="en-GB" sz="1000" b="1" spc="-30" dirty="0">
                <a:latin typeface="Arial Black" panose="020B0A04020102020204" pitchFamily="34" charset="0"/>
                <a:cs typeface="Arial"/>
              </a:rPr>
              <a:t>to </a:t>
            </a:r>
            <a:r>
              <a:rPr lang="en-GB" sz="1000" b="1" spc="-65" dirty="0">
                <a:latin typeface="Arial Black" panose="020B0A04020102020204" pitchFamily="34" charset="0"/>
                <a:cs typeface="Arial"/>
              </a:rPr>
              <a:t>bridge </a:t>
            </a:r>
            <a:r>
              <a:rPr lang="en-GB" sz="1000" b="1" spc="-40" dirty="0">
                <a:latin typeface="Arial Black" panose="020B0A04020102020204" pitchFamily="34" charset="0"/>
                <a:cs typeface="Arial"/>
              </a:rPr>
              <a:t>the </a:t>
            </a:r>
            <a:r>
              <a:rPr lang="en-GB" sz="1000" b="1" spc="-85" dirty="0">
                <a:latin typeface="Arial Black" panose="020B0A04020102020204" pitchFamily="34" charset="0"/>
                <a:cs typeface="Arial"/>
              </a:rPr>
              <a:t>gap </a:t>
            </a:r>
            <a:r>
              <a:rPr lang="en-GB" sz="1000" b="1" spc="-45" dirty="0">
                <a:latin typeface="Arial Black" panose="020B0A04020102020204" pitchFamily="34" charset="0"/>
                <a:cs typeface="Arial"/>
              </a:rPr>
              <a:t>between </a:t>
            </a:r>
            <a:r>
              <a:rPr lang="en-GB" sz="1000" b="1" spc="-80" dirty="0">
                <a:latin typeface="Arial Black" panose="020B0A04020102020204" pitchFamily="34" charset="0"/>
                <a:cs typeface="Arial"/>
              </a:rPr>
              <a:t>Christians </a:t>
            </a:r>
            <a:r>
              <a:rPr lang="en-GB" sz="1000" b="1" spc="-65" dirty="0">
                <a:latin typeface="Arial Black" panose="020B0A04020102020204" pitchFamily="34" charset="0"/>
                <a:cs typeface="Arial"/>
              </a:rPr>
              <a:t>and  </a:t>
            </a:r>
            <a:r>
              <a:rPr lang="en-GB" sz="1000" b="1" spc="-60" dirty="0">
                <a:latin typeface="Arial Black" panose="020B0A04020102020204" pitchFamily="34" charset="0"/>
                <a:cs typeface="Arial"/>
              </a:rPr>
              <a:t>Muslims. </a:t>
            </a:r>
            <a:r>
              <a:rPr lang="en-GB" sz="1000" b="1" spc="-80" dirty="0">
                <a:latin typeface="Arial Black" panose="020B0A04020102020204" pitchFamily="34" charset="0"/>
                <a:cs typeface="Arial"/>
              </a:rPr>
              <a:t>The </a:t>
            </a:r>
            <a:r>
              <a:rPr lang="en-GB" sz="1000" b="1" spc="-50" dirty="0">
                <a:latin typeface="Arial Black" panose="020B0A04020102020204" pitchFamily="34" charset="0"/>
                <a:cs typeface="Arial"/>
              </a:rPr>
              <a:t>perfect </a:t>
            </a:r>
            <a:r>
              <a:rPr lang="en-GB" sz="1000" b="1" spc="-65" dirty="0">
                <a:latin typeface="Arial Black" panose="020B0A04020102020204" pitchFamily="34" charset="0"/>
                <a:cs typeface="Arial"/>
              </a:rPr>
              <a:t>example </a:t>
            </a:r>
            <a:r>
              <a:rPr lang="en-GB" sz="1000" b="1" spc="-40" dirty="0">
                <a:latin typeface="Arial Black" panose="020B0A04020102020204" pitchFamily="34" charset="0"/>
                <a:cs typeface="Arial"/>
              </a:rPr>
              <a:t>of</a:t>
            </a:r>
            <a:r>
              <a:rPr lang="en-GB" sz="1000" b="1" spc="35" dirty="0">
                <a:latin typeface="Arial Black" panose="020B0A04020102020204" pitchFamily="34" charset="0"/>
                <a:cs typeface="Arial"/>
              </a:rPr>
              <a:t> </a:t>
            </a:r>
            <a:r>
              <a:rPr lang="en-GB" sz="1000" b="1" spc="-50" dirty="0">
                <a:latin typeface="Arial Black" panose="020B0A04020102020204" pitchFamily="34" charset="0"/>
                <a:cs typeface="Arial"/>
              </a:rPr>
              <a:t>love. </a:t>
            </a:r>
            <a:r>
              <a:rPr lang="en-GB" sz="1000" b="1" spc="-45" dirty="0">
                <a:latin typeface="Arial Black" panose="020B0A04020102020204" pitchFamily="34" charset="0"/>
                <a:cs typeface="Arial"/>
              </a:rPr>
              <a:t>We are </a:t>
            </a:r>
            <a:r>
              <a:rPr lang="en-GB" sz="1000" b="1" spc="-40" dirty="0">
                <a:latin typeface="Arial Black" panose="020B0A04020102020204" pitchFamily="34" charset="0"/>
                <a:cs typeface="Arial"/>
              </a:rPr>
              <a:t>truly </a:t>
            </a:r>
            <a:r>
              <a:rPr lang="en-GB" sz="1000" b="1" spc="-45" dirty="0">
                <a:latin typeface="Arial Black" panose="020B0A04020102020204" pitchFamily="34" charset="0"/>
                <a:cs typeface="Arial"/>
              </a:rPr>
              <a:t>grateful </a:t>
            </a:r>
            <a:r>
              <a:rPr lang="en-GB" sz="1000" b="1" spc="-65" dirty="0">
                <a:latin typeface="Arial Black" panose="020B0A04020102020204" pitchFamily="34" charset="0"/>
                <a:cs typeface="Arial"/>
              </a:rPr>
              <a:t>and proud </a:t>
            </a:r>
            <a:r>
              <a:rPr lang="en-GB" sz="1000" b="1" spc="-30" dirty="0">
                <a:latin typeface="Arial Black" panose="020B0A04020102020204" pitchFamily="34" charset="0"/>
                <a:cs typeface="Arial"/>
              </a:rPr>
              <a:t>to </a:t>
            </a:r>
            <a:r>
              <a:rPr lang="en-GB" sz="1000" b="1" spc="-65" dirty="0">
                <a:latin typeface="Arial Black" panose="020B0A04020102020204" pitchFamily="34" charset="0"/>
                <a:cs typeface="Arial"/>
              </a:rPr>
              <a:t>have had </a:t>
            </a:r>
            <a:r>
              <a:rPr lang="en-GB" sz="1000" b="1" spc="-40" dirty="0">
                <a:latin typeface="Arial Black" panose="020B0A04020102020204" pitchFamily="34" charset="0"/>
                <a:cs typeface="Arial"/>
              </a:rPr>
              <a:t>the </a:t>
            </a:r>
            <a:r>
              <a:rPr lang="en-GB" sz="1000" b="1" spc="-55" dirty="0">
                <a:latin typeface="Arial Black" panose="020B0A04020102020204" pitchFamily="34" charset="0"/>
                <a:cs typeface="Arial"/>
              </a:rPr>
              <a:t>privilege </a:t>
            </a:r>
            <a:r>
              <a:rPr lang="en-GB" sz="1000" b="1" spc="-30" dirty="0">
                <a:latin typeface="Arial Black" panose="020B0A04020102020204" pitchFamily="34" charset="0"/>
                <a:cs typeface="Arial"/>
              </a:rPr>
              <a:t>to </a:t>
            </a:r>
            <a:r>
              <a:rPr lang="en-GB" sz="1000" b="1" spc="-60" dirty="0">
                <a:latin typeface="Arial Black" panose="020B0A04020102020204" pitchFamily="34" charset="0"/>
                <a:cs typeface="Arial"/>
              </a:rPr>
              <a:t>know you.  </a:t>
            </a:r>
            <a:r>
              <a:rPr lang="en-GB" sz="1000" b="1" spc="-75" dirty="0">
                <a:latin typeface="Arial Black" panose="020B0A04020102020204" pitchFamily="34" charset="0"/>
                <a:cs typeface="Arial"/>
              </a:rPr>
              <a:t>Cristy</a:t>
            </a:r>
            <a:r>
              <a:rPr lang="en-GB" sz="1000" b="1" spc="-50" dirty="0">
                <a:latin typeface="Arial Black" panose="020B0A04020102020204" pitchFamily="34" charset="0"/>
                <a:cs typeface="Arial"/>
              </a:rPr>
              <a:t> </a:t>
            </a:r>
            <a:r>
              <a:rPr lang="en-GB" sz="1000" b="1" spc="-55" dirty="0">
                <a:latin typeface="Arial Black" panose="020B0A04020102020204" pitchFamily="34" charset="0"/>
                <a:cs typeface="Arial"/>
              </a:rPr>
              <a:t>Hofer </a:t>
            </a:r>
            <a:endParaRPr sz="1000" dirty="0">
              <a:latin typeface="Arial Black" panose="020B0A04020102020204" pitchFamily="34" charset="0"/>
              <a:cs typeface="Arial"/>
            </a:endParaRPr>
          </a:p>
        </p:txBody>
      </p:sp>
      <p:sp>
        <p:nvSpPr>
          <p:cNvPr id="6" name="object 6"/>
          <p:cNvSpPr/>
          <p:nvPr/>
        </p:nvSpPr>
        <p:spPr>
          <a:xfrm>
            <a:off x="177658" y="1973105"/>
            <a:ext cx="770610" cy="839469"/>
          </a:xfrm>
          <a:prstGeom prst="rect">
            <a:avLst/>
          </a:prstGeom>
          <a:blipFill>
            <a:blip r:embed="rId14" cstate="print"/>
            <a:stretch>
              <a:fillRect/>
            </a:stretch>
          </a:blipFill>
        </p:spPr>
        <p:txBody>
          <a:bodyPr wrap="square" lIns="0" tIns="0" rIns="0" bIns="0" rtlCol="0"/>
          <a:lstStyle/>
          <a:p>
            <a:endParaRPr/>
          </a:p>
        </p:txBody>
      </p:sp>
      <p:sp>
        <p:nvSpPr>
          <p:cNvPr id="9" name="object 9"/>
          <p:cNvSpPr/>
          <p:nvPr/>
        </p:nvSpPr>
        <p:spPr>
          <a:xfrm>
            <a:off x="194139" y="2868227"/>
            <a:ext cx="777875" cy="839469"/>
          </a:xfrm>
          <a:prstGeom prst="rect">
            <a:avLst/>
          </a:prstGeom>
          <a:blipFill>
            <a:blip r:embed="rId15"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0EFFB55A-535D-4A60-8195-B1F2C15C15F6}"/>
              </a:ext>
            </a:extLst>
          </p:cNvPr>
          <p:cNvPicPr>
            <a:picLocks noChangeAspect="1"/>
          </p:cNvPicPr>
          <p:nvPr/>
        </p:nvPicPr>
        <p:blipFill>
          <a:blip r:embed="rId16"/>
          <a:stretch>
            <a:fillRect/>
          </a:stretch>
        </p:blipFill>
        <p:spPr>
          <a:xfrm>
            <a:off x="204719" y="3793049"/>
            <a:ext cx="798645" cy="597460"/>
          </a:xfrm>
          <a:prstGeom prst="rect">
            <a:avLst/>
          </a:prstGeom>
        </p:spPr>
      </p:pic>
      <p:pic>
        <p:nvPicPr>
          <p:cNvPr id="7" name="Picture 6">
            <a:extLst>
              <a:ext uri="{FF2B5EF4-FFF2-40B4-BE49-F238E27FC236}">
                <a16:creationId xmlns:a16="http://schemas.microsoft.com/office/drawing/2014/main" id="{63CF8A4B-5A75-44E5-BF4A-5323F46DEB55}"/>
              </a:ext>
            </a:extLst>
          </p:cNvPr>
          <p:cNvPicPr>
            <a:picLocks noChangeAspect="1"/>
          </p:cNvPicPr>
          <p:nvPr/>
        </p:nvPicPr>
        <p:blipFill>
          <a:blip r:embed="rId17"/>
          <a:stretch>
            <a:fillRect/>
          </a:stretch>
        </p:blipFill>
        <p:spPr>
          <a:xfrm>
            <a:off x="177658" y="4480569"/>
            <a:ext cx="810838" cy="810838"/>
          </a:xfrm>
          <a:prstGeom prst="rect">
            <a:avLst/>
          </a:prstGeom>
        </p:spPr>
      </p:pic>
      <p:pic>
        <p:nvPicPr>
          <p:cNvPr id="10" name="Picture 9">
            <a:extLst>
              <a:ext uri="{FF2B5EF4-FFF2-40B4-BE49-F238E27FC236}">
                <a16:creationId xmlns:a16="http://schemas.microsoft.com/office/drawing/2014/main" id="{6F7F7F36-DE73-4744-8456-137F1345C42B}"/>
              </a:ext>
            </a:extLst>
          </p:cNvPr>
          <p:cNvPicPr>
            <a:picLocks noChangeAspect="1"/>
          </p:cNvPicPr>
          <p:nvPr/>
        </p:nvPicPr>
        <p:blipFill>
          <a:blip r:embed="rId18"/>
          <a:stretch>
            <a:fillRect/>
          </a:stretch>
        </p:blipFill>
        <p:spPr>
          <a:xfrm>
            <a:off x="169754" y="6597360"/>
            <a:ext cx="688908" cy="731583"/>
          </a:xfrm>
          <a:prstGeom prst="rect">
            <a:avLst/>
          </a:prstGeom>
        </p:spPr>
      </p:pic>
      <p:pic>
        <p:nvPicPr>
          <p:cNvPr id="15" name="Picture 14">
            <a:extLst>
              <a:ext uri="{FF2B5EF4-FFF2-40B4-BE49-F238E27FC236}">
                <a16:creationId xmlns:a16="http://schemas.microsoft.com/office/drawing/2014/main" id="{7332216C-3ED4-47FE-A80F-BE6F020C3069}"/>
              </a:ext>
            </a:extLst>
          </p:cNvPr>
          <p:cNvPicPr>
            <a:picLocks noChangeAspect="1"/>
          </p:cNvPicPr>
          <p:nvPr/>
        </p:nvPicPr>
        <p:blipFill>
          <a:blip r:embed="rId19"/>
          <a:stretch>
            <a:fillRect/>
          </a:stretch>
        </p:blipFill>
        <p:spPr>
          <a:xfrm>
            <a:off x="177658" y="7417780"/>
            <a:ext cx="688909" cy="7132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87704" y="2237104"/>
          <a:ext cx="5810248" cy="255270"/>
        </p:xfrm>
        <a:graphic>
          <a:graphicData uri="http://schemas.openxmlformats.org/drawingml/2006/table">
            <a:tbl>
              <a:tblPr firstRow="1" bandRow="1">
                <a:tableStyleId>{2D5ABB26-0587-4C30-8999-92F81FD0307C}</a:tableStyleId>
              </a:tblPr>
              <a:tblGrid>
                <a:gridCol w="3272154">
                  <a:extLst>
                    <a:ext uri="{9D8B030D-6E8A-4147-A177-3AD203B41FA5}">
                      <a16:colId xmlns:a16="http://schemas.microsoft.com/office/drawing/2014/main" val="20000"/>
                    </a:ext>
                  </a:extLst>
                </a:gridCol>
                <a:gridCol w="2129790">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255270">
                <a:tc>
                  <a:txBody>
                    <a:bodyPr/>
                    <a:lstStyle/>
                    <a:p>
                      <a:pPr marL="127000">
                        <a:lnSpc>
                          <a:spcPts val="855"/>
                        </a:lnSpc>
                      </a:pPr>
                      <a:r>
                        <a:rPr sz="900" b="1" spc="-25" dirty="0">
                          <a:latin typeface="Arial"/>
                          <a:cs typeface="Arial"/>
                        </a:rPr>
                        <a:t>-------------------------------------</a:t>
                      </a:r>
                      <a:endParaRPr sz="900">
                        <a:latin typeface="Arial"/>
                        <a:cs typeface="Arial"/>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0"/>
                  </a:ext>
                </a:extLst>
              </a:tr>
            </a:tbl>
          </a:graphicData>
        </a:graphic>
      </p:graphicFrame>
      <p:sp>
        <p:nvSpPr>
          <p:cNvPr id="3" name="object 3"/>
          <p:cNvSpPr txBox="1"/>
          <p:nvPr/>
        </p:nvSpPr>
        <p:spPr>
          <a:xfrm>
            <a:off x="152400" y="441171"/>
            <a:ext cx="7467600" cy="9590189"/>
          </a:xfrm>
          <a:prstGeom prst="rect">
            <a:avLst/>
          </a:prstGeom>
        </p:spPr>
        <p:txBody>
          <a:bodyPr vert="horz" wrap="square" lIns="0" tIns="12700" rIns="0" bIns="0" rtlCol="0">
            <a:spAutoFit/>
          </a:bodyPr>
          <a:lstStyle/>
          <a:p>
            <a:pPr marL="832485">
              <a:lnSpc>
                <a:spcPct val="100000"/>
              </a:lnSpc>
              <a:spcBef>
                <a:spcPts val="100"/>
              </a:spcBef>
            </a:pPr>
            <a:r>
              <a:rPr sz="1050" b="1" spc="-60" dirty="0">
                <a:latin typeface="Arial Black" panose="020B0A04020102020204" pitchFamily="34" charset="0"/>
                <a:cs typeface="Arial"/>
              </a:rPr>
              <a:t>Dearest </a:t>
            </a:r>
            <a:r>
              <a:rPr sz="1050" b="1" spc="-55" dirty="0">
                <a:latin typeface="Arial Black" panose="020B0A04020102020204" pitchFamily="34" charset="0"/>
                <a:cs typeface="Arial"/>
              </a:rPr>
              <a:t>Tito</a:t>
            </a:r>
            <a:r>
              <a:rPr sz="1050" b="1" spc="-50" dirty="0">
                <a:latin typeface="Arial Black" panose="020B0A04020102020204" pitchFamily="34" charset="0"/>
                <a:cs typeface="Arial"/>
              </a:rPr>
              <a:t> </a:t>
            </a:r>
            <a:r>
              <a:rPr sz="1050" b="1" spc="-65" dirty="0">
                <a:latin typeface="Arial Black" panose="020B0A04020102020204" pitchFamily="34" charset="0"/>
                <a:cs typeface="Arial"/>
              </a:rPr>
              <a:t>Frank,</a:t>
            </a:r>
            <a:endParaRPr sz="1050" dirty="0">
              <a:latin typeface="Arial Black" panose="020B0A04020102020204" pitchFamily="34" charset="0"/>
              <a:cs typeface="Arial"/>
            </a:endParaRPr>
          </a:p>
          <a:p>
            <a:pPr marL="832485">
              <a:lnSpc>
                <a:spcPct val="100000"/>
              </a:lnSpc>
              <a:spcBef>
                <a:spcPts val="10"/>
              </a:spcBef>
            </a:pPr>
            <a:r>
              <a:rPr sz="1050" b="1" spc="-80" dirty="0">
                <a:latin typeface="Arial Black" panose="020B0A04020102020204" pitchFamily="34" charset="0"/>
                <a:cs typeface="Arial"/>
              </a:rPr>
              <a:t>Thank</a:t>
            </a:r>
            <a:r>
              <a:rPr sz="1050" b="1" spc="-20" dirty="0">
                <a:latin typeface="Arial Black" panose="020B0A04020102020204" pitchFamily="34" charset="0"/>
                <a:cs typeface="Arial"/>
              </a:rPr>
              <a:t> </a:t>
            </a:r>
            <a:r>
              <a:rPr sz="1050" b="1" spc="-75" dirty="0">
                <a:latin typeface="Arial Black" panose="020B0A04020102020204" pitchFamily="34" charset="0"/>
                <a:cs typeface="Arial"/>
              </a:rPr>
              <a:t>you</a:t>
            </a:r>
            <a:r>
              <a:rPr sz="1050" b="1" spc="-10" dirty="0">
                <a:latin typeface="Arial Black" panose="020B0A04020102020204" pitchFamily="34" charset="0"/>
                <a:cs typeface="Arial"/>
              </a:rPr>
              <a:t> </a:t>
            </a:r>
            <a:r>
              <a:rPr sz="1050" b="1" spc="-40" dirty="0">
                <a:latin typeface="Arial Black" panose="020B0A04020102020204" pitchFamily="34" charset="0"/>
                <a:cs typeface="Arial"/>
              </a:rPr>
              <a:t>for</a:t>
            </a:r>
            <a:r>
              <a:rPr sz="1050" b="1" spc="-5" dirty="0">
                <a:latin typeface="Arial Black" panose="020B0A04020102020204" pitchFamily="34" charset="0"/>
                <a:cs typeface="Arial"/>
              </a:rPr>
              <a:t> </a:t>
            </a:r>
            <a:r>
              <a:rPr sz="1050" b="1" spc="-80" dirty="0">
                <a:latin typeface="Arial Black" panose="020B0A04020102020204" pitchFamily="34" charset="0"/>
                <a:cs typeface="Arial"/>
              </a:rPr>
              <a:t>sharing</a:t>
            </a:r>
            <a:r>
              <a:rPr sz="1050" b="1" spc="-15" dirty="0">
                <a:latin typeface="Arial Black" panose="020B0A04020102020204" pitchFamily="34" charset="0"/>
                <a:cs typeface="Arial"/>
              </a:rPr>
              <a:t> </a:t>
            </a:r>
            <a:r>
              <a:rPr sz="1050" b="1" spc="-60" dirty="0">
                <a:latin typeface="Arial Black" panose="020B0A04020102020204" pitchFamily="34" charset="0"/>
                <a:cs typeface="Arial"/>
              </a:rPr>
              <a:t>these</a:t>
            </a:r>
            <a:r>
              <a:rPr sz="1050" b="1" spc="-5" dirty="0">
                <a:latin typeface="Arial Black" panose="020B0A04020102020204" pitchFamily="34" charset="0"/>
                <a:cs typeface="Arial"/>
              </a:rPr>
              <a:t> </a:t>
            </a:r>
            <a:r>
              <a:rPr sz="1050" b="1" spc="-70" dirty="0">
                <a:latin typeface="Arial Black" panose="020B0A04020102020204" pitchFamily="34" charset="0"/>
                <a:cs typeface="Arial"/>
              </a:rPr>
              <a:t>photos</a:t>
            </a:r>
            <a:r>
              <a:rPr sz="1050" b="1" spc="-5" dirty="0">
                <a:latin typeface="Arial Black" panose="020B0A04020102020204" pitchFamily="34" charset="0"/>
                <a:cs typeface="Arial"/>
              </a:rPr>
              <a:t> </a:t>
            </a:r>
            <a:r>
              <a:rPr sz="1050" b="1" spc="-45" dirty="0">
                <a:latin typeface="Arial Black" panose="020B0A04020102020204" pitchFamily="34" charset="0"/>
                <a:cs typeface="Arial"/>
              </a:rPr>
              <a:t>of</a:t>
            </a:r>
            <a:r>
              <a:rPr sz="1050" b="1" spc="-20" dirty="0">
                <a:latin typeface="Arial Black" panose="020B0A04020102020204" pitchFamily="34" charset="0"/>
                <a:cs typeface="Arial"/>
              </a:rPr>
              <a:t> </a:t>
            </a:r>
            <a:r>
              <a:rPr sz="1050" b="1" spc="-65" dirty="0">
                <a:latin typeface="Arial Black" panose="020B0A04020102020204" pitchFamily="34" charset="0"/>
                <a:cs typeface="Arial"/>
              </a:rPr>
              <a:t>your</a:t>
            </a:r>
            <a:r>
              <a:rPr sz="1050" b="1" spc="-5" dirty="0">
                <a:latin typeface="Arial Black" panose="020B0A04020102020204" pitchFamily="34" charset="0"/>
                <a:cs typeface="Arial"/>
              </a:rPr>
              <a:t> </a:t>
            </a:r>
            <a:r>
              <a:rPr sz="1050" b="1" spc="-65" dirty="0">
                <a:latin typeface="Arial Black" panose="020B0A04020102020204" pitchFamily="34" charset="0"/>
                <a:cs typeface="Arial"/>
              </a:rPr>
              <a:t>experience</a:t>
            </a:r>
            <a:r>
              <a:rPr sz="1050" b="1" dirty="0">
                <a:latin typeface="Arial Black" panose="020B0A04020102020204" pitchFamily="34" charset="0"/>
                <a:cs typeface="Arial"/>
              </a:rPr>
              <a:t> </a:t>
            </a:r>
            <a:r>
              <a:rPr sz="1050" b="1" spc="-55" dirty="0">
                <a:latin typeface="Arial Black" panose="020B0A04020102020204" pitchFamily="34" charset="0"/>
                <a:cs typeface="Arial"/>
              </a:rPr>
              <a:t>in</a:t>
            </a:r>
            <a:r>
              <a:rPr sz="1050" b="1" spc="-25" dirty="0">
                <a:latin typeface="Arial Black" panose="020B0A04020102020204" pitchFamily="34" charset="0"/>
                <a:cs typeface="Arial"/>
              </a:rPr>
              <a:t> </a:t>
            </a:r>
            <a:r>
              <a:rPr sz="1050" b="1" spc="-65" dirty="0">
                <a:latin typeface="Arial Black" panose="020B0A04020102020204" pitchFamily="34" charset="0"/>
                <a:cs typeface="Arial"/>
              </a:rPr>
              <a:t>Balabagan.I</a:t>
            </a:r>
            <a:r>
              <a:rPr sz="1050" b="1" spc="25" dirty="0">
                <a:latin typeface="Arial Black" panose="020B0A04020102020204" pitchFamily="34" charset="0"/>
                <a:cs typeface="Arial"/>
              </a:rPr>
              <a:t> </a:t>
            </a:r>
            <a:r>
              <a:rPr sz="1050" b="1" spc="-35" dirty="0">
                <a:latin typeface="Arial Black" panose="020B0A04020102020204" pitchFamily="34" charset="0"/>
                <a:cs typeface="Arial"/>
              </a:rPr>
              <a:t>will</a:t>
            </a:r>
            <a:r>
              <a:rPr sz="1050" b="1" spc="-15" dirty="0">
                <a:latin typeface="Arial Black" panose="020B0A04020102020204" pitchFamily="34" charset="0"/>
                <a:cs typeface="Arial"/>
              </a:rPr>
              <a:t> </a:t>
            </a:r>
            <a:r>
              <a:rPr sz="1050" b="1" spc="-55" dirty="0">
                <a:latin typeface="Arial Black" panose="020B0A04020102020204" pitchFamily="34" charset="0"/>
                <a:cs typeface="Arial"/>
              </a:rPr>
              <a:t>never</a:t>
            </a:r>
            <a:r>
              <a:rPr sz="1050" b="1" spc="-20" dirty="0">
                <a:latin typeface="Arial Black" panose="020B0A04020102020204" pitchFamily="34" charset="0"/>
                <a:cs typeface="Arial"/>
              </a:rPr>
              <a:t> </a:t>
            </a:r>
            <a:r>
              <a:rPr sz="1050" b="1" spc="-55" dirty="0">
                <a:latin typeface="Arial Black" panose="020B0A04020102020204" pitchFamily="34" charset="0"/>
                <a:cs typeface="Arial"/>
              </a:rPr>
              <a:t>get</a:t>
            </a:r>
            <a:r>
              <a:rPr sz="1050" b="1" spc="-20" dirty="0">
                <a:latin typeface="Arial Black" panose="020B0A04020102020204" pitchFamily="34" charset="0"/>
                <a:cs typeface="Arial"/>
              </a:rPr>
              <a:t> </a:t>
            </a:r>
            <a:r>
              <a:rPr sz="1050" b="1" spc="-35" dirty="0">
                <a:latin typeface="Arial Black" panose="020B0A04020102020204" pitchFamily="34" charset="0"/>
                <a:cs typeface="Arial"/>
              </a:rPr>
              <a:t>tired</a:t>
            </a:r>
            <a:r>
              <a:rPr sz="1050" b="1" spc="-10" dirty="0">
                <a:latin typeface="Arial Black" panose="020B0A04020102020204" pitchFamily="34" charset="0"/>
                <a:cs typeface="Arial"/>
              </a:rPr>
              <a:t> </a:t>
            </a:r>
            <a:r>
              <a:rPr sz="1050" b="1" spc="-45" dirty="0">
                <a:latin typeface="Arial Black" panose="020B0A04020102020204" pitchFamily="34" charset="0"/>
                <a:cs typeface="Arial"/>
              </a:rPr>
              <a:t>of</a:t>
            </a:r>
            <a:r>
              <a:rPr sz="1050" b="1" spc="-20" dirty="0">
                <a:latin typeface="Arial Black" panose="020B0A04020102020204" pitchFamily="34" charset="0"/>
                <a:cs typeface="Arial"/>
              </a:rPr>
              <a:t> </a:t>
            </a:r>
            <a:r>
              <a:rPr sz="1050" b="1" spc="-70" dirty="0">
                <a:latin typeface="Arial Black" panose="020B0A04020102020204" pitchFamily="34" charset="0"/>
                <a:cs typeface="Arial"/>
              </a:rPr>
              <a:t>being</a:t>
            </a:r>
            <a:r>
              <a:rPr sz="1050" b="1" dirty="0">
                <a:latin typeface="Arial Black" panose="020B0A04020102020204" pitchFamily="34" charset="0"/>
                <a:cs typeface="Arial"/>
              </a:rPr>
              <a:t> </a:t>
            </a:r>
            <a:r>
              <a:rPr sz="1050" b="1" spc="-65" dirty="0">
                <a:latin typeface="Arial Black" panose="020B0A04020102020204" pitchFamily="34" charset="0"/>
                <a:cs typeface="Arial"/>
              </a:rPr>
              <a:t>proud</a:t>
            </a:r>
            <a:r>
              <a:rPr sz="1050" b="1" spc="-10" dirty="0">
                <a:latin typeface="Arial Black" panose="020B0A04020102020204" pitchFamily="34" charset="0"/>
                <a:cs typeface="Arial"/>
              </a:rPr>
              <a:t> </a:t>
            </a:r>
            <a:r>
              <a:rPr sz="1050" b="1" spc="-45" dirty="0">
                <a:latin typeface="Arial Black" panose="020B0A04020102020204" pitchFamily="34" charset="0"/>
                <a:cs typeface="Arial"/>
              </a:rPr>
              <a:t>of</a:t>
            </a:r>
            <a:r>
              <a:rPr lang="en-PH" sz="1050" b="1" spc="-45" dirty="0">
                <a:latin typeface="Arial Black" panose="020B0A04020102020204" pitchFamily="34" charset="0"/>
                <a:cs typeface="Arial"/>
              </a:rPr>
              <a:t> </a:t>
            </a:r>
            <a:r>
              <a:rPr sz="1050" b="1" spc="-60" dirty="0">
                <a:latin typeface="Arial Black" panose="020B0A04020102020204" pitchFamily="34" charset="0"/>
                <a:cs typeface="Arial"/>
              </a:rPr>
              <a:t>you.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am </a:t>
            </a:r>
            <a:r>
              <a:rPr sz="1050" b="1" spc="-75" dirty="0">
                <a:latin typeface="Arial Black" panose="020B0A04020102020204" pitchFamily="34" charset="0"/>
                <a:cs typeface="Arial"/>
              </a:rPr>
              <a:t>sure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legacy </a:t>
            </a:r>
            <a:r>
              <a:rPr sz="1050" b="1" spc="-25" dirty="0">
                <a:latin typeface="Arial Black" panose="020B0A04020102020204" pitchFamily="34" charset="0"/>
                <a:cs typeface="Arial"/>
              </a:rPr>
              <a:t>that </a:t>
            </a:r>
            <a:r>
              <a:rPr sz="1050" b="1" spc="-70" dirty="0">
                <a:latin typeface="Arial Black" panose="020B0A04020102020204" pitchFamily="34" charset="0"/>
                <a:cs typeface="Arial"/>
              </a:rPr>
              <a:t>you </a:t>
            </a:r>
            <a:r>
              <a:rPr sz="1050" b="1" spc="-65" dirty="0">
                <a:latin typeface="Arial Black" panose="020B0A04020102020204" pitchFamily="34" charset="0"/>
                <a:cs typeface="Arial"/>
              </a:rPr>
              <a:t>have </a:t>
            </a:r>
            <a:r>
              <a:rPr sz="1050" b="1" spc="-25" dirty="0">
                <a:latin typeface="Arial Black" panose="020B0A04020102020204" pitchFamily="34" charset="0"/>
                <a:cs typeface="Arial"/>
              </a:rPr>
              <a:t>left </a:t>
            </a:r>
            <a:r>
              <a:rPr sz="1050" b="1" spc="-30" dirty="0">
                <a:latin typeface="Arial Black" panose="020B0A04020102020204" pitchFamily="34" charset="0"/>
                <a:cs typeface="Arial"/>
              </a:rPr>
              <a:t>with </a:t>
            </a:r>
            <a:r>
              <a:rPr sz="1050" b="1" spc="-60" dirty="0">
                <a:latin typeface="Arial Black" panose="020B0A04020102020204" pitchFamily="34" charset="0"/>
                <a:cs typeface="Arial"/>
              </a:rPr>
              <a:t>these people </a:t>
            </a:r>
            <a:r>
              <a:rPr sz="1050" b="1" spc="-70" dirty="0">
                <a:latin typeface="Arial Black" panose="020B0A04020102020204" pitchFamily="34" charset="0"/>
                <a:cs typeface="Arial"/>
              </a:rPr>
              <a:t>shall </a:t>
            </a:r>
            <a:r>
              <a:rPr sz="1050" b="1" spc="-50" dirty="0">
                <a:latin typeface="Arial Black" panose="020B0A04020102020204" pitchFamily="34" charset="0"/>
                <a:cs typeface="Arial"/>
              </a:rPr>
              <a:t>live in </a:t>
            </a:r>
            <a:r>
              <a:rPr sz="1050" b="1" spc="-35" dirty="0">
                <a:latin typeface="Arial Black" panose="020B0A04020102020204" pitchFamily="34" charset="0"/>
                <a:cs typeface="Arial"/>
              </a:rPr>
              <a:t>their </a:t>
            </a:r>
            <a:r>
              <a:rPr sz="1050" b="1" spc="-60" dirty="0">
                <a:latin typeface="Arial Black" panose="020B0A04020102020204" pitchFamily="34" charset="0"/>
                <a:cs typeface="Arial"/>
              </a:rPr>
              <a:t>hearts </a:t>
            </a:r>
            <a:r>
              <a:rPr sz="1050" b="1" spc="-45" dirty="0">
                <a:latin typeface="Arial Black" panose="020B0A04020102020204" pitchFamily="34" charset="0"/>
                <a:cs typeface="Arial"/>
              </a:rPr>
              <a:t>forever </a:t>
            </a:r>
            <a:r>
              <a:rPr sz="1050" b="1" spc="-60" dirty="0">
                <a:latin typeface="Arial Black" panose="020B0A04020102020204" pitchFamily="34" charset="0"/>
                <a:cs typeface="Arial"/>
              </a:rPr>
              <a:t>just </a:t>
            </a:r>
            <a:r>
              <a:rPr sz="1050" b="1" spc="-50" dirty="0">
                <a:latin typeface="Arial Black" panose="020B0A04020102020204" pitchFamily="34" charset="0"/>
                <a:cs typeface="Arial"/>
              </a:rPr>
              <a:t>like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Mayan </a:t>
            </a:r>
            <a:r>
              <a:rPr sz="1050" b="1" spc="-70" dirty="0">
                <a:latin typeface="Arial Black" panose="020B0A04020102020204" pitchFamily="34" charset="0"/>
                <a:cs typeface="Arial"/>
              </a:rPr>
              <a:t>Indians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you </a:t>
            </a:r>
            <a:r>
              <a:rPr sz="1050" b="1" spc="-65" dirty="0">
                <a:latin typeface="Arial Black" panose="020B0A04020102020204" pitchFamily="34" charset="0"/>
                <a:cs typeface="Arial"/>
              </a:rPr>
              <a:t>have </a:t>
            </a:r>
            <a:r>
              <a:rPr sz="1050" b="1" spc="-50" dirty="0">
                <a:latin typeface="Arial Black" panose="020B0A04020102020204" pitchFamily="34" charset="0"/>
                <a:cs typeface="Arial"/>
              </a:rPr>
              <a:t>taught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plant </a:t>
            </a:r>
            <a:r>
              <a:rPr sz="1050" b="1" spc="-80" dirty="0">
                <a:latin typeface="Arial Black" panose="020B0A04020102020204" pitchFamily="34" charset="0"/>
                <a:cs typeface="Arial"/>
              </a:rPr>
              <a:t>cacao. </a:t>
            </a:r>
            <a:r>
              <a:rPr sz="1050" b="1" spc="-35" dirty="0">
                <a:latin typeface="Arial Black" panose="020B0A04020102020204" pitchFamily="34" charset="0"/>
                <a:cs typeface="Arial"/>
              </a:rPr>
              <a:t>May </a:t>
            </a:r>
            <a:r>
              <a:rPr sz="1050" b="1" spc="-40" dirty="0">
                <a:latin typeface="Arial Black" panose="020B0A04020102020204" pitchFamily="34" charset="0"/>
                <a:cs typeface="Arial"/>
              </a:rPr>
              <a:t>the </a:t>
            </a:r>
            <a:r>
              <a:rPr sz="1050" b="1" spc="-85" dirty="0">
                <a:latin typeface="Arial Black" panose="020B0A04020102020204" pitchFamily="34" charset="0"/>
                <a:cs typeface="Arial"/>
              </a:rPr>
              <a:t>Lord </a:t>
            </a:r>
            <a:r>
              <a:rPr sz="1050" b="1" spc="-60" dirty="0">
                <a:latin typeface="Arial Black" panose="020B0A04020102020204" pitchFamily="34" charset="0"/>
                <a:cs typeface="Arial"/>
              </a:rPr>
              <a:t>continue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give </a:t>
            </a:r>
            <a:r>
              <a:rPr sz="1050" b="1" spc="-75" dirty="0">
                <a:latin typeface="Arial Black" panose="020B0A04020102020204" pitchFamily="34" charset="0"/>
                <a:cs typeface="Arial"/>
              </a:rPr>
              <a:t>you </a:t>
            </a:r>
            <a:r>
              <a:rPr sz="1050" b="1" spc="-40" dirty="0">
                <a:latin typeface="Arial Black" panose="020B0A04020102020204" pitchFamily="34" charset="0"/>
                <a:cs typeface="Arial"/>
              </a:rPr>
              <a:t>the </a:t>
            </a:r>
            <a:r>
              <a:rPr sz="1050" b="1" spc="-60" dirty="0">
                <a:latin typeface="Arial Black" panose="020B0A04020102020204" pitchFamily="34" charset="0"/>
                <a:cs typeface="Arial"/>
              </a:rPr>
              <a:t>strength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help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poor </a:t>
            </a:r>
            <a:r>
              <a:rPr sz="1050" b="1" spc="-60" dirty="0">
                <a:latin typeface="Arial Black" panose="020B0A04020102020204" pitchFamily="34" charset="0"/>
                <a:cs typeface="Arial"/>
              </a:rPr>
              <a:t>people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this</a:t>
            </a:r>
            <a:r>
              <a:rPr sz="1050" b="1" spc="-15" dirty="0">
                <a:latin typeface="Arial Black" panose="020B0A04020102020204" pitchFamily="34" charset="0"/>
                <a:cs typeface="Arial"/>
              </a:rPr>
              <a:t> </a:t>
            </a:r>
            <a:r>
              <a:rPr sz="1050" b="1" spc="-35" dirty="0">
                <a:latin typeface="Arial Black" panose="020B0A04020102020204" pitchFamily="34" charset="0"/>
                <a:cs typeface="Arial"/>
              </a:rPr>
              <a:t>earth.</a:t>
            </a:r>
            <a:endParaRPr sz="1050" dirty="0">
              <a:latin typeface="Arial Black" panose="020B0A04020102020204" pitchFamily="34" charset="0"/>
              <a:cs typeface="Arial"/>
            </a:endParaRPr>
          </a:p>
          <a:p>
            <a:pPr marL="832485" algn="just">
              <a:lnSpc>
                <a:spcPct val="100000"/>
              </a:lnSpc>
              <a:spcBef>
                <a:spcPts val="15"/>
              </a:spcBef>
            </a:pPr>
            <a:endParaRPr lang="en-PH" sz="1050" b="1" spc="-90" dirty="0">
              <a:latin typeface="Arial Black" panose="020B0A04020102020204" pitchFamily="34" charset="0"/>
              <a:cs typeface="Arial"/>
            </a:endParaRPr>
          </a:p>
          <a:p>
            <a:pPr marL="832485" algn="just">
              <a:lnSpc>
                <a:spcPct val="100000"/>
              </a:lnSpc>
              <a:spcBef>
                <a:spcPts val="15"/>
              </a:spcBef>
            </a:pPr>
            <a:r>
              <a:rPr sz="1050" b="1" spc="-90" dirty="0">
                <a:latin typeface="Arial Black" panose="020B0A04020102020204" pitchFamily="34" charset="0"/>
                <a:cs typeface="Arial"/>
              </a:rPr>
              <a:t>Love </a:t>
            </a:r>
            <a:r>
              <a:rPr sz="1050" b="1" spc="-70" dirty="0">
                <a:latin typeface="Arial Black" panose="020B0A04020102020204" pitchFamily="34" charset="0"/>
                <a:cs typeface="Arial"/>
              </a:rPr>
              <a:t>you </a:t>
            </a:r>
            <a:r>
              <a:rPr sz="1050" b="1" spc="-90" dirty="0">
                <a:latin typeface="Arial Black" panose="020B0A04020102020204" pitchFamily="34" charset="0"/>
                <a:cs typeface="Arial"/>
              </a:rPr>
              <a:t>much </a:t>
            </a:r>
            <a:r>
              <a:rPr sz="1050" b="1" spc="-55" dirty="0">
                <a:latin typeface="Arial Black" panose="020B0A04020102020204" pitchFamily="34" charset="0"/>
                <a:cs typeface="Arial"/>
              </a:rPr>
              <a:t>Tito</a:t>
            </a:r>
            <a:r>
              <a:rPr sz="1050" b="1" spc="45" dirty="0">
                <a:latin typeface="Arial Black" panose="020B0A04020102020204" pitchFamily="34" charset="0"/>
                <a:cs typeface="Arial"/>
              </a:rPr>
              <a:t> </a:t>
            </a:r>
            <a:r>
              <a:rPr sz="1050" b="1" spc="-65" dirty="0">
                <a:latin typeface="Arial Black" panose="020B0A04020102020204" pitchFamily="34" charset="0"/>
                <a:cs typeface="Arial"/>
              </a:rPr>
              <a:t>Frank.</a:t>
            </a:r>
            <a:endParaRPr lang="en-PH" sz="1050" b="1" spc="-65" dirty="0">
              <a:latin typeface="Arial Black" panose="020B0A04020102020204" pitchFamily="34" charset="0"/>
              <a:cs typeface="Arial"/>
            </a:endParaRPr>
          </a:p>
          <a:p>
            <a:pPr algn="just">
              <a:lnSpc>
                <a:spcPct val="100000"/>
              </a:lnSpc>
              <a:spcBef>
                <a:spcPts val="15"/>
              </a:spcBef>
            </a:pPr>
            <a:r>
              <a:rPr lang="en-PH" sz="1050" b="1" spc="-65" dirty="0">
                <a:latin typeface="Arial Black" panose="020B0A04020102020204" pitchFamily="34" charset="0"/>
                <a:cs typeface="Arial"/>
              </a:rPr>
              <a:t>-------------------------------------------------------</a:t>
            </a:r>
          </a:p>
          <a:p>
            <a:pPr marL="832485" algn="just">
              <a:lnSpc>
                <a:spcPct val="100000"/>
              </a:lnSpc>
              <a:spcBef>
                <a:spcPts val="15"/>
              </a:spcBef>
            </a:pPr>
            <a:endParaRPr sz="1050" dirty="0">
              <a:latin typeface="Arial Black" panose="020B0A04020102020204" pitchFamily="34" charset="0"/>
              <a:cs typeface="Times New Roman"/>
            </a:endParaRPr>
          </a:p>
          <a:p>
            <a:pPr marL="12700">
              <a:lnSpc>
                <a:spcPct val="100000"/>
              </a:lnSpc>
            </a:pPr>
            <a:r>
              <a:rPr sz="1050" b="1" u="sng" spc="-70" dirty="0">
                <a:uFill>
                  <a:solidFill>
                    <a:srgbClr val="000000"/>
                  </a:solidFill>
                </a:uFill>
                <a:latin typeface="Arial Black" panose="020B0A04020102020204" pitchFamily="34" charset="0"/>
                <a:cs typeface="Arial"/>
                <a:hlinkClick r:id="rId2"/>
              </a:rPr>
              <a:t>Cynthia </a:t>
            </a:r>
            <a:r>
              <a:rPr sz="1050" b="1" u="sng" spc="-75" dirty="0">
                <a:uFill>
                  <a:solidFill>
                    <a:srgbClr val="000000"/>
                  </a:solidFill>
                </a:uFill>
                <a:latin typeface="Arial Black" panose="020B0A04020102020204" pitchFamily="34" charset="0"/>
                <a:cs typeface="Arial"/>
                <a:hlinkClick r:id="rId2"/>
              </a:rPr>
              <a:t>Schubert</a:t>
            </a:r>
            <a:r>
              <a:rPr sz="1050" b="1" u="sng" spc="-35" dirty="0">
                <a:uFill>
                  <a:solidFill>
                    <a:srgbClr val="000000"/>
                  </a:solidFill>
                </a:uFill>
                <a:latin typeface="Arial Black" panose="020B0A04020102020204" pitchFamily="34" charset="0"/>
                <a:cs typeface="Arial"/>
                <a:hlinkClick r:id="rId2"/>
              </a:rPr>
              <a:t> </a:t>
            </a:r>
            <a:r>
              <a:rPr sz="1050" b="1" u="sng" spc="-85" dirty="0">
                <a:uFill>
                  <a:solidFill>
                    <a:srgbClr val="000000"/>
                  </a:solidFill>
                </a:uFill>
                <a:latin typeface="Arial Black" panose="020B0A04020102020204" pitchFamily="34" charset="0"/>
                <a:cs typeface="Arial"/>
                <a:hlinkClick r:id="rId2"/>
              </a:rPr>
              <a:t>Richmond</a:t>
            </a:r>
            <a:endParaRPr sz="1050" dirty="0">
              <a:latin typeface="Arial Black" panose="020B0A04020102020204" pitchFamily="34" charset="0"/>
              <a:cs typeface="Arial"/>
            </a:endParaRPr>
          </a:p>
          <a:p>
            <a:pPr marL="12700">
              <a:lnSpc>
                <a:spcPct val="100000"/>
              </a:lnSpc>
              <a:spcBef>
                <a:spcPts val="360"/>
              </a:spcBef>
              <a:tabLst>
                <a:tab pos="5003800" algn="l"/>
              </a:tabLst>
            </a:pPr>
            <a:r>
              <a:rPr sz="1050" b="1" spc="-100" dirty="0">
                <a:latin typeface="Arial Black" panose="020B0A04020102020204" pitchFamily="34" charset="0"/>
                <a:cs typeface="Arial"/>
                <a:hlinkClick r:id="rId3"/>
              </a:rPr>
              <a:t>July </a:t>
            </a:r>
            <a:r>
              <a:rPr sz="1050" b="1" spc="-45" dirty="0">
                <a:latin typeface="Arial Black" panose="020B0A04020102020204" pitchFamily="34" charset="0"/>
                <a:cs typeface="Arial"/>
                <a:hlinkClick r:id="rId3"/>
              </a:rPr>
              <a:t>11 </a:t>
            </a:r>
            <a:r>
              <a:rPr sz="1050" b="1" spc="-10" dirty="0">
                <a:latin typeface="Arial Black" panose="020B0A04020102020204" pitchFamily="34" charset="0"/>
                <a:cs typeface="Arial"/>
              </a:rPr>
              <a:t>· </a:t>
            </a:r>
            <a:r>
              <a:rPr sz="1050" b="1" spc="-130" dirty="0">
                <a:latin typeface="Arial Black" panose="020B0A04020102020204" pitchFamily="34" charset="0"/>
                <a:cs typeface="Arial"/>
              </a:rPr>
              <a:t>So </a:t>
            </a:r>
            <a:r>
              <a:rPr sz="1050" b="1" spc="-60" dirty="0">
                <a:latin typeface="Arial Black" panose="020B0A04020102020204" pitchFamily="34" charset="0"/>
                <a:cs typeface="Arial"/>
              </a:rPr>
              <a:t>very </a:t>
            </a:r>
            <a:r>
              <a:rPr sz="1050" b="1" spc="-65" dirty="0">
                <a:latin typeface="Arial Black" panose="020B0A04020102020204" pitchFamily="34" charset="0"/>
                <a:cs typeface="Arial"/>
              </a:rPr>
              <a:t>proud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my </a:t>
            </a:r>
            <a:r>
              <a:rPr sz="1050" b="1" spc="-45" dirty="0">
                <a:latin typeface="Arial Black" panose="020B0A04020102020204" pitchFamily="34" charset="0"/>
                <a:cs typeface="Arial"/>
              </a:rPr>
              <a:t>86 </a:t>
            </a:r>
            <a:r>
              <a:rPr sz="1050" b="1" spc="-70" dirty="0">
                <a:latin typeface="Arial Black" panose="020B0A04020102020204" pitchFamily="34" charset="0"/>
                <a:cs typeface="Arial"/>
              </a:rPr>
              <a:t>years </a:t>
            </a:r>
            <a:r>
              <a:rPr sz="1050" b="1" spc="-85" dirty="0">
                <a:latin typeface="Arial Black" panose="020B0A04020102020204" pitchFamily="34" charset="0"/>
                <a:cs typeface="Arial"/>
              </a:rPr>
              <a:t>young </a:t>
            </a:r>
            <a:r>
              <a:rPr sz="1050" b="1" spc="-65" dirty="0">
                <a:latin typeface="Arial Black" panose="020B0A04020102020204" pitchFamily="34" charset="0"/>
                <a:cs typeface="Arial"/>
              </a:rPr>
              <a:t>uncle, </a:t>
            </a:r>
            <a:r>
              <a:rPr sz="1050" b="1" u="sng" spc="-75" dirty="0">
                <a:uFill>
                  <a:solidFill>
                    <a:srgbClr val="000000"/>
                  </a:solidFill>
                </a:uFill>
                <a:latin typeface="Arial Black" panose="020B0A04020102020204" pitchFamily="34" charset="0"/>
                <a:cs typeface="Arial"/>
                <a:hlinkClick r:id="rId4"/>
              </a:rPr>
              <a:t>Frank </a:t>
            </a:r>
            <a:r>
              <a:rPr sz="1050" b="1" u="sng" spc="-60" dirty="0">
                <a:uFill>
                  <a:solidFill>
                    <a:srgbClr val="000000"/>
                  </a:solidFill>
                </a:uFill>
                <a:latin typeface="Arial Black" panose="020B0A04020102020204" pitchFamily="34" charset="0"/>
                <a:cs typeface="Arial"/>
                <a:hlinkClick r:id="rId4"/>
              </a:rPr>
              <a:t>Gorrez</a:t>
            </a:r>
            <a:r>
              <a:rPr sz="1050" b="1" spc="-60" dirty="0">
                <a:latin typeface="Arial Black" panose="020B0A04020102020204" pitchFamily="34" charset="0"/>
                <a:cs typeface="Arial"/>
                <a:hlinkClick r:id="rId4"/>
              </a:rPr>
              <a:t>. </a:t>
            </a:r>
            <a:r>
              <a:rPr sz="1050" b="1" spc="-70" dirty="0">
                <a:latin typeface="Arial Black" panose="020B0A04020102020204" pitchFamily="34" charset="0"/>
                <a:cs typeface="Arial"/>
              </a:rPr>
              <a:t>He </a:t>
            </a:r>
            <a:r>
              <a:rPr sz="1050" b="1" spc="-60" dirty="0">
                <a:latin typeface="Arial Black" panose="020B0A04020102020204" pitchFamily="34" charset="0"/>
                <a:cs typeface="Arial"/>
              </a:rPr>
              <a:t>doesn't </a:t>
            </a:r>
            <a:r>
              <a:rPr sz="1050" b="1" spc="-65" dirty="0">
                <a:latin typeface="Arial Black" panose="020B0A04020102020204" pitchFamily="34" charset="0"/>
                <a:cs typeface="Arial"/>
              </a:rPr>
              <a:t>know </a:t>
            </a:r>
            <a:r>
              <a:rPr sz="1050" b="1" spc="-40" dirty="0">
                <a:latin typeface="Arial Black" panose="020B0A04020102020204" pitchFamily="34" charset="0"/>
                <a:cs typeface="Arial"/>
              </a:rPr>
              <a:t>what retirement</a:t>
            </a:r>
            <a:r>
              <a:rPr sz="1050" b="1" spc="95" dirty="0">
                <a:latin typeface="Arial Black" panose="020B0A04020102020204" pitchFamily="34" charset="0"/>
                <a:cs typeface="Arial"/>
              </a:rPr>
              <a:t> </a:t>
            </a:r>
            <a:r>
              <a:rPr sz="1050" b="1" spc="-90" dirty="0">
                <a:latin typeface="Arial Black" panose="020B0A04020102020204" pitchFamily="34" charset="0"/>
                <a:cs typeface="Arial"/>
              </a:rPr>
              <a:t>is</a:t>
            </a:r>
            <a:endParaRPr lang="en-PH" sz="1050" b="1" spc="-90" dirty="0">
              <a:latin typeface="Arial Black" panose="020B0A04020102020204" pitchFamily="34" charset="0"/>
              <a:cs typeface="Arial"/>
            </a:endParaRPr>
          </a:p>
          <a:p>
            <a:pPr marL="12700">
              <a:lnSpc>
                <a:spcPct val="100000"/>
              </a:lnSpc>
              <a:spcBef>
                <a:spcPts val="360"/>
              </a:spcBef>
              <a:tabLst>
                <a:tab pos="5003800" algn="l"/>
              </a:tabLst>
            </a:pPr>
            <a:r>
              <a:rPr lang="en-PH" sz="1050" b="1" spc="-90" dirty="0">
                <a:latin typeface="Arial Black" panose="020B0A04020102020204" pitchFamily="34" charset="0"/>
                <a:cs typeface="Arial"/>
              </a:rPr>
              <a:t>_____________________________________</a:t>
            </a:r>
          </a:p>
          <a:p>
            <a:pPr>
              <a:lnSpc>
                <a:spcPct val="100000"/>
              </a:lnSpc>
              <a:spcBef>
                <a:spcPts val="35"/>
              </a:spcBef>
            </a:pPr>
            <a:endParaRPr sz="1050" dirty="0">
              <a:latin typeface="Arial Black" panose="020B0A04020102020204" pitchFamily="34" charset="0"/>
              <a:cs typeface="Times New Roman"/>
            </a:endParaRPr>
          </a:p>
          <a:p>
            <a:pPr marL="12700">
              <a:lnSpc>
                <a:spcPct val="100000"/>
              </a:lnSpc>
            </a:pPr>
            <a:r>
              <a:rPr sz="1050" b="1" spc="-75" dirty="0">
                <a:latin typeface="Arial Black" panose="020B0A04020102020204" pitchFamily="34" charset="0"/>
                <a:cs typeface="Arial"/>
              </a:rPr>
              <a:t>Frank:</a:t>
            </a:r>
            <a:endParaRPr lang="en-PH" sz="1050" b="1" spc="-75" dirty="0">
              <a:latin typeface="Arial Black" panose="020B0A04020102020204" pitchFamily="34" charset="0"/>
              <a:cs typeface="Arial"/>
            </a:endParaRPr>
          </a:p>
          <a:p>
            <a:pPr marL="12700">
              <a:lnSpc>
                <a:spcPct val="100000"/>
              </a:lnSpc>
            </a:pPr>
            <a:endParaRPr lang="en-PH" sz="1050" b="1" spc="-15" dirty="0">
              <a:latin typeface="Arial Black" panose="020B0A04020102020204" pitchFamily="34" charset="0"/>
              <a:cs typeface="Arial"/>
            </a:endParaRPr>
          </a:p>
          <a:p>
            <a:pPr marL="12700">
              <a:lnSpc>
                <a:spcPct val="100000"/>
              </a:lnSpc>
            </a:pPr>
            <a:r>
              <a:rPr sz="1050" b="1" spc="-15" dirty="0">
                <a:latin typeface="Arial Black" panose="020B0A04020102020204" pitchFamily="34" charset="0"/>
                <a:cs typeface="Arial"/>
              </a:rPr>
              <a:t>I </a:t>
            </a:r>
            <a:r>
              <a:rPr sz="1050" b="1" spc="-60" dirty="0">
                <a:latin typeface="Arial Black" panose="020B0A04020102020204" pitchFamily="34" charset="0"/>
                <a:cs typeface="Arial"/>
              </a:rPr>
              <a:t>enjoyed </a:t>
            </a:r>
            <a:r>
              <a:rPr sz="1050" b="1" spc="-80" dirty="0">
                <a:latin typeface="Arial Black" panose="020B0A04020102020204" pitchFamily="34" charset="0"/>
                <a:cs typeface="Arial"/>
              </a:rPr>
              <a:t>seeing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work </a:t>
            </a:r>
            <a:r>
              <a:rPr sz="1050" b="1" spc="-75" dirty="0">
                <a:latin typeface="Arial Black" panose="020B0A04020102020204" pitchFamily="34" charset="0"/>
                <a:cs typeface="Arial"/>
              </a:rPr>
              <a:t>you </a:t>
            </a:r>
            <a:r>
              <a:rPr sz="1050" b="1" spc="-60" dirty="0">
                <a:latin typeface="Arial Black" panose="020B0A04020102020204" pitchFamily="34" charset="0"/>
                <a:cs typeface="Arial"/>
              </a:rPr>
              <a:t>did </a:t>
            </a:r>
            <a:r>
              <a:rPr sz="1050" b="1" spc="-55" dirty="0">
                <a:latin typeface="Arial Black" panose="020B0A04020102020204" pitchFamily="34" charset="0"/>
                <a:cs typeface="Arial"/>
              </a:rPr>
              <a:t>in</a:t>
            </a:r>
            <a:r>
              <a:rPr sz="1050" b="1" spc="-10" dirty="0">
                <a:latin typeface="Arial Black" panose="020B0A04020102020204" pitchFamily="34" charset="0"/>
                <a:cs typeface="Arial"/>
              </a:rPr>
              <a:t> </a:t>
            </a:r>
            <a:r>
              <a:rPr sz="1050" b="1" spc="-45" dirty="0">
                <a:latin typeface="Arial Black" panose="020B0A04020102020204" pitchFamily="34" charset="0"/>
                <a:cs typeface="Arial"/>
              </a:rPr>
              <a:t>Mindanao.</a:t>
            </a:r>
            <a:endParaRPr sz="1050" dirty="0">
              <a:latin typeface="Arial Black" panose="020B0A04020102020204" pitchFamily="34" charset="0"/>
              <a:cs typeface="Arial"/>
            </a:endParaRPr>
          </a:p>
          <a:p>
            <a:pPr marL="12700">
              <a:lnSpc>
                <a:spcPct val="100000"/>
              </a:lnSpc>
              <a:spcBef>
                <a:spcPts val="25"/>
              </a:spcBef>
            </a:pPr>
            <a:r>
              <a:rPr sz="1050" b="1" spc="-15" dirty="0">
                <a:latin typeface="Arial Black" panose="020B0A04020102020204" pitchFamily="34" charset="0"/>
                <a:cs typeface="Arial"/>
              </a:rPr>
              <a:t>I </a:t>
            </a:r>
            <a:r>
              <a:rPr sz="1050" b="1" spc="-70" dirty="0">
                <a:latin typeface="Arial Black" panose="020B0A04020102020204" pitchFamily="34" charset="0"/>
                <a:cs typeface="Arial"/>
              </a:rPr>
              <a:t>give thanks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dedication </a:t>
            </a:r>
            <a:r>
              <a:rPr sz="1050" b="1" spc="-65" dirty="0">
                <a:latin typeface="Arial Black" panose="020B0A04020102020204" pitchFamily="34" charset="0"/>
                <a:cs typeface="Arial"/>
              </a:rPr>
              <a:t>and </a:t>
            </a:r>
            <a:r>
              <a:rPr sz="1050" b="1" spc="-45" dirty="0">
                <a:latin typeface="Arial Black" panose="020B0A04020102020204" pitchFamily="34" charset="0"/>
                <a:cs typeface="Arial"/>
              </a:rPr>
              <a:t>effective</a:t>
            </a:r>
            <a:r>
              <a:rPr sz="1050" b="1" spc="15" dirty="0">
                <a:latin typeface="Arial Black" panose="020B0A04020102020204" pitchFamily="34" charset="0"/>
                <a:cs typeface="Arial"/>
              </a:rPr>
              <a:t> </a:t>
            </a:r>
            <a:r>
              <a:rPr sz="1050" b="1" spc="-50" dirty="0">
                <a:latin typeface="Arial Black" panose="020B0A04020102020204" pitchFamily="34" charset="0"/>
                <a:cs typeface="Arial"/>
              </a:rPr>
              <a:t>work.</a:t>
            </a:r>
            <a:endParaRPr sz="1050" dirty="0">
              <a:latin typeface="Arial Black" panose="020B0A04020102020204" pitchFamily="34" charset="0"/>
              <a:cs typeface="Arial"/>
            </a:endParaRPr>
          </a:p>
          <a:p>
            <a:pPr marL="12700">
              <a:lnSpc>
                <a:spcPct val="100000"/>
              </a:lnSpc>
              <a:spcBef>
                <a:spcPts val="10"/>
              </a:spcBef>
            </a:pPr>
            <a:r>
              <a:rPr sz="1050" b="1" spc="-35" dirty="0">
                <a:latin typeface="Arial Black" panose="020B0A04020102020204" pitchFamily="34" charset="0"/>
                <a:cs typeface="Arial"/>
              </a:rPr>
              <a:t>May </a:t>
            </a:r>
            <a:r>
              <a:rPr sz="1050" b="1" spc="-90" dirty="0">
                <a:latin typeface="Arial Black" panose="020B0A04020102020204" pitchFamily="34" charset="0"/>
                <a:cs typeface="Arial"/>
              </a:rPr>
              <a:t>God </a:t>
            </a:r>
            <a:r>
              <a:rPr sz="1050" b="1" spc="-65" dirty="0">
                <a:latin typeface="Arial Black" panose="020B0A04020102020204" pitchFamily="34" charset="0"/>
                <a:cs typeface="Arial"/>
              </a:rPr>
              <a:t>continue </a:t>
            </a:r>
            <a:r>
              <a:rPr sz="1050" b="1" spc="-30" dirty="0">
                <a:latin typeface="Arial Black" panose="020B0A04020102020204" pitchFamily="34" charset="0"/>
                <a:cs typeface="Arial"/>
              </a:rPr>
              <a:t>to </a:t>
            </a:r>
            <a:r>
              <a:rPr sz="1050" b="1" spc="-90" dirty="0">
                <a:latin typeface="Arial Black" panose="020B0A04020102020204" pitchFamily="34" charset="0"/>
                <a:cs typeface="Arial"/>
              </a:rPr>
              <a:t>bless </a:t>
            </a:r>
            <a:r>
              <a:rPr sz="1050" b="1" spc="-70" dirty="0">
                <a:latin typeface="Arial Black" panose="020B0A04020102020204" pitchFamily="34" charset="0"/>
                <a:cs typeface="Arial"/>
              </a:rPr>
              <a:t>you </a:t>
            </a:r>
            <a:r>
              <a:rPr sz="1050" b="1" spc="-95" dirty="0">
                <a:latin typeface="Arial Black" panose="020B0A04020102020204" pitchFamily="34" charset="0"/>
                <a:cs typeface="Arial"/>
              </a:rPr>
              <a:t>as </a:t>
            </a:r>
            <a:r>
              <a:rPr sz="1050" b="1" spc="-70" dirty="0">
                <a:latin typeface="Arial Black" panose="020B0A04020102020204" pitchFamily="34" charset="0"/>
                <a:cs typeface="Arial"/>
              </a:rPr>
              <a:t>you </a:t>
            </a:r>
            <a:r>
              <a:rPr sz="1050" b="1" spc="-90" dirty="0">
                <a:latin typeface="Arial Black" panose="020B0A04020102020204" pitchFamily="34" charset="0"/>
                <a:cs typeface="Arial"/>
              </a:rPr>
              <a:t>bless </a:t>
            </a:r>
            <a:r>
              <a:rPr sz="1050" b="1" spc="-60" dirty="0">
                <a:latin typeface="Arial Black" panose="020B0A04020102020204" pitchFamily="34" charset="0"/>
                <a:cs typeface="Arial"/>
              </a:rPr>
              <a:t>others </a:t>
            </a:r>
            <a:r>
              <a:rPr sz="1050" b="1" spc="-30" dirty="0">
                <a:latin typeface="Arial Black" panose="020B0A04020102020204" pitchFamily="34" charset="0"/>
                <a:cs typeface="Arial"/>
              </a:rPr>
              <a:t>with</a:t>
            </a:r>
            <a:r>
              <a:rPr sz="1050" b="1" spc="-25" dirty="0">
                <a:latin typeface="Arial Black" panose="020B0A04020102020204" pitchFamily="34" charset="0"/>
                <a:cs typeface="Arial"/>
              </a:rPr>
              <a:t>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skilled </a:t>
            </a:r>
            <a:r>
              <a:rPr sz="1050" b="1" spc="-65" dirty="0">
                <a:latin typeface="Arial Black" panose="020B0A04020102020204" pitchFamily="34" charset="0"/>
                <a:cs typeface="Arial"/>
              </a:rPr>
              <a:t>service.</a:t>
            </a:r>
            <a:endParaRPr sz="1050" dirty="0">
              <a:latin typeface="Arial Black" panose="020B0A04020102020204" pitchFamily="34" charset="0"/>
              <a:cs typeface="Arial"/>
            </a:endParaRPr>
          </a:p>
          <a:p>
            <a:pPr>
              <a:lnSpc>
                <a:spcPct val="100000"/>
              </a:lnSpc>
              <a:spcBef>
                <a:spcPts val="35"/>
              </a:spcBef>
            </a:pPr>
            <a:endParaRPr sz="1050" dirty="0">
              <a:latin typeface="Arial Black" panose="020B0A04020102020204" pitchFamily="34" charset="0"/>
              <a:cs typeface="Times New Roman"/>
            </a:endParaRPr>
          </a:p>
          <a:p>
            <a:pPr marL="12700">
              <a:lnSpc>
                <a:spcPct val="100000"/>
              </a:lnSpc>
            </a:pPr>
            <a:r>
              <a:rPr sz="1050" b="1" spc="-105" dirty="0">
                <a:latin typeface="Arial Black" panose="020B0A04020102020204" pitchFamily="34" charset="0"/>
                <a:cs typeface="Arial"/>
              </a:rPr>
              <a:t>Jim</a:t>
            </a: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L="12700" marR="4826000">
              <a:lnSpc>
                <a:spcPct val="101099"/>
              </a:lnSpc>
            </a:pPr>
            <a:r>
              <a:rPr sz="1050" b="1" spc="-105" dirty="0">
                <a:latin typeface="Arial Black" panose="020B0A04020102020204" pitchFamily="34" charset="0"/>
                <a:cs typeface="Arial"/>
              </a:rPr>
              <a:t>James </a:t>
            </a:r>
            <a:r>
              <a:rPr sz="1050" b="1" spc="-170" dirty="0">
                <a:latin typeface="Arial Black" panose="020B0A04020102020204" pitchFamily="34" charset="0"/>
                <a:cs typeface="Arial"/>
              </a:rPr>
              <a:t>L </a:t>
            </a:r>
            <a:r>
              <a:rPr sz="1050" b="1" spc="-70" dirty="0">
                <a:latin typeface="Arial Black" panose="020B0A04020102020204" pitchFamily="34" charset="0"/>
                <a:cs typeface="Arial"/>
              </a:rPr>
              <a:t>Gulley  </a:t>
            </a:r>
            <a:r>
              <a:rPr sz="1050" b="1" spc="-70" dirty="0">
                <a:latin typeface="Arial Black" panose="020B0A04020102020204" pitchFamily="34" charset="0"/>
                <a:cs typeface="Arial"/>
                <a:hlinkClick r:id="rId5"/>
              </a:rPr>
              <a:t>jamesl</a:t>
            </a:r>
            <a:r>
              <a:rPr sz="1050" b="1" spc="-125" dirty="0">
                <a:latin typeface="Arial Black" panose="020B0A04020102020204" pitchFamily="34" charset="0"/>
                <a:cs typeface="Arial"/>
                <a:hlinkClick r:id="rId5"/>
              </a:rPr>
              <a:t>g</a:t>
            </a:r>
            <a:r>
              <a:rPr sz="1050" b="1" spc="-75" dirty="0">
                <a:latin typeface="Arial Black" panose="020B0A04020102020204" pitchFamily="34" charset="0"/>
                <a:cs typeface="Arial"/>
                <a:hlinkClick r:id="rId5"/>
              </a:rPr>
              <a:t>u</a:t>
            </a:r>
            <a:r>
              <a:rPr sz="1050" b="1" spc="-35" dirty="0">
                <a:latin typeface="Arial Black" panose="020B0A04020102020204" pitchFamily="34" charset="0"/>
                <a:cs typeface="Arial"/>
                <a:hlinkClick r:id="rId5"/>
              </a:rPr>
              <a:t>ll</a:t>
            </a:r>
            <a:r>
              <a:rPr sz="1050" b="1" spc="-50" dirty="0">
                <a:latin typeface="Arial Black" panose="020B0A04020102020204" pitchFamily="34" charset="0"/>
                <a:cs typeface="Arial"/>
                <a:hlinkClick r:id="rId5"/>
              </a:rPr>
              <a:t>e</a:t>
            </a:r>
            <a:r>
              <a:rPr sz="1050" b="1" spc="-75" dirty="0">
                <a:latin typeface="Arial Black" panose="020B0A04020102020204" pitchFamily="34" charset="0"/>
                <a:cs typeface="Arial"/>
                <a:hlinkClick r:id="rId5"/>
              </a:rPr>
              <a:t>y@</a:t>
            </a:r>
            <a:r>
              <a:rPr sz="1050" b="1" spc="-90" dirty="0">
                <a:latin typeface="Arial Black" panose="020B0A04020102020204" pitchFamily="34" charset="0"/>
                <a:cs typeface="Arial"/>
                <a:hlinkClick r:id="rId5"/>
              </a:rPr>
              <a:t>mac</a:t>
            </a:r>
            <a:r>
              <a:rPr sz="1050" b="1" spc="-50" dirty="0">
                <a:latin typeface="Arial Black" panose="020B0A04020102020204" pitchFamily="34" charset="0"/>
                <a:cs typeface="Arial"/>
                <a:hlinkClick r:id="rId5"/>
              </a:rPr>
              <a:t>.</a:t>
            </a:r>
            <a:r>
              <a:rPr sz="1050" b="1" spc="-85" dirty="0">
                <a:latin typeface="Arial Black" panose="020B0A04020102020204" pitchFamily="34" charset="0"/>
                <a:cs typeface="Arial"/>
                <a:hlinkClick r:id="rId5"/>
              </a:rPr>
              <a:t>c</a:t>
            </a:r>
            <a:r>
              <a:rPr sz="1050" b="1" spc="-75" dirty="0">
                <a:latin typeface="Arial Black" panose="020B0A04020102020204" pitchFamily="34" charset="0"/>
                <a:cs typeface="Arial"/>
                <a:hlinkClick r:id="rId5"/>
              </a:rPr>
              <a:t>o</a:t>
            </a:r>
            <a:r>
              <a:rPr sz="1050" b="1" spc="-70" dirty="0">
                <a:latin typeface="Arial Black" panose="020B0A04020102020204" pitchFamily="34" charset="0"/>
                <a:cs typeface="Arial"/>
                <a:hlinkClick r:id="rId5"/>
              </a:rPr>
              <a:t>m</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3522979">
              <a:lnSpc>
                <a:spcPct val="102200"/>
              </a:lnSpc>
            </a:pPr>
            <a:r>
              <a:rPr sz="1050" b="1" spc="-70" dirty="0">
                <a:latin typeface="Arial Black" panose="020B0A04020102020204" pitchFamily="34" charset="0"/>
                <a:cs typeface="Arial"/>
              </a:rPr>
              <a:t>Global </a:t>
            </a:r>
            <a:r>
              <a:rPr sz="1050" b="1" spc="-50" dirty="0">
                <a:latin typeface="Arial Black" panose="020B0A04020102020204" pitchFamily="34" charset="0"/>
                <a:cs typeface="Arial"/>
              </a:rPr>
              <a:t>Ministries </a:t>
            </a:r>
            <a:r>
              <a:rPr sz="1050" b="1" spc="-65" dirty="0">
                <a:latin typeface="Arial Black" panose="020B0A04020102020204" pitchFamily="34" charset="0"/>
                <a:cs typeface="Arial"/>
              </a:rPr>
              <a:t>and </a:t>
            </a:r>
            <a:r>
              <a:rPr sz="1050" b="1" spc="-90" dirty="0">
                <a:latin typeface="Arial Black" panose="020B0A04020102020204" pitchFamily="34" charset="0"/>
                <a:cs typeface="Arial"/>
              </a:rPr>
              <a:t>UMCOR </a:t>
            </a:r>
            <a:r>
              <a:rPr sz="1050" b="1" spc="-60" dirty="0">
                <a:latin typeface="Arial Black" panose="020B0A04020102020204" pitchFamily="34" charset="0"/>
                <a:cs typeface="Arial"/>
              </a:rPr>
              <a:t>Coordinator </a:t>
            </a:r>
            <a:r>
              <a:rPr sz="1050" b="1" spc="-40" dirty="0">
                <a:latin typeface="Arial Black" panose="020B0A04020102020204" pitchFamily="34" charset="0"/>
                <a:cs typeface="Arial"/>
              </a:rPr>
              <a:t>for Haiti  </a:t>
            </a:r>
            <a:r>
              <a:rPr sz="1050" b="1" spc="-70" dirty="0">
                <a:latin typeface="Arial Black" panose="020B0A04020102020204" pitchFamily="34" charset="0"/>
                <a:cs typeface="Arial"/>
              </a:rPr>
              <a:t>Advisor, </a:t>
            </a:r>
            <a:r>
              <a:rPr sz="1050" b="1" spc="-60" dirty="0">
                <a:latin typeface="Arial Black" panose="020B0A04020102020204" pitchFamily="34" charset="0"/>
                <a:cs typeface="Arial"/>
              </a:rPr>
              <a:t>Agriculture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Community</a:t>
            </a:r>
            <a:r>
              <a:rPr sz="1050" b="1" spc="-25" dirty="0">
                <a:latin typeface="Arial Black" panose="020B0A04020102020204" pitchFamily="34" charset="0"/>
                <a:cs typeface="Arial"/>
              </a:rPr>
              <a:t> </a:t>
            </a:r>
            <a:r>
              <a:rPr sz="1050" b="1" spc="-60" dirty="0">
                <a:latin typeface="Arial Black" panose="020B0A04020102020204" pitchFamily="34" charset="0"/>
                <a:cs typeface="Arial"/>
              </a:rPr>
              <a:t>Development</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nSpc>
                <a:spcPct val="100000"/>
              </a:lnSpc>
            </a:pPr>
            <a:r>
              <a:rPr sz="1050" b="1" spc="-40" dirty="0">
                <a:latin typeface="Arial Black" panose="020B0A04020102020204" pitchFamily="34" charset="0"/>
                <a:cs typeface="Arial"/>
              </a:rPr>
              <a:t>In</a:t>
            </a:r>
            <a:r>
              <a:rPr sz="1050" b="1" spc="-55" dirty="0">
                <a:latin typeface="Arial Black" panose="020B0A04020102020204" pitchFamily="34" charset="0"/>
                <a:cs typeface="Arial"/>
              </a:rPr>
              <a:t> </a:t>
            </a:r>
            <a:r>
              <a:rPr sz="1050" b="1" spc="-70" dirty="0">
                <a:latin typeface="Arial Black" panose="020B0A04020102020204" pitchFamily="34" charset="0"/>
                <a:cs typeface="Arial"/>
              </a:rPr>
              <a:t>Colorado:</a:t>
            </a:r>
            <a:endParaRPr sz="1050" dirty="0">
              <a:latin typeface="Arial Black" panose="020B0A04020102020204" pitchFamily="34" charset="0"/>
              <a:cs typeface="Arial"/>
            </a:endParaRPr>
          </a:p>
          <a:p>
            <a:pPr marL="12700">
              <a:lnSpc>
                <a:spcPct val="100000"/>
              </a:lnSpc>
              <a:spcBef>
                <a:spcPts val="25"/>
              </a:spcBef>
            </a:pPr>
            <a:r>
              <a:rPr sz="1050" b="1" spc="-45" dirty="0">
                <a:latin typeface="Arial Black" panose="020B0A04020102020204" pitchFamily="34" charset="0"/>
                <a:cs typeface="Arial"/>
              </a:rPr>
              <a:t>4840 </a:t>
            </a:r>
            <a:r>
              <a:rPr sz="1050" b="1" spc="-90" dirty="0">
                <a:latin typeface="Arial Black" panose="020B0A04020102020204" pitchFamily="34" charset="0"/>
                <a:cs typeface="Arial"/>
              </a:rPr>
              <a:t>Sunshine </a:t>
            </a:r>
            <a:r>
              <a:rPr sz="1050" b="1" spc="-70" dirty="0">
                <a:latin typeface="Arial Black" panose="020B0A04020102020204" pitchFamily="34" charset="0"/>
                <a:cs typeface="Arial"/>
              </a:rPr>
              <a:t>Place, </a:t>
            </a:r>
            <a:r>
              <a:rPr sz="1050" b="1" spc="-55" dirty="0">
                <a:latin typeface="Arial Black" panose="020B0A04020102020204" pitchFamily="34" charset="0"/>
                <a:cs typeface="Arial"/>
              </a:rPr>
              <a:t>Broomfield, </a:t>
            </a:r>
            <a:r>
              <a:rPr sz="1050" b="1" spc="-135" dirty="0">
                <a:latin typeface="Arial Black" panose="020B0A04020102020204" pitchFamily="34" charset="0"/>
                <a:cs typeface="Arial"/>
              </a:rPr>
              <a:t>CO</a:t>
            </a:r>
            <a:r>
              <a:rPr sz="1050" b="1" spc="-105" dirty="0">
                <a:latin typeface="Arial Black" panose="020B0A04020102020204" pitchFamily="34" charset="0"/>
                <a:cs typeface="Arial"/>
              </a:rPr>
              <a:t> </a:t>
            </a:r>
            <a:r>
              <a:rPr sz="1050" b="1" spc="-45" dirty="0">
                <a:latin typeface="Arial Black" panose="020B0A04020102020204" pitchFamily="34" charset="0"/>
                <a:cs typeface="Arial"/>
              </a:rPr>
              <a:t>80023</a:t>
            </a:r>
            <a:endParaRPr sz="1050" dirty="0">
              <a:latin typeface="Arial Black" panose="020B0A04020102020204" pitchFamily="34" charset="0"/>
              <a:cs typeface="Arial"/>
            </a:endParaRPr>
          </a:p>
          <a:p>
            <a:pPr marL="12700">
              <a:lnSpc>
                <a:spcPct val="100000"/>
              </a:lnSpc>
              <a:spcBef>
                <a:spcPts val="15"/>
              </a:spcBef>
            </a:pPr>
            <a:r>
              <a:rPr sz="1050" b="1" spc="-55" dirty="0">
                <a:latin typeface="Arial Black" panose="020B0A04020102020204" pitchFamily="34" charset="0"/>
                <a:cs typeface="Arial"/>
              </a:rPr>
              <a:t>Tel. </a:t>
            </a:r>
            <a:r>
              <a:rPr sz="1050" b="1" spc="-40" dirty="0">
                <a:latin typeface="Arial Black" panose="020B0A04020102020204" pitchFamily="34" charset="0"/>
                <a:cs typeface="Arial"/>
              </a:rPr>
              <a:t>303.954.9587 </a:t>
            </a:r>
            <a:r>
              <a:rPr sz="1050" b="1" spc="130" dirty="0">
                <a:latin typeface="Arial Black" panose="020B0A04020102020204" pitchFamily="34" charset="0"/>
                <a:cs typeface="Arial"/>
              </a:rPr>
              <a:t>•</a:t>
            </a:r>
            <a:r>
              <a:rPr sz="1050" b="1" spc="-70" dirty="0">
                <a:latin typeface="Arial Black" panose="020B0A04020102020204" pitchFamily="34" charset="0"/>
                <a:cs typeface="Arial"/>
              </a:rPr>
              <a:t> </a:t>
            </a:r>
            <a:r>
              <a:rPr sz="1050" b="1" spc="-45" dirty="0">
                <a:latin typeface="Arial Black" panose="020B0A04020102020204" pitchFamily="34" charset="0"/>
                <a:cs typeface="Arial"/>
              </a:rPr>
              <a:t>347.331.3123 </a:t>
            </a:r>
            <a:r>
              <a:rPr sz="1050" b="1" spc="-125" dirty="0">
                <a:latin typeface="Arial Black" panose="020B0A04020102020204" pitchFamily="34" charset="0"/>
                <a:cs typeface="Arial"/>
              </a:rPr>
              <a:t>c</a:t>
            </a:r>
            <a:endParaRPr sz="1050" dirty="0">
              <a:latin typeface="Arial Black" panose="020B0A04020102020204" pitchFamily="34" charset="0"/>
              <a:cs typeface="Arial"/>
            </a:endParaRPr>
          </a:p>
          <a:p>
            <a:pPr>
              <a:lnSpc>
                <a:spcPct val="100000"/>
              </a:lnSpc>
              <a:spcBef>
                <a:spcPts val="20"/>
              </a:spcBef>
            </a:pPr>
            <a:endParaRPr sz="1050" dirty="0">
              <a:latin typeface="Arial Black" panose="020B0A04020102020204" pitchFamily="34" charset="0"/>
              <a:cs typeface="Times New Roman"/>
            </a:endParaRPr>
          </a:p>
          <a:p>
            <a:pPr marL="12700">
              <a:lnSpc>
                <a:spcPct val="100000"/>
              </a:lnSpc>
            </a:pPr>
            <a:r>
              <a:rPr sz="1050" b="1" spc="-25" dirty="0">
                <a:latin typeface="Arial Black" panose="020B0A04020102020204" pitchFamily="34" charset="0"/>
                <a:cs typeface="Arial"/>
              </a:rPr>
              <a:t>---------------------------------------------------------------------</a:t>
            </a:r>
            <a:endParaRPr lang="en-PH" sz="1050" b="1" spc="-25" dirty="0">
              <a:latin typeface="Arial Black" panose="020B0A04020102020204" pitchFamily="34" charset="0"/>
              <a:cs typeface="Arial"/>
            </a:endParaRPr>
          </a:p>
          <a:p>
            <a:pPr marL="12700">
              <a:lnSpc>
                <a:spcPct val="100000"/>
              </a:lnSpc>
            </a:pPr>
            <a:endParaRPr sz="1050" dirty="0">
              <a:latin typeface="Arial Black" panose="020B0A04020102020204" pitchFamily="34" charset="0"/>
              <a:cs typeface="Arial"/>
            </a:endParaRPr>
          </a:p>
          <a:p>
            <a:pPr marL="12700">
              <a:lnSpc>
                <a:spcPct val="100000"/>
              </a:lnSpc>
              <a:spcBef>
                <a:spcPts val="25"/>
              </a:spcBef>
            </a:pPr>
            <a:r>
              <a:rPr sz="1050" b="1" spc="-60" dirty="0">
                <a:latin typeface="Arial Black" panose="020B0A04020102020204" pitchFamily="34" charset="0"/>
                <a:cs typeface="Arial"/>
              </a:rPr>
              <a:t>Hi </a:t>
            </a:r>
            <a:r>
              <a:rPr sz="1050" b="1" spc="-70" dirty="0">
                <a:latin typeface="Arial Black" panose="020B0A04020102020204" pitchFamily="34" charset="0"/>
                <a:cs typeface="Arial"/>
              </a:rPr>
              <a:t>Femme,</a:t>
            </a: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L="12700" marR="1555750">
              <a:lnSpc>
                <a:spcPct val="101099"/>
              </a:lnSpc>
              <a:spcBef>
                <a:spcPts val="5"/>
              </a:spcBef>
            </a:pPr>
            <a:r>
              <a:rPr sz="1050" b="1" spc="-40" dirty="0">
                <a:latin typeface="Arial Black" panose="020B0A04020102020204" pitchFamily="34" charset="0"/>
                <a:cs typeface="Arial"/>
              </a:rPr>
              <a:t>What </a:t>
            </a:r>
            <a:r>
              <a:rPr sz="1050" b="1" spc="-65" dirty="0">
                <a:latin typeface="Arial Black" panose="020B0A04020102020204" pitchFamily="34" charset="0"/>
                <a:cs typeface="Arial"/>
              </a:rPr>
              <a:t>an </a:t>
            </a:r>
            <a:r>
              <a:rPr sz="1050" b="1" spc="-70" dirty="0">
                <a:latin typeface="Arial Black" panose="020B0A04020102020204" pitchFamily="34" charset="0"/>
                <a:cs typeface="Arial"/>
              </a:rPr>
              <a:t>accomplishment and </a:t>
            </a:r>
            <a:r>
              <a:rPr sz="1050" b="1" spc="-60" dirty="0">
                <a:latin typeface="Arial Black" panose="020B0A04020102020204" pitchFamily="34" charset="0"/>
                <a:cs typeface="Arial"/>
              </a:rPr>
              <a:t>a </a:t>
            </a:r>
            <a:r>
              <a:rPr sz="1050" b="1" spc="-50" dirty="0">
                <a:latin typeface="Arial Black" panose="020B0A04020102020204" pitchFamily="34" charset="0"/>
                <a:cs typeface="Arial"/>
              </a:rPr>
              <a:t>great </a:t>
            </a:r>
            <a:r>
              <a:rPr sz="1050" b="1" spc="-55" dirty="0">
                <a:latin typeface="Arial Black" panose="020B0A04020102020204" pitchFamily="34" charset="0"/>
                <a:cs typeface="Arial"/>
              </a:rPr>
              <a:t>contribution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human society </a:t>
            </a:r>
            <a:r>
              <a:rPr sz="1050" b="1" spc="-75" dirty="0">
                <a:latin typeface="Arial Black" panose="020B0A04020102020204" pitchFamily="34" charset="0"/>
                <a:cs typeface="Arial"/>
              </a:rPr>
              <a:t>Frank </a:t>
            </a:r>
            <a:r>
              <a:rPr sz="1050" b="1" spc="-70" dirty="0">
                <a:latin typeface="Arial Black" panose="020B0A04020102020204" pitchFamily="34" charset="0"/>
                <a:cs typeface="Arial"/>
              </a:rPr>
              <a:t>Gorrez </a:t>
            </a:r>
            <a:r>
              <a:rPr sz="1050" b="1" spc="-90" dirty="0">
                <a:latin typeface="Arial Black" panose="020B0A04020102020204" pitchFamily="34" charset="0"/>
                <a:cs typeface="Arial"/>
              </a:rPr>
              <a:t>has </a:t>
            </a:r>
            <a:r>
              <a:rPr sz="1050" b="1" spc="-55" dirty="0">
                <a:latin typeface="Arial Black" panose="020B0A04020102020204" pitchFamily="34" charset="0"/>
                <a:cs typeface="Arial"/>
              </a:rPr>
              <a:t>made!  Mabuhay </a:t>
            </a:r>
            <a:r>
              <a:rPr sz="1050" b="1" spc="-90" dirty="0">
                <a:latin typeface="Arial Black" panose="020B0A04020102020204" pitchFamily="34" charset="0"/>
                <a:cs typeface="Arial"/>
              </a:rPr>
              <a:t>si </a:t>
            </a:r>
            <a:r>
              <a:rPr sz="1050" b="1" spc="-65" dirty="0">
                <a:latin typeface="Arial Black" panose="020B0A04020102020204" pitchFamily="34" charset="0"/>
                <a:cs typeface="Arial"/>
              </a:rPr>
              <a:t>Frank! </a:t>
            </a:r>
            <a:r>
              <a:rPr sz="1050" b="1" spc="-55" dirty="0">
                <a:latin typeface="Arial Black" panose="020B0A04020102020204" pitchFamily="34" charset="0"/>
                <a:cs typeface="Arial"/>
              </a:rPr>
              <a:t>Mabuhay </a:t>
            </a:r>
            <a:r>
              <a:rPr sz="1050" b="1" spc="-85" dirty="0">
                <a:latin typeface="Arial Black" panose="020B0A04020102020204" pitchFamily="34" charset="0"/>
                <a:cs typeface="Arial"/>
              </a:rPr>
              <a:t>ang </a:t>
            </a:r>
            <a:r>
              <a:rPr sz="1050" b="1" spc="-100" dirty="0">
                <a:latin typeface="Arial Black" panose="020B0A04020102020204" pitchFamily="34" charset="0"/>
                <a:cs typeface="Arial"/>
              </a:rPr>
              <a:t>SSI! </a:t>
            </a:r>
            <a:r>
              <a:rPr sz="1050" b="1" spc="-15" dirty="0">
                <a:latin typeface="Arial Black" panose="020B0A04020102020204" pitchFamily="34" charset="0"/>
                <a:cs typeface="Arial"/>
              </a:rPr>
              <a:t>I </a:t>
            </a:r>
            <a:r>
              <a:rPr sz="1050" b="1" spc="-85" dirty="0">
                <a:latin typeface="Arial Black" panose="020B0A04020102020204" pitchFamily="34" charset="0"/>
                <a:cs typeface="Arial"/>
              </a:rPr>
              <a:t>can </a:t>
            </a:r>
            <a:r>
              <a:rPr sz="1050" b="1" spc="-60" dirty="0">
                <a:latin typeface="Arial Black" panose="020B0A04020102020204" pitchFamily="34" charset="0"/>
                <a:cs typeface="Arial"/>
              </a:rPr>
              <a:t>almost </a:t>
            </a:r>
            <a:r>
              <a:rPr sz="1050" b="1" spc="-80" dirty="0">
                <a:latin typeface="Arial Black" panose="020B0A04020102020204" pitchFamily="34" charset="0"/>
                <a:cs typeface="Arial"/>
              </a:rPr>
              <a:t>see Eppie </a:t>
            </a:r>
            <a:r>
              <a:rPr sz="1050" b="1" spc="-75" dirty="0">
                <a:latin typeface="Arial Black" panose="020B0A04020102020204" pitchFamily="34" charset="0"/>
                <a:cs typeface="Arial"/>
              </a:rPr>
              <a:t>smiling </a:t>
            </a:r>
            <a:r>
              <a:rPr sz="1050" b="1" spc="-50" dirty="0">
                <a:latin typeface="Arial Black" panose="020B0A04020102020204" pitchFamily="34" charset="0"/>
                <a:cs typeface="Arial"/>
              </a:rPr>
              <a:t>from </a:t>
            </a:r>
            <a:r>
              <a:rPr sz="1050" b="1" spc="-70" dirty="0">
                <a:latin typeface="Arial Black" panose="020B0A04020102020204" pitchFamily="34" charset="0"/>
                <a:cs typeface="Arial"/>
              </a:rPr>
              <a:t>up</a:t>
            </a:r>
            <a:r>
              <a:rPr sz="1050" b="1" spc="-30" dirty="0">
                <a:latin typeface="Arial Black" panose="020B0A04020102020204" pitchFamily="34" charset="0"/>
                <a:cs typeface="Arial"/>
              </a:rPr>
              <a:t> </a:t>
            </a:r>
            <a:r>
              <a:rPr sz="1050" b="1" spc="-35" dirty="0">
                <a:latin typeface="Arial Black" panose="020B0A04020102020204" pitchFamily="34" charset="0"/>
                <a:cs typeface="Arial"/>
              </a:rPr>
              <a:t>there.</a:t>
            </a:r>
            <a:endParaRPr sz="1050" dirty="0">
              <a:latin typeface="Arial Black" panose="020B0A04020102020204" pitchFamily="34" charset="0"/>
              <a:cs typeface="Arial"/>
            </a:endParaRPr>
          </a:p>
          <a:p>
            <a:pPr>
              <a:lnSpc>
                <a:spcPct val="100000"/>
              </a:lnSpc>
              <a:spcBef>
                <a:spcPts val="55"/>
              </a:spcBef>
            </a:pPr>
            <a:endParaRPr sz="1050" dirty="0">
              <a:latin typeface="Arial Black" panose="020B0A04020102020204" pitchFamily="34" charset="0"/>
              <a:cs typeface="Times New Roman"/>
            </a:endParaRPr>
          </a:p>
          <a:p>
            <a:pPr marL="12700" marR="8890">
              <a:lnSpc>
                <a:spcPct val="102200"/>
              </a:lnSpc>
            </a:pPr>
            <a:r>
              <a:rPr sz="1050" b="1" spc="-70" dirty="0">
                <a:latin typeface="Arial Black" panose="020B0A04020102020204" pitchFamily="34" charset="0"/>
                <a:cs typeface="Arial"/>
              </a:rPr>
              <a:t>Femme, </a:t>
            </a:r>
            <a:r>
              <a:rPr sz="1050" b="1" spc="-65" dirty="0">
                <a:latin typeface="Arial Black" panose="020B0A04020102020204" pitchFamily="34" charset="0"/>
                <a:cs typeface="Arial"/>
              </a:rPr>
              <a:t>your </a:t>
            </a:r>
            <a:r>
              <a:rPr sz="1050" b="1" spc="-90" dirty="0">
                <a:latin typeface="Arial Black" panose="020B0A04020102020204" pitchFamily="34" charset="0"/>
                <a:cs typeface="Arial"/>
              </a:rPr>
              <a:t>school </a:t>
            </a:r>
            <a:r>
              <a:rPr sz="1050" b="1" spc="-125" dirty="0">
                <a:latin typeface="Arial Black" panose="020B0A04020102020204" pitchFamily="34" charset="0"/>
                <a:cs typeface="Arial"/>
              </a:rPr>
              <a:t>SSI </a:t>
            </a:r>
            <a:r>
              <a:rPr sz="1050" b="1" spc="-65" dirty="0">
                <a:latin typeface="Arial Black" panose="020B0A04020102020204" pitchFamily="34" charset="0"/>
                <a:cs typeface="Arial"/>
              </a:rPr>
              <a:t>and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community </a:t>
            </a:r>
            <a:r>
              <a:rPr sz="1050" b="1" spc="-70" dirty="0">
                <a:latin typeface="Arial Black" panose="020B0A04020102020204" pitchFamily="34" charset="0"/>
                <a:cs typeface="Arial"/>
              </a:rPr>
              <a:t>must </a:t>
            </a:r>
            <a:r>
              <a:rPr sz="1050" b="1" spc="-60" dirty="0">
                <a:latin typeface="Arial Black" panose="020B0A04020102020204" pitchFamily="34" charset="0"/>
                <a:cs typeface="Arial"/>
              </a:rPr>
              <a:t>now be </a:t>
            </a:r>
            <a:r>
              <a:rPr sz="1050" b="1" spc="-70" dirty="0">
                <a:latin typeface="Arial Black" panose="020B0A04020102020204" pitchFamily="34" charset="0"/>
                <a:cs typeface="Arial"/>
              </a:rPr>
              <a:t>bustling </a:t>
            </a:r>
            <a:r>
              <a:rPr sz="1050" b="1" spc="-35" dirty="0">
                <a:latin typeface="Arial Black" panose="020B0A04020102020204" pitchFamily="34" charset="0"/>
                <a:cs typeface="Arial"/>
              </a:rPr>
              <a:t>with </a:t>
            </a:r>
            <a:r>
              <a:rPr sz="1050" b="1" spc="-60" dirty="0">
                <a:latin typeface="Arial Black" panose="020B0A04020102020204" pitchFamily="34" charset="0"/>
                <a:cs typeface="Arial"/>
              </a:rPr>
              <a:t>more </a:t>
            </a:r>
            <a:r>
              <a:rPr sz="1050" b="1" spc="-55" dirty="0">
                <a:latin typeface="Arial Black" panose="020B0A04020102020204" pitchFamily="34" charset="0"/>
                <a:cs typeface="Arial"/>
              </a:rPr>
              <a:t>activities </a:t>
            </a:r>
            <a:r>
              <a:rPr sz="1050" b="1" spc="-50" dirty="0">
                <a:latin typeface="Arial Black" panose="020B0A04020102020204" pitchFamily="34" charset="0"/>
                <a:cs typeface="Arial"/>
              </a:rPr>
              <a:t>than </a:t>
            </a:r>
            <a:r>
              <a:rPr sz="1050" b="1" spc="-55" dirty="0">
                <a:latin typeface="Arial Black" panose="020B0A04020102020204" pitchFamily="34" charset="0"/>
                <a:cs typeface="Arial"/>
              </a:rPr>
              <a:t>ever </a:t>
            </a:r>
            <a:r>
              <a:rPr sz="1050" b="1" spc="-20" dirty="0">
                <a:latin typeface="Arial Black" panose="020B0A04020102020204" pitchFamily="34" charset="0"/>
                <a:cs typeface="Arial"/>
              </a:rPr>
              <a:t>... </a:t>
            </a:r>
            <a:r>
              <a:rPr sz="1050" b="1" spc="-60" dirty="0">
                <a:latin typeface="Arial Black" panose="020B0A04020102020204" pitchFamily="34" charset="0"/>
                <a:cs typeface="Arial"/>
              </a:rPr>
              <a:t>even </a:t>
            </a:r>
            <a:r>
              <a:rPr sz="1050" b="1" spc="-35" dirty="0">
                <a:latin typeface="Arial Black" panose="020B0A04020102020204" pitchFamily="34" charset="0"/>
                <a:cs typeface="Arial"/>
              </a:rPr>
              <a:t>after </a:t>
            </a:r>
            <a:r>
              <a:rPr sz="1050" b="1" spc="-65" dirty="0">
                <a:latin typeface="Arial Black" panose="020B0A04020102020204" pitchFamily="34" charset="0"/>
                <a:cs typeface="Arial"/>
              </a:rPr>
              <a:t>your </a:t>
            </a:r>
            <a:r>
              <a:rPr sz="1050" b="1" spc="-50" dirty="0">
                <a:latin typeface="Arial Black" panose="020B0A04020102020204" pitchFamily="34" charset="0"/>
                <a:cs typeface="Arial"/>
              </a:rPr>
              <a:t>departure  </a:t>
            </a:r>
            <a:r>
              <a:rPr sz="1050" b="1" spc="-85" dirty="0">
                <a:latin typeface="Arial Black" panose="020B0A04020102020204" pitchFamily="34" charset="0"/>
                <a:cs typeface="Arial"/>
              </a:rPr>
              <a:t>back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States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Frank </a:t>
            </a:r>
            <a:r>
              <a:rPr sz="1050" b="1" spc="-80" dirty="0">
                <a:latin typeface="Arial Black" panose="020B0A04020102020204" pitchFamily="34" charset="0"/>
                <a:cs typeface="Arial"/>
              </a:rPr>
              <a:t>back </a:t>
            </a:r>
            <a:r>
              <a:rPr sz="1050" b="1" spc="-30" dirty="0">
                <a:latin typeface="Arial Black" panose="020B0A04020102020204" pitchFamily="34" charset="0"/>
                <a:cs typeface="Arial"/>
              </a:rPr>
              <a:t>to </a:t>
            </a:r>
            <a:r>
              <a:rPr sz="1050" b="1" spc="-100" dirty="0">
                <a:latin typeface="Arial Black" panose="020B0A04020102020204" pitchFamily="34" charset="0"/>
                <a:cs typeface="Arial"/>
              </a:rPr>
              <a:t>Pasig </a:t>
            </a:r>
            <a:r>
              <a:rPr sz="1050" b="1" spc="-60" dirty="0">
                <a:latin typeface="Arial Black" panose="020B0A04020102020204" pitchFamily="34" charset="0"/>
                <a:cs typeface="Arial"/>
              </a:rPr>
              <a:t>City. </a:t>
            </a:r>
            <a:r>
              <a:rPr sz="1050" b="1" spc="-110" dirty="0">
                <a:latin typeface="Arial Black" panose="020B0A04020102020204" pitchFamily="34" charset="0"/>
                <a:cs typeface="Arial"/>
              </a:rPr>
              <a:t>Ka </a:t>
            </a:r>
            <a:r>
              <a:rPr sz="1050" b="1" spc="-55" dirty="0">
                <a:latin typeface="Arial Black" panose="020B0A04020102020204" pitchFamily="34" charset="0"/>
                <a:cs typeface="Arial"/>
              </a:rPr>
              <a:t>nindot</a:t>
            </a:r>
            <a:r>
              <a:rPr sz="1050" b="1" spc="-130" dirty="0">
                <a:latin typeface="Arial Black" panose="020B0A04020102020204" pitchFamily="34" charset="0"/>
                <a:cs typeface="Arial"/>
              </a:rPr>
              <a:t> </a:t>
            </a:r>
            <a:r>
              <a:rPr sz="1050" b="1" spc="-40" dirty="0">
                <a:latin typeface="Arial Black" panose="020B0A04020102020204" pitchFamily="34" charset="0"/>
                <a:cs typeface="Arial"/>
              </a:rPr>
              <a:t>oie!</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5080" algn="just">
              <a:lnSpc>
                <a:spcPct val="101899"/>
              </a:lnSpc>
              <a:spcBef>
                <a:spcPts val="5"/>
              </a:spcBef>
            </a:pPr>
            <a:r>
              <a:rPr sz="1050" b="1" spc="-95" dirty="0">
                <a:latin typeface="Arial Black" panose="020B0A04020102020204" pitchFamily="34" charset="0"/>
                <a:cs typeface="Arial"/>
              </a:rPr>
              <a:t>You </a:t>
            </a:r>
            <a:r>
              <a:rPr sz="1050" b="1" spc="-50" dirty="0">
                <a:latin typeface="Arial Black" panose="020B0A04020102020204" pitchFamily="34" charset="0"/>
                <a:cs typeface="Arial"/>
              </a:rPr>
              <a:t>know, </a:t>
            </a:r>
            <a:r>
              <a:rPr sz="1050" b="1" spc="-25" dirty="0">
                <a:latin typeface="Arial Black" panose="020B0A04020102020204" pitchFamily="34" charset="0"/>
                <a:cs typeface="Arial"/>
              </a:rPr>
              <a:t>if </a:t>
            </a:r>
            <a:r>
              <a:rPr sz="1050" b="1" spc="-65" dirty="0">
                <a:latin typeface="Arial Black" panose="020B0A04020102020204" pitchFamily="34" charset="0"/>
                <a:cs typeface="Arial"/>
              </a:rPr>
              <a:t>only </a:t>
            </a:r>
            <a:r>
              <a:rPr sz="1050" b="1" spc="-15" dirty="0">
                <a:latin typeface="Arial Black" panose="020B0A04020102020204" pitchFamily="34" charset="0"/>
                <a:cs typeface="Arial"/>
              </a:rPr>
              <a:t>I </a:t>
            </a:r>
            <a:r>
              <a:rPr sz="1050" b="1" spc="-45" dirty="0">
                <a:latin typeface="Arial Black" panose="020B0A04020102020204" pitchFamily="34" charset="0"/>
                <a:cs typeface="Arial"/>
              </a:rPr>
              <a:t>hadn't </a:t>
            </a:r>
            <a:r>
              <a:rPr sz="1050" b="1" spc="-85" dirty="0">
                <a:latin typeface="Arial Black" panose="020B0A04020102020204" pitchFamily="34" charset="0"/>
                <a:cs typeface="Arial"/>
              </a:rPr>
              <a:t>bogged </a:t>
            </a:r>
            <a:r>
              <a:rPr sz="1050" b="1" spc="-65" dirty="0">
                <a:latin typeface="Arial Black" panose="020B0A04020102020204" pitchFamily="34" charset="0"/>
                <a:cs typeface="Arial"/>
              </a:rPr>
              <a:t>down </a:t>
            </a:r>
            <a:r>
              <a:rPr sz="1050" b="1" spc="-45" dirty="0">
                <a:latin typeface="Arial Black" panose="020B0A04020102020204" pitchFamily="34" charset="0"/>
                <a:cs typeface="Arial"/>
              </a:rPr>
              <a:t>(oh, not really </a:t>
            </a:r>
            <a:r>
              <a:rPr sz="1050" b="1" spc="-25" dirty="0">
                <a:latin typeface="Arial Black" panose="020B0A04020102020204" pitchFamily="34" charset="0"/>
                <a:cs typeface="Arial"/>
              </a:rPr>
              <a:t>that </a:t>
            </a:r>
            <a:r>
              <a:rPr sz="1050" b="1" spc="-55" dirty="0">
                <a:latin typeface="Arial Black" panose="020B0A04020102020204" pitchFamily="34" charset="0"/>
                <a:cs typeface="Arial"/>
              </a:rPr>
              <a:t>bad) </a:t>
            </a:r>
            <a:r>
              <a:rPr sz="1050" b="1" spc="-30" dirty="0">
                <a:latin typeface="Arial Black" panose="020B0A04020102020204" pitchFamily="34" charset="0"/>
                <a:cs typeface="Arial"/>
              </a:rPr>
              <a:t>after </a:t>
            </a:r>
            <a:r>
              <a:rPr sz="1050" b="1" spc="-75" dirty="0">
                <a:latin typeface="Arial Black" panose="020B0A04020102020204" pitchFamily="34" charset="0"/>
                <a:cs typeface="Arial"/>
              </a:rPr>
              <a:t>my </a:t>
            </a:r>
            <a:r>
              <a:rPr sz="1050" b="1" spc="-30" dirty="0">
                <a:latin typeface="Arial Black" panose="020B0A04020102020204" pitchFamily="34" charset="0"/>
                <a:cs typeface="Arial"/>
              </a:rPr>
              <a:t>trip to </a:t>
            </a:r>
            <a:r>
              <a:rPr sz="1050" b="1" spc="-70" dirty="0">
                <a:latin typeface="Arial Black" panose="020B0A04020102020204" pitchFamily="34" charset="0"/>
                <a:cs typeface="Arial"/>
              </a:rPr>
              <a:t>Davao </a:t>
            </a:r>
            <a:r>
              <a:rPr sz="1050" b="1" spc="-65" dirty="0">
                <a:latin typeface="Arial Black" panose="020B0A04020102020204" pitchFamily="34" charset="0"/>
                <a:cs typeface="Arial"/>
              </a:rPr>
              <a:t>and Dumaguete </a:t>
            </a:r>
            <a:r>
              <a:rPr sz="1050" b="1" spc="-55" dirty="0">
                <a:latin typeface="Arial Black" panose="020B0A04020102020204" pitchFamily="34" charset="0"/>
                <a:cs typeface="Arial"/>
              </a:rPr>
              <a:t>last </a:t>
            </a:r>
            <a:r>
              <a:rPr sz="1050" b="1" spc="-80" dirty="0">
                <a:latin typeface="Arial Black" panose="020B0A04020102020204" pitchFamily="34" charset="0"/>
                <a:cs typeface="Arial"/>
              </a:rPr>
              <a:t>August, </a:t>
            </a:r>
            <a:r>
              <a:rPr sz="1050" b="1" spc="-15" dirty="0">
                <a:latin typeface="Arial Black" panose="020B0A04020102020204" pitchFamily="34" charset="0"/>
                <a:cs typeface="Arial"/>
              </a:rPr>
              <a:t>I </a:t>
            </a:r>
            <a:r>
              <a:rPr sz="1050" b="1" spc="-55" dirty="0">
                <a:latin typeface="Arial Black" panose="020B0A04020102020204" pitchFamily="34" charset="0"/>
                <a:cs typeface="Arial"/>
              </a:rPr>
              <a:t>would  </a:t>
            </a:r>
            <a:r>
              <a:rPr sz="1050" b="1" spc="-65" dirty="0">
                <a:latin typeface="Arial Black" panose="020B0A04020102020204" pitchFamily="34" charset="0"/>
                <a:cs typeface="Arial"/>
              </a:rPr>
              <a:t>have </a:t>
            </a:r>
            <a:r>
              <a:rPr sz="1050" b="1" spc="-60" dirty="0">
                <a:latin typeface="Arial Black" panose="020B0A04020102020204" pitchFamily="34" charset="0"/>
                <a:cs typeface="Arial"/>
              </a:rPr>
              <a:t>reminded </a:t>
            </a:r>
            <a:r>
              <a:rPr sz="1050" b="1" spc="-75" dirty="0">
                <a:latin typeface="Arial Black" panose="020B0A04020102020204" pitchFamily="34" charset="0"/>
                <a:cs typeface="Arial"/>
              </a:rPr>
              <a:t>Ophe </a:t>
            </a:r>
            <a:r>
              <a:rPr sz="1050" b="1" spc="-65" dirty="0">
                <a:latin typeface="Arial Black" panose="020B0A04020102020204" pitchFamily="34" charset="0"/>
                <a:cs typeface="Arial"/>
              </a:rPr>
              <a:t>and </a:t>
            </a:r>
            <a:r>
              <a:rPr sz="1050" b="1" spc="-90" dirty="0">
                <a:latin typeface="Arial Black" panose="020B0A04020102020204" pitchFamily="34" charset="0"/>
                <a:cs typeface="Arial"/>
              </a:rPr>
              <a:t>Ely </a:t>
            </a:r>
            <a:r>
              <a:rPr sz="1050" b="1" spc="-65" dirty="0">
                <a:latin typeface="Arial Black" panose="020B0A04020102020204" pitchFamily="34" charset="0"/>
                <a:cs typeface="Arial"/>
              </a:rPr>
              <a:t>(Sardual) </a:t>
            </a:r>
            <a:r>
              <a:rPr sz="1050" b="1" spc="-50" dirty="0">
                <a:latin typeface="Arial Black" panose="020B0A04020102020204" pitchFamily="34" charset="0"/>
                <a:cs typeface="Arial"/>
              </a:rPr>
              <a:t>about </a:t>
            </a:r>
            <a:r>
              <a:rPr sz="1050" b="1" spc="-55" dirty="0">
                <a:latin typeface="Arial Black" panose="020B0A04020102020204" pitchFamily="34" charset="0"/>
                <a:cs typeface="Arial"/>
              </a:rPr>
              <a:t>our </a:t>
            </a:r>
            <a:r>
              <a:rPr sz="1050" b="1" spc="-60" dirty="0">
                <a:latin typeface="Arial Black" panose="020B0A04020102020204" pitchFamily="34" charset="0"/>
                <a:cs typeface="Arial"/>
              </a:rPr>
              <a:t>planned </a:t>
            </a:r>
            <a:r>
              <a:rPr sz="1050" b="1" spc="-55" dirty="0">
                <a:latin typeface="Arial Black" panose="020B0A04020102020204" pitchFamily="34" charset="0"/>
                <a:cs typeface="Arial"/>
              </a:rPr>
              <a:t>visit </a:t>
            </a:r>
            <a:r>
              <a:rPr sz="1050" b="1" spc="-30" dirty="0">
                <a:latin typeface="Arial Black" panose="020B0A04020102020204" pitchFamily="34" charset="0"/>
                <a:cs typeface="Arial"/>
              </a:rPr>
              <a:t>to </a:t>
            </a:r>
            <a:r>
              <a:rPr sz="1050" b="1" spc="-100" dirty="0">
                <a:latin typeface="Arial Black" panose="020B0A04020102020204" pitchFamily="34" charset="0"/>
                <a:cs typeface="Arial"/>
              </a:rPr>
              <a:t>SSI. </a:t>
            </a:r>
            <a:r>
              <a:rPr sz="1050" b="1" spc="-95" dirty="0">
                <a:latin typeface="Arial Black" panose="020B0A04020102020204" pitchFamily="34" charset="0"/>
                <a:cs typeface="Arial"/>
              </a:rPr>
              <a:t>Am </a:t>
            </a:r>
            <a:r>
              <a:rPr sz="1050" b="1" spc="-75" dirty="0">
                <a:latin typeface="Arial Black" panose="020B0A04020102020204" pitchFamily="34" charset="0"/>
                <a:cs typeface="Arial"/>
              </a:rPr>
              <a:t>sure </a:t>
            </a:r>
            <a:r>
              <a:rPr sz="1050" b="1" spc="-80" dirty="0">
                <a:latin typeface="Arial Black" panose="020B0A04020102020204" pitchFamily="34" charset="0"/>
                <a:cs typeface="Arial"/>
              </a:rPr>
              <a:t>Grace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Frank </a:t>
            </a:r>
            <a:r>
              <a:rPr sz="1050" b="1" spc="-60" dirty="0">
                <a:latin typeface="Arial Black" panose="020B0A04020102020204" pitchFamily="34" charset="0"/>
                <a:cs typeface="Arial"/>
              </a:rPr>
              <a:t>Abella </a:t>
            </a:r>
            <a:r>
              <a:rPr sz="1050" b="1" spc="-55" dirty="0">
                <a:latin typeface="Arial Black" panose="020B0A04020102020204" pitchFamily="34" charset="0"/>
                <a:cs typeface="Arial"/>
              </a:rPr>
              <a:t>would </a:t>
            </a:r>
            <a:r>
              <a:rPr sz="1050" b="1" spc="-65" dirty="0">
                <a:latin typeface="Arial Black" panose="020B0A04020102020204" pitchFamily="34" charset="0"/>
                <a:cs typeface="Arial"/>
              </a:rPr>
              <a:t>have welcomed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idea, </a:t>
            </a:r>
            <a:r>
              <a:rPr sz="1050" b="1" spc="-35" dirty="0">
                <a:latin typeface="Arial Black" panose="020B0A04020102020204" pitchFamily="34" charset="0"/>
                <a:cs typeface="Arial"/>
              </a:rPr>
              <a:t>too. </a:t>
            </a:r>
            <a:r>
              <a:rPr sz="1050" b="1" spc="-60" dirty="0">
                <a:latin typeface="Arial Black" panose="020B0A04020102020204" pitchFamily="34" charset="0"/>
                <a:cs typeface="Arial"/>
              </a:rPr>
              <a:t>When </a:t>
            </a:r>
            <a:r>
              <a:rPr sz="1050" b="1" spc="-45" dirty="0">
                <a:latin typeface="Arial Black" panose="020B0A04020102020204" pitchFamily="34" charset="0"/>
                <a:cs typeface="Arial"/>
              </a:rPr>
              <a:t>are </a:t>
            </a:r>
            <a:r>
              <a:rPr sz="1050" b="1" spc="-75" dirty="0">
                <a:latin typeface="Arial Black" panose="020B0A04020102020204" pitchFamily="34" charset="0"/>
                <a:cs typeface="Arial"/>
              </a:rPr>
              <a:t>you </a:t>
            </a:r>
            <a:r>
              <a:rPr sz="1050" b="1" spc="-85" dirty="0">
                <a:latin typeface="Arial Black" panose="020B0A04020102020204" pitchFamily="34" charset="0"/>
                <a:cs typeface="Arial"/>
              </a:rPr>
              <a:t>going back </a:t>
            </a:r>
            <a:r>
              <a:rPr sz="1050" b="1" spc="-30" dirty="0">
                <a:latin typeface="Arial Black" panose="020B0A04020102020204" pitchFamily="34" charset="0"/>
                <a:cs typeface="Arial"/>
              </a:rPr>
              <a:t>to </a:t>
            </a:r>
            <a:r>
              <a:rPr sz="1050" b="1" spc="-85" dirty="0">
                <a:latin typeface="Arial Black" panose="020B0A04020102020204" pitchFamily="34" charset="0"/>
                <a:cs typeface="Arial"/>
              </a:rPr>
              <a:t>Balabagan?</a:t>
            </a:r>
            <a:r>
              <a:rPr sz="1050" b="1" spc="80" dirty="0">
                <a:latin typeface="Arial Black" panose="020B0A04020102020204" pitchFamily="34" charset="0"/>
                <a:cs typeface="Arial"/>
              </a:rPr>
              <a:t> </a:t>
            </a:r>
            <a:r>
              <a:rPr sz="1050" b="1" spc="-45" dirty="0">
                <a:latin typeface="Arial Black" panose="020B0A04020102020204" pitchFamily="34" charset="0"/>
                <a:cs typeface="Arial"/>
              </a:rPr>
              <a:t>Don't forget we </a:t>
            </a:r>
            <a:r>
              <a:rPr sz="1050" b="1" spc="-50" dirty="0">
                <a:latin typeface="Arial Black" panose="020B0A04020102020204" pitchFamily="34" charset="0"/>
                <a:cs typeface="Arial"/>
              </a:rPr>
              <a:t>are </a:t>
            </a:r>
            <a:r>
              <a:rPr sz="1050" b="1" spc="-55" dirty="0">
                <a:latin typeface="Arial Black" panose="020B0A04020102020204" pitchFamily="34" charset="0"/>
                <a:cs typeface="Arial"/>
              </a:rPr>
              <a:t>inviting </a:t>
            </a:r>
            <a:r>
              <a:rPr sz="1050" b="1" spc="-70" dirty="0">
                <a:latin typeface="Arial Black" panose="020B0A04020102020204" pitchFamily="34" charset="0"/>
                <a:cs typeface="Arial"/>
              </a:rPr>
              <a:t>ourselves. </a:t>
            </a:r>
            <a:r>
              <a:rPr sz="1050" b="1" spc="-80" dirty="0">
                <a:latin typeface="Arial Black" panose="020B0A04020102020204" pitchFamily="34" charset="0"/>
                <a:cs typeface="Arial"/>
              </a:rPr>
              <a:t>Frank </a:t>
            </a:r>
            <a:r>
              <a:rPr sz="1050" b="1" spc="-70" dirty="0">
                <a:latin typeface="Arial Black" panose="020B0A04020102020204" pitchFamily="34" charset="0"/>
                <a:cs typeface="Arial"/>
              </a:rPr>
              <a:t>Gorrez </a:t>
            </a:r>
            <a:r>
              <a:rPr sz="1050" b="1" spc="-80" dirty="0">
                <a:latin typeface="Arial Black" panose="020B0A04020102020204" pitchFamily="34" charset="0"/>
                <a:cs typeface="Arial"/>
              </a:rPr>
              <a:t>should </a:t>
            </a:r>
            <a:r>
              <a:rPr sz="1050" b="1" spc="-60" dirty="0">
                <a:latin typeface="Arial Black" panose="020B0A04020102020204" pitchFamily="34" charset="0"/>
                <a:cs typeface="Arial"/>
              </a:rPr>
              <a:t>be </a:t>
            </a:r>
            <a:r>
              <a:rPr sz="1050" b="1" spc="-35" dirty="0">
                <a:latin typeface="Arial Black" panose="020B0A04020102020204" pitchFamily="34" charset="0"/>
                <a:cs typeface="Arial"/>
              </a:rPr>
              <a:t>there,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course, </a:t>
            </a:r>
            <a:r>
              <a:rPr sz="1050" b="1" spc="-40" dirty="0">
                <a:latin typeface="Arial Black" panose="020B0A04020102020204" pitchFamily="34" charset="0"/>
                <a:cs typeface="Arial"/>
              </a:rPr>
              <a:t>for </a:t>
            </a:r>
            <a:r>
              <a:rPr sz="1050" b="1" spc="-50" dirty="0">
                <a:latin typeface="Arial Black" panose="020B0A04020102020204" pitchFamily="34" charset="0"/>
                <a:cs typeface="Arial"/>
              </a:rPr>
              <a:t>another </a:t>
            </a:r>
            <a:r>
              <a:rPr sz="1050" b="1" spc="-60" dirty="0">
                <a:latin typeface="Arial Black" panose="020B0A04020102020204" pitchFamily="34" charset="0"/>
                <a:cs typeface="Arial"/>
              </a:rPr>
              <a:t>demo,</a:t>
            </a:r>
            <a:r>
              <a:rPr sz="1050" b="1" spc="-40" dirty="0">
                <a:latin typeface="Arial Black" panose="020B0A04020102020204" pitchFamily="34" charset="0"/>
                <a:cs typeface="Arial"/>
              </a:rPr>
              <a:t> </a:t>
            </a:r>
            <a:r>
              <a:rPr sz="1050" b="1" spc="-45" dirty="0">
                <a:latin typeface="Arial Black" panose="020B0A04020102020204" pitchFamily="34" charset="0"/>
                <a:cs typeface="Arial"/>
              </a:rPr>
              <a:t>hahaha...</a:t>
            </a:r>
            <a:endParaRPr sz="1050" dirty="0">
              <a:latin typeface="Arial Black" panose="020B0A04020102020204" pitchFamily="34" charset="0"/>
              <a:cs typeface="Arial"/>
            </a:endParaRPr>
          </a:p>
          <a:p>
            <a:pPr>
              <a:lnSpc>
                <a:spcPct val="100000"/>
              </a:lnSpc>
              <a:spcBef>
                <a:spcPts val="20"/>
              </a:spcBef>
            </a:pPr>
            <a:endParaRPr sz="1050" dirty="0">
              <a:latin typeface="Arial Black" panose="020B0A04020102020204" pitchFamily="34" charset="0"/>
              <a:cs typeface="Times New Roman"/>
            </a:endParaRPr>
          </a:p>
          <a:p>
            <a:pPr marL="12700" marR="5483225">
              <a:lnSpc>
                <a:spcPct val="100000"/>
              </a:lnSpc>
            </a:pPr>
            <a:r>
              <a:rPr sz="1050" b="1" spc="-130" dirty="0">
                <a:latin typeface="Arial Black" panose="020B0A04020102020204" pitchFamily="34" charset="0"/>
                <a:cs typeface="Arial"/>
              </a:rPr>
              <a:t>B</a:t>
            </a:r>
            <a:r>
              <a:rPr sz="1050" b="1" spc="-60" dirty="0">
                <a:latin typeface="Arial Black" panose="020B0A04020102020204" pitchFamily="34" charset="0"/>
                <a:cs typeface="Arial"/>
              </a:rPr>
              <a:t>l</a:t>
            </a:r>
            <a:r>
              <a:rPr sz="1050" b="1" spc="-50" dirty="0">
                <a:latin typeface="Arial Black" panose="020B0A04020102020204" pitchFamily="34" charset="0"/>
                <a:cs typeface="Arial"/>
              </a:rPr>
              <a:t>e</a:t>
            </a:r>
            <a:r>
              <a:rPr sz="1050" b="1" spc="-125" dirty="0">
                <a:latin typeface="Arial Black" panose="020B0A04020102020204" pitchFamily="34" charset="0"/>
                <a:cs typeface="Arial"/>
              </a:rPr>
              <a:t>ss</a:t>
            </a:r>
            <a:r>
              <a:rPr sz="1050" b="1" spc="-70" dirty="0">
                <a:latin typeface="Arial Black" panose="020B0A04020102020204" pitchFamily="34" charset="0"/>
                <a:cs typeface="Arial"/>
              </a:rPr>
              <a:t>i</a:t>
            </a:r>
            <a:r>
              <a:rPr sz="1050" b="1" spc="-75" dirty="0">
                <a:latin typeface="Arial Black" panose="020B0A04020102020204" pitchFamily="34" charset="0"/>
                <a:cs typeface="Arial"/>
              </a:rPr>
              <a:t>n</a:t>
            </a:r>
            <a:r>
              <a:rPr sz="1050" b="1" spc="-125" dirty="0">
                <a:latin typeface="Arial Black" panose="020B0A04020102020204" pitchFamily="34" charset="0"/>
                <a:cs typeface="Arial"/>
              </a:rPr>
              <a:t>g</a:t>
            </a:r>
            <a:r>
              <a:rPr sz="1050" b="1" spc="-75" dirty="0">
                <a:latin typeface="Arial Black" panose="020B0A04020102020204" pitchFamily="34" charset="0"/>
                <a:cs typeface="Arial"/>
              </a:rPr>
              <a:t>s!</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marR="5483225">
              <a:lnSpc>
                <a:spcPct val="100000"/>
              </a:lnSpc>
            </a:pPr>
            <a:r>
              <a:rPr sz="1050" b="1" spc="-55" dirty="0" err="1">
                <a:latin typeface="Arial Black" panose="020B0A04020102020204" pitchFamily="34" charset="0"/>
                <a:cs typeface="Arial"/>
              </a:rPr>
              <a:t>Tellie</a:t>
            </a:r>
            <a:endParaRPr lang="en-PH" sz="1050" b="1" spc="-55" dirty="0">
              <a:latin typeface="Arial Black" panose="020B0A04020102020204" pitchFamily="34" charset="0"/>
              <a:cs typeface="Arial"/>
            </a:endParaRPr>
          </a:p>
          <a:p>
            <a:pPr marL="12700" marR="5483225">
              <a:lnSpc>
                <a:spcPct val="100000"/>
              </a:lnSpc>
            </a:pPr>
            <a:endParaRPr sz="1050" dirty="0">
              <a:latin typeface="Arial Black" panose="020B0A04020102020204" pitchFamily="34" charset="0"/>
              <a:cs typeface="Arial"/>
            </a:endParaRPr>
          </a:p>
          <a:p>
            <a:pPr marL="12700">
              <a:lnSpc>
                <a:spcPct val="100000"/>
              </a:lnSpc>
              <a:spcBef>
                <a:spcPts val="25"/>
              </a:spcBef>
            </a:pPr>
            <a:r>
              <a:rPr sz="1050" b="1" spc="-25" dirty="0">
                <a:latin typeface="Arial Black" panose="020B0A04020102020204" pitchFamily="34" charset="0"/>
                <a:cs typeface="Arial"/>
              </a:rPr>
              <a:t>-----------------------------------</a:t>
            </a:r>
            <a:endParaRPr sz="1050" dirty="0">
              <a:latin typeface="Arial Black" panose="020B0A04020102020204" pitchFamily="34" charset="0"/>
              <a:cs typeface="Arial"/>
            </a:endParaRPr>
          </a:p>
          <a:p>
            <a:pPr>
              <a:lnSpc>
                <a:spcPct val="100000"/>
              </a:lnSpc>
              <a:spcBef>
                <a:spcPts val="20"/>
              </a:spcBef>
            </a:pPr>
            <a:endParaRPr sz="1050" dirty="0">
              <a:latin typeface="Arial Black" panose="020B0A04020102020204" pitchFamily="34" charset="0"/>
              <a:cs typeface="Times New Roman"/>
            </a:endParaRPr>
          </a:p>
          <a:p>
            <a:pPr marL="12700">
              <a:lnSpc>
                <a:spcPct val="100000"/>
              </a:lnSpc>
              <a:spcBef>
                <a:spcPts val="5"/>
              </a:spcBef>
            </a:pPr>
            <a:r>
              <a:rPr sz="1050" b="1" spc="-80" dirty="0">
                <a:latin typeface="Arial Black" panose="020B0A04020102020204" pitchFamily="34" charset="0"/>
                <a:cs typeface="Arial"/>
              </a:rPr>
              <a:t>Brod </a:t>
            </a:r>
            <a:r>
              <a:rPr sz="1050" b="1" spc="-75" dirty="0">
                <a:latin typeface="Arial Black" panose="020B0A04020102020204" pitchFamily="34" charset="0"/>
                <a:cs typeface="Arial"/>
              </a:rPr>
              <a:t>Frank</a:t>
            </a:r>
            <a:r>
              <a:rPr sz="1050" b="1" spc="-25" dirty="0">
                <a:latin typeface="Arial Black" panose="020B0A04020102020204" pitchFamily="34" charset="0"/>
                <a:cs typeface="Arial"/>
              </a:rPr>
              <a:t> </a:t>
            </a:r>
            <a:r>
              <a:rPr sz="1050" b="1" spc="-70" dirty="0">
                <a:latin typeface="Arial Black" panose="020B0A04020102020204" pitchFamily="34" charset="0"/>
                <a:cs typeface="Arial"/>
              </a:rPr>
              <a:t>Gorrez</a:t>
            </a:r>
            <a:endParaRPr sz="1050" dirty="0">
              <a:latin typeface="Arial Black" panose="020B0A04020102020204" pitchFamily="34" charset="0"/>
              <a:cs typeface="Arial"/>
            </a:endParaRPr>
          </a:p>
          <a:p>
            <a:pPr marL="12700" marR="2359660">
              <a:lnSpc>
                <a:spcPts val="2200"/>
              </a:lnSpc>
              <a:spcBef>
                <a:spcPts val="254"/>
              </a:spcBef>
            </a:pPr>
            <a:r>
              <a:rPr sz="1050" b="1" spc="-50" dirty="0">
                <a:latin typeface="Arial Black" panose="020B0A04020102020204" pitchFamily="34" charset="0"/>
                <a:cs typeface="Arial"/>
              </a:rPr>
              <a:t>Great </a:t>
            </a:r>
            <a:r>
              <a:rPr sz="1050" b="1" spc="-45" dirty="0">
                <a:latin typeface="Arial Black" panose="020B0A04020102020204" pitchFamily="34" charset="0"/>
                <a:cs typeface="Arial"/>
              </a:rPr>
              <a:t>work, </a:t>
            </a:r>
            <a:r>
              <a:rPr sz="1050" b="1" spc="-65" dirty="0">
                <a:latin typeface="Arial Black" panose="020B0A04020102020204" pitchFamily="34" charset="0"/>
                <a:cs typeface="Arial"/>
              </a:rPr>
              <a:t>Brod! </a:t>
            </a:r>
            <a:r>
              <a:rPr sz="1050" b="1" spc="-80" dirty="0">
                <a:latin typeface="Arial Black" panose="020B0A04020102020204" pitchFamily="34" charset="0"/>
                <a:cs typeface="Arial"/>
              </a:rPr>
              <a:t>Service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sacrifice; you </a:t>
            </a:r>
            <a:r>
              <a:rPr sz="1050" b="1" spc="-75" dirty="0">
                <a:latin typeface="Arial Black" panose="020B0A04020102020204" pitchFamily="34" charset="0"/>
                <a:cs typeface="Arial"/>
              </a:rPr>
              <a:t>should </a:t>
            </a:r>
            <a:r>
              <a:rPr sz="1050" b="1" spc="-60" dirty="0">
                <a:latin typeface="Arial Black" panose="020B0A04020102020204" pitchFamily="34" charset="0"/>
                <a:cs typeface="Arial"/>
              </a:rPr>
              <a:t>be </a:t>
            </a:r>
            <a:r>
              <a:rPr sz="1050" b="1" spc="-50" dirty="0">
                <a:latin typeface="Arial Black" panose="020B0A04020102020204" pitchFamily="34" charset="0"/>
                <a:cs typeface="Arial"/>
              </a:rPr>
              <a:t>emulated </a:t>
            </a:r>
            <a:r>
              <a:rPr sz="1050" b="1" spc="-75" dirty="0">
                <a:latin typeface="Arial Black" panose="020B0A04020102020204" pitchFamily="34" charset="0"/>
                <a:cs typeface="Arial"/>
              </a:rPr>
              <a:t>by </a:t>
            </a:r>
            <a:r>
              <a:rPr sz="1050" b="1" spc="-70" dirty="0">
                <a:latin typeface="Arial Black" panose="020B0A04020102020204" pitchFamily="34" charset="0"/>
                <a:cs typeface="Arial"/>
              </a:rPr>
              <a:t>Betans.  </a:t>
            </a:r>
            <a:r>
              <a:rPr sz="1050" b="1" spc="-80" dirty="0">
                <a:latin typeface="Arial Black" panose="020B0A04020102020204" pitchFamily="34" charset="0"/>
                <a:cs typeface="Arial"/>
              </a:rPr>
              <a:t>Brod </a:t>
            </a:r>
            <a:r>
              <a:rPr sz="1050" b="1" spc="-70" dirty="0">
                <a:latin typeface="Arial Black" panose="020B0A04020102020204" pitchFamily="34" charset="0"/>
                <a:cs typeface="Arial"/>
              </a:rPr>
              <a:t>Chito</a:t>
            </a:r>
            <a:r>
              <a:rPr sz="1050" b="1" spc="-30" dirty="0">
                <a:latin typeface="Arial Black" panose="020B0A04020102020204" pitchFamily="34" charset="0"/>
                <a:cs typeface="Arial"/>
              </a:rPr>
              <a:t> </a:t>
            </a:r>
            <a:r>
              <a:rPr sz="1050" b="1" spc="-65" dirty="0">
                <a:latin typeface="Arial Black" panose="020B0A04020102020204" pitchFamily="34" charset="0"/>
                <a:cs typeface="Arial"/>
              </a:rPr>
              <a:t>Protacio</a:t>
            </a:r>
            <a:endParaRPr sz="1050" dirty="0">
              <a:latin typeface="Arial Black" panose="020B0A04020102020204" pitchFamily="34" charset="0"/>
              <a:cs typeface="Arial"/>
            </a:endParaRPr>
          </a:p>
          <a:p>
            <a:pPr marL="12700">
              <a:lnSpc>
                <a:spcPts val="830"/>
              </a:lnSpc>
            </a:pPr>
            <a:r>
              <a:rPr lang="en-PH" sz="1050" b="1" spc="-55" dirty="0">
                <a:latin typeface="Arial Black" panose="020B0A04020102020204" pitchFamily="34" charset="0"/>
                <a:cs typeface="Arial"/>
              </a:rPr>
              <a:t>Former </a:t>
            </a:r>
            <a:r>
              <a:rPr sz="1050" b="1" spc="-55" dirty="0">
                <a:latin typeface="Arial Black" panose="020B0A04020102020204" pitchFamily="34" charset="0"/>
                <a:cs typeface="Arial"/>
              </a:rPr>
              <a:t>Director</a:t>
            </a:r>
            <a:endParaRPr sz="1050" dirty="0">
              <a:latin typeface="Arial Black" panose="020B0A04020102020204" pitchFamily="34" charset="0"/>
              <a:cs typeface="Arial"/>
            </a:endParaRPr>
          </a:p>
          <a:p>
            <a:pPr marL="12700" marR="4318635">
              <a:lnSpc>
                <a:spcPct val="102200"/>
              </a:lnSpc>
            </a:pPr>
            <a:r>
              <a:rPr sz="1050" b="1" spc="-70" dirty="0">
                <a:latin typeface="Arial Black" panose="020B0A04020102020204" pitchFamily="34" charset="0"/>
                <a:cs typeface="Arial"/>
              </a:rPr>
              <a:t>Philippines </a:t>
            </a:r>
            <a:r>
              <a:rPr sz="1050" b="1" spc="-90" dirty="0">
                <a:latin typeface="Arial Black" panose="020B0A04020102020204" pitchFamily="34" charset="0"/>
                <a:cs typeface="Arial"/>
              </a:rPr>
              <a:t>Rice </a:t>
            </a:r>
            <a:r>
              <a:rPr sz="1050" b="1" spc="-85" dirty="0">
                <a:latin typeface="Arial Black" panose="020B0A04020102020204" pitchFamily="34" charset="0"/>
                <a:cs typeface="Arial"/>
              </a:rPr>
              <a:t>Research </a:t>
            </a:r>
            <a:r>
              <a:rPr sz="1050" b="1" spc="-40" dirty="0">
                <a:latin typeface="Arial Black" panose="020B0A04020102020204" pitchFamily="34" charset="0"/>
                <a:cs typeface="Arial"/>
              </a:rPr>
              <a:t>Institute  </a:t>
            </a:r>
            <a:endParaRPr lang="en-PH" sz="1050" b="1" spc="-40" dirty="0">
              <a:latin typeface="Arial Black" panose="020B0A04020102020204" pitchFamily="34" charset="0"/>
              <a:cs typeface="Arial"/>
            </a:endParaRPr>
          </a:p>
          <a:p>
            <a:pPr marL="12700" marR="4318635">
              <a:lnSpc>
                <a:spcPct val="102200"/>
              </a:lnSpc>
            </a:pPr>
            <a:r>
              <a:rPr sz="1050" b="1" spc="-65" dirty="0">
                <a:latin typeface="Arial Black" panose="020B0A04020102020204" pitchFamily="34" charset="0"/>
                <a:cs typeface="Arial"/>
              </a:rPr>
              <a:t>Nueva</a:t>
            </a:r>
            <a:r>
              <a:rPr sz="1050" b="1" spc="-55" dirty="0">
                <a:latin typeface="Arial Black" panose="020B0A04020102020204" pitchFamily="34" charset="0"/>
                <a:cs typeface="Arial"/>
              </a:rPr>
              <a:t> </a:t>
            </a:r>
            <a:r>
              <a:rPr sz="1050" b="1" spc="-85" dirty="0">
                <a:latin typeface="Arial Black" panose="020B0A04020102020204" pitchFamily="34" charset="0"/>
                <a:cs typeface="Arial"/>
              </a:rPr>
              <a:t>Ecija</a:t>
            </a:r>
            <a:r>
              <a:rPr lang="en-PH" sz="1050" b="1" spc="-85" dirty="0">
                <a:latin typeface="Arial Black" panose="020B0A04020102020204" pitchFamily="34" charset="0"/>
                <a:cs typeface="Arial"/>
              </a:rPr>
              <a:t>, </a:t>
            </a:r>
            <a:r>
              <a:rPr lang="en-PH" sz="1050" b="1" spc="-85" dirty="0" err="1">
                <a:latin typeface="Arial Black" panose="020B0A04020102020204" pitchFamily="34" charset="0"/>
                <a:cs typeface="Arial"/>
              </a:rPr>
              <a:t>Philippimes</a:t>
            </a:r>
            <a:endParaRPr sz="1050" dirty="0">
              <a:latin typeface="Arial Black" panose="020B0A04020102020204" pitchFamily="34" charset="0"/>
              <a:cs typeface="Arial"/>
            </a:endParaRPr>
          </a:p>
        </p:txBody>
      </p:sp>
      <p:sp>
        <p:nvSpPr>
          <p:cNvPr id="4" name="object 4"/>
          <p:cNvSpPr/>
          <p:nvPr/>
        </p:nvSpPr>
        <p:spPr>
          <a:xfrm>
            <a:off x="2057400" y="1752600"/>
            <a:ext cx="152400" cy="152400"/>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152400" y="539344"/>
            <a:ext cx="718185" cy="799793"/>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4462" y="271425"/>
            <a:ext cx="7315200" cy="9645717"/>
          </a:xfrm>
          <a:prstGeom prst="rect">
            <a:avLst/>
          </a:prstGeom>
        </p:spPr>
        <p:txBody>
          <a:bodyPr vert="horz" wrap="square" lIns="0" tIns="10160" rIns="0" bIns="0" rtlCol="0">
            <a:spAutoFit/>
          </a:bodyPr>
          <a:lstStyle/>
          <a:p>
            <a:pPr marL="12700" marR="4702175">
              <a:lnSpc>
                <a:spcPct val="101699"/>
              </a:lnSpc>
              <a:spcBef>
                <a:spcPts val="80"/>
              </a:spcBef>
            </a:pPr>
            <a:r>
              <a:rPr sz="1050" b="1" spc="-45" dirty="0">
                <a:latin typeface="Arial Black" panose="020B0A04020102020204" pitchFamily="34" charset="0"/>
                <a:cs typeface="Arial"/>
              </a:rPr>
              <a:t>80 </a:t>
            </a:r>
            <a:r>
              <a:rPr sz="1050" b="1" spc="-70" dirty="0">
                <a:latin typeface="Arial Black" panose="020B0A04020102020204" pitchFamily="34" charset="0"/>
                <a:cs typeface="Arial"/>
              </a:rPr>
              <a:t>Celery </a:t>
            </a:r>
            <a:r>
              <a:rPr sz="1050" b="1" spc="-60" dirty="0">
                <a:latin typeface="Arial Black" panose="020B0A04020102020204" pitchFamily="34" charset="0"/>
                <a:cs typeface="Arial"/>
              </a:rPr>
              <a:t>St. </a:t>
            </a:r>
            <a:r>
              <a:rPr sz="1050" b="1" spc="-50" dirty="0">
                <a:latin typeface="Arial Black" panose="020B0A04020102020204" pitchFamily="34" charset="0"/>
                <a:cs typeface="Arial"/>
              </a:rPr>
              <a:t>Valle </a:t>
            </a:r>
            <a:r>
              <a:rPr sz="1050" b="1" spc="-55" dirty="0">
                <a:latin typeface="Arial Black" panose="020B0A04020102020204" pitchFamily="34" charset="0"/>
                <a:cs typeface="Arial"/>
              </a:rPr>
              <a:t>Verde </a:t>
            </a:r>
            <a:r>
              <a:rPr sz="1050" b="1" spc="-45" dirty="0">
                <a:latin typeface="Arial Black" panose="020B0A04020102020204" pitchFamily="34" charset="0"/>
                <a:cs typeface="Arial"/>
              </a:rPr>
              <a:t>5  </a:t>
            </a:r>
            <a:r>
              <a:rPr sz="1050" b="1" spc="-85" dirty="0">
                <a:latin typeface="Arial Black" panose="020B0A04020102020204" pitchFamily="34" charset="0"/>
                <a:cs typeface="Arial"/>
              </a:rPr>
              <a:t>Pasig, </a:t>
            </a:r>
            <a:r>
              <a:rPr sz="1050" b="1" spc="-20" dirty="0">
                <a:latin typeface="Arial Black" panose="020B0A04020102020204" pitchFamily="34" charset="0"/>
                <a:cs typeface="Arial"/>
              </a:rPr>
              <a:t>Metro </a:t>
            </a:r>
            <a:r>
              <a:rPr sz="1050" b="1" spc="-40" dirty="0">
                <a:latin typeface="Arial Black" panose="020B0A04020102020204" pitchFamily="34" charset="0"/>
                <a:cs typeface="Arial"/>
              </a:rPr>
              <a:t>Manila  </a:t>
            </a:r>
            <a:r>
              <a:rPr sz="1050" b="1" spc="-70" dirty="0">
                <a:latin typeface="Arial Black" panose="020B0A04020102020204" pitchFamily="34" charset="0"/>
                <a:cs typeface="Arial"/>
              </a:rPr>
              <a:t>Philippines</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nSpc>
                <a:spcPct val="100000"/>
              </a:lnSpc>
            </a:pPr>
            <a:r>
              <a:rPr sz="1050" b="1" spc="-60" dirty="0">
                <a:latin typeface="Arial Black" panose="020B0A04020102020204" pitchFamily="34" charset="0"/>
                <a:cs typeface="Arial"/>
              </a:rPr>
              <a:t>Dear</a:t>
            </a:r>
            <a:r>
              <a:rPr sz="1050" b="1" spc="-50" dirty="0">
                <a:latin typeface="Arial Black" panose="020B0A04020102020204" pitchFamily="34" charset="0"/>
                <a:cs typeface="Arial"/>
              </a:rPr>
              <a:t> </a:t>
            </a:r>
            <a:r>
              <a:rPr sz="1050" b="1" spc="-70" dirty="0">
                <a:latin typeface="Arial Black" panose="020B0A04020102020204" pitchFamily="34" charset="0"/>
                <a:cs typeface="Arial"/>
              </a:rPr>
              <a:t>Frank:</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8890" algn="just">
              <a:lnSpc>
                <a:spcPct val="101699"/>
              </a:lnSpc>
            </a:pPr>
            <a:r>
              <a:rPr sz="1050" b="1" spc="-70" dirty="0">
                <a:latin typeface="Arial Black" panose="020B0A04020102020204" pitchFamily="34" charset="0"/>
                <a:cs typeface="Arial"/>
              </a:rPr>
              <a:t>Greetings </a:t>
            </a:r>
            <a:r>
              <a:rPr sz="1050" b="1" spc="-50" dirty="0">
                <a:latin typeface="Arial Black" panose="020B0A04020102020204" pitchFamily="34" charset="0"/>
                <a:cs typeface="Arial"/>
              </a:rPr>
              <a:t>from Medical </a:t>
            </a:r>
            <a:r>
              <a:rPr sz="1050" b="1" spc="-75" dirty="0">
                <a:latin typeface="Arial Black" panose="020B0A04020102020204" pitchFamily="34" charset="0"/>
                <a:cs typeface="Arial"/>
              </a:rPr>
              <a:t>Lake, </a:t>
            </a:r>
            <a:r>
              <a:rPr sz="1050" b="1" spc="-70" dirty="0">
                <a:latin typeface="Arial Black" panose="020B0A04020102020204" pitchFamily="34" charset="0"/>
                <a:cs typeface="Arial"/>
              </a:rPr>
              <a:t>Washington </a:t>
            </a:r>
            <a:r>
              <a:rPr sz="1050" b="1" spc="-50" dirty="0">
                <a:latin typeface="Arial Black" panose="020B0A04020102020204" pitchFamily="34" charset="0"/>
                <a:cs typeface="Arial"/>
              </a:rPr>
              <a:t>State! </a:t>
            </a:r>
            <a:r>
              <a:rPr sz="1050" b="1"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a </a:t>
            </a:r>
            <a:r>
              <a:rPr sz="1050" b="1" spc="-90" dirty="0">
                <a:latin typeface="Arial Black" panose="020B0A04020102020204" pitchFamily="34" charset="0"/>
                <a:cs typeface="Arial"/>
              </a:rPr>
              <a:t>sunny </a:t>
            </a:r>
            <a:r>
              <a:rPr sz="1050" b="1" spc="-65" dirty="0">
                <a:latin typeface="Arial Black" panose="020B0A04020102020204" pitchFamily="34" charset="0"/>
                <a:cs typeface="Arial"/>
              </a:rPr>
              <a:t>and </a:t>
            </a:r>
            <a:r>
              <a:rPr sz="1050" b="1" spc="-85" dirty="0">
                <a:latin typeface="Arial Black" panose="020B0A04020102020204" pitchFamily="34" charset="0"/>
                <a:cs typeface="Arial"/>
              </a:rPr>
              <a:t>gorgeous </a:t>
            </a:r>
            <a:r>
              <a:rPr sz="1050" b="1" spc="-70" dirty="0">
                <a:latin typeface="Arial Black" panose="020B0A04020102020204" pitchFamily="34" charset="0"/>
                <a:cs typeface="Arial"/>
              </a:rPr>
              <a:t>Fall day </a:t>
            </a:r>
            <a:r>
              <a:rPr sz="1050" b="1" spc="-25" dirty="0">
                <a:latin typeface="Arial Black" panose="020B0A04020102020204" pitchFamily="34" charset="0"/>
                <a:cs typeface="Arial"/>
              </a:rPr>
              <a:t>at </a:t>
            </a:r>
            <a:r>
              <a:rPr sz="1050" b="1" spc="-45" dirty="0">
                <a:latin typeface="Arial Black" panose="020B0A04020102020204" pitchFamily="34" charset="0"/>
                <a:cs typeface="Arial"/>
              </a:rPr>
              <a:t>62 </a:t>
            </a:r>
            <a:r>
              <a:rPr sz="1050" b="1" spc="-80" dirty="0">
                <a:latin typeface="Arial Black" panose="020B0A04020102020204" pitchFamily="34" charset="0"/>
                <a:cs typeface="Arial"/>
              </a:rPr>
              <a:t>degrees </a:t>
            </a:r>
            <a:r>
              <a:rPr sz="1050" b="1" spc="-85" dirty="0">
                <a:latin typeface="Arial Black" panose="020B0A04020102020204" pitchFamily="34" charset="0"/>
                <a:cs typeface="Arial"/>
              </a:rPr>
              <a:t>F,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welcome </a:t>
            </a:r>
            <a:r>
              <a:rPr sz="1050" b="1" spc="-55" dirty="0">
                <a:latin typeface="Arial Black" panose="020B0A04020102020204" pitchFamily="34" charset="0"/>
                <a:cs typeface="Arial"/>
              </a:rPr>
              <a:t>respite </a:t>
            </a:r>
            <a:r>
              <a:rPr sz="1050" b="1" spc="-50" dirty="0">
                <a:latin typeface="Arial Black" panose="020B0A04020102020204" pitchFamily="34" charset="0"/>
                <a:cs typeface="Arial"/>
              </a:rPr>
              <a:t>from  </a:t>
            </a:r>
            <a:r>
              <a:rPr sz="1050" b="1" spc="-55" dirty="0">
                <a:latin typeface="Arial Black" panose="020B0A04020102020204" pitchFamily="34" charset="0"/>
                <a:cs typeface="Arial"/>
              </a:rPr>
              <a:t>sweltering </a:t>
            </a:r>
            <a:r>
              <a:rPr sz="1050" b="1" spc="-45" dirty="0">
                <a:latin typeface="Arial Black" panose="020B0A04020102020204" pitchFamily="34" charset="0"/>
                <a:cs typeface="Arial"/>
              </a:rPr>
              <a:t>heat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humidity in </a:t>
            </a:r>
            <a:r>
              <a:rPr sz="1050" b="1" spc="-70" dirty="0">
                <a:latin typeface="Arial Black" panose="020B0A04020102020204" pitchFamily="34" charset="0"/>
                <a:cs typeface="Arial"/>
              </a:rPr>
              <a:t>Balabagan. </a:t>
            </a:r>
            <a:r>
              <a:rPr sz="1050" b="1" spc="-15" dirty="0">
                <a:latin typeface="Arial Black" panose="020B0A04020102020204" pitchFamily="34" charset="0"/>
                <a:cs typeface="Arial"/>
              </a:rPr>
              <a:t>I </a:t>
            </a:r>
            <a:r>
              <a:rPr sz="1050" b="1" spc="-60" dirty="0">
                <a:latin typeface="Arial Black" panose="020B0A04020102020204" pitchFamily="34" charset="0"/>
                <a:cs typeface="Arial"/>
              </a:rPr>
              <a:t>just </a:t>
            </a:r>
            <a:r>
              <a:rPr sz="1050" b="1" spc="-50" dirty="0">
                <a:latin typeface="Arial Black" panose="020B0A04020102020204" pitchFamily="34" charset="0"/>
                <a:cs typeface="Arial"/>
              </a:rPr>
              <a:t>walked </a:t>
            </a:r>
            <a:r>
              <a:rPr sz="1050" b="1" spc="-60" dirty="0">
                <a:latin typeface="Arial Black" panose="020B0A04020102020204" pitchFamily="34" charset="0"/>
                <a:cs typeface="Arial"/>
              </a:rPr>
              <a:t>a </a:t>
            </a:r>
            <a:r>
              <a:rPr sz="1050" b="1" spc="-45" dirty="0">
                <a:latin typeface="Arial Black" panose="020B0A04020102020204" pitchFamily="34" charset="0"/>
                <a:cs typeface="Arial"/>
              </a:rPr>
              <a:t>mile </a:t>
            </a:r>
            <a:r>
              <a:rPr sz="1050" b="1" spc="-75" dirty="0">
                <a:latin typeface="Arial Black" panose="020B0A04020102020204" pitchFamily="34" charset="0"/>
                <a:cs typeface="Arial"/>
              </a:rPr>
              <a:t>along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lake, but </a:t>
            </a:r>
            <a:r>
              <a:rPr sz="1050" b="1" spc="-70" dirty="0">
                <a:latin typeface="Arial Black" panose="020B0A04020102020204" pitchFamily="34" charset="0"/>
                <a:cs typeface="Arial"/>
              </a:rPr>
              <a:t>no </a:t>
            </a:r>
            <a:r>
              <a:rPr sz="1050" b="1" spc="-40" dirty="0">
                <a:latin typeface="Arial Black" panose="020B0A04020102020204" pitchFamily="34" charset="0"/>
                <a:cs typeface="Arial"/>
              </a:rPr>
              <a:t>sweat... </a:t>
            </a:r>
            <a:r>
              <a:rPr sz="1050" b="1" spc="-25" dirty="0">
                <a:latin typeface="Arial Black" panose="020B0A04020102020204" pitchFamily="34" charset="0"/>
                <a:cs typeface="Arial"/>
              </a:rPr>
              <a:t>that </a:t>
            </a:r>
            <a:r>
              <a:rPr sz="1050" b="1" spc="-15" dirty="0">
                <a:latin typeface="Arial Black" panose="020B0A04020102020204" pitchFamily="34" charset="0"/>
                <a:cs typeface="Arial"/>
              </a:rPr>
              <a:t>I </a:t>
            </a:r>
            <a:r>
              <a:rPr sz="1050" b="1" spc="-100" dirty="0">
                <a:latin typeface="Arial Black" panose="020B0A04020102020204" pitchFamily="34" charset="0"/>
                <a:cs typeface="Arial"/>
              </a:rPr>
              <a:t>miss </a:t>
            </a:r>
            <a:r>
              <a:rPr sz="1050" b="1" spc="-60" dirty="0">
                <a:latin typeface="Arial Black" panose="020B0A04020102020204" pitchFamily="34" charset="0"/>
                <a:cs typeface="Arial"/>
              </a:rPr>
              <a:t>very </a:t>
            </a:r>
            <a:r>
              <a:rPr sz="1050" b="1" spc="-90" dirty="0">
                <a:latin typeface="Arial Black" panose="020B0A04020102020204" pitchFamily="34" charset="0"/>
                <a:cs typeface="Arial"/>
              </a:rPr>
              <a:t>much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in  </a:t>
            </a:r>
            <a:r>
              <a:rPr sz="1050" b="1" spc="-45" dirty="0">
                <a:latin typeface="Arial Black" panose="020B0A04020102020204" pitchFamily="34" charset="0"/>
                <a:cs typeface="Arial"/>
              </a:rPr>
              <a:t>fact,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look </a:t>
            </a:r>
            <a:r>
              <a:rPr sz="1050" b="1" spc="-45" dirty="0">
                <a:latin typeface="Arial Black" panose="020B0A04020102020204" pitchFamily="34" charset="0"/>
                <a:cs typeface="Arial"/>
              </a:rPr>
              <a:t>forward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perspiration </a:t>
            </a:r>
            <a:r>
              <a:rPr sz="1050" b="1" spc="-65" dirty="0">
                <a:latin typeface="Arial Black" panose="020B0A04020102020204" pitchFamily="34" charset="0"/>
                <a:cs typeface="Arial"/>
              </a:rPr>
              <a:t>dripping down </a:t>
            </a:r>
            <a:r>
              <a:rPr sz="1050" b="1" spc="-75" dirty="0">
                <a:latin typeface="Arial Black" panose="020B0A04020102020204" pitchFamily="34" charset="0"/>
                <a:cs typeface="Arial"/>
              </a:rPr>
              <a:t>my </a:t>
            </a:r>
            <a:r>
              <a:rPr sz="1050" b="1" spc="-65" dirty="0">
                <a:latin typeface="Arial Black" panose="020B0A04020102020204" pitchFamily="34" charset="0"/>
                <a:cs typeface="Arial"/>
              </a:rPr>
              <a:t>face </a:t>
            </a:r>
            <a:r>
              <a:rPr sz="1050" b="1" spc="-100" dirty="0">
                <a:latin typeface="Arial Black" panose="020B0A04020102020204" pitchFamily="34" charset="0"/>
                <a:cs typeface="Arial"/>
              </a:rPr>
              <a:t>as </a:t>
            </a:r>
            <a:r>
              <a:rPr sz="1050" b="1" spc="-50" dirty="0">
                <a:latin typeface="Arial Black" panose="020B0A04020102020204" pitchFamily="34" charset="0"/>
                <a:cs typeface="Arial"/>
              </a:rPr>
              <a:t>early </a:t>
            </a:r>
            <a:r>
              <a:rPr sz="1050" b="1" spc="-100" dirty="0">
                <a:latin typeface="Arial Black" panose="020B0A04020102020204" pitchFamily="34" charset="0"/>
                <a:cs typeface="Arial"/>
              </a:rPr>
              <a:t>as </a:t>
            </a:r>
            <a:r>
              <a:rPr sz="1050" b="1" spc="-50" dirty="0">
                <a:latin typeface="Arial Black" panose="020B0A04020102020204" pitchFamily="34" charset="0"/>
                <a:cs typeface="Arial"/>
              </a:rPr>
              <a:t>8:00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morning </a:t>
            </a:r>
            <a:r>
              <a:rPr sz="1050" b="1" spc="-60" dirty="0">
                <a:latin typeface="Arial Black" panose="020B0A04020102020204" pitchFamily="34" charset="0"/>
                <a:cs typeface="Arial"/>
              </a:rPr>
              <a:t>when </a:t>
            </a:r>
            <a:r>
              <a:rPr sz="1050" b="1" spc="-15" dirty="0">
                <a:latin typeface="Arial Black" panose="020B0A04020102020204" pitchFamily="34" charset="0"/>
                <a:cs typeface="Arial"/>
              </a:rPr>
              <a:t>I</a:t>
            </a:r>
            <a:r>
              <a:rPr sz="1050" b="1" spc="-90" dirty="0">
                <a:latin typeface="Arial Black" panose="020B0A04020102020204" pitchFamily="34" charset="0"/>
                <a:cs typeface="Arial"/>
              </a:rPr>
              <a:t> </a:t>
            </a:r>
            <a:r>
              <a:rPr sz="1050" b="1" spc="-40" dirty="0">
                <a:latin typeface="Arial Black" panose="020B0A04020102020204" pitchFamily="34" charset="0"/>
                <a:cs typeface="Arial"/>
              </a:rPr>
              <a:t>return.</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5080" algn="just">
              <a:lnSpc>
                <a:spcPct val="101899"/>
              </a:lnSpc>
            </a:pPr>
            <a:r>
              <a:rPr sz="1050" b="1" spc="-15" dirty="0">
                <a:latin typeface="Arial Black" panose="020B0A04020102020204" pitchFamily="34" charset="0"/>
                <a:cs typeface="Arial"/>
              </a:rPr>
              <a:t>I </a:t>
            </a:r>
            <a:r>
              <a:rPr sz="1050" b="1" spc="-70" dirty="0">
                <a:latin typeface="Arial Black" panose="020B0A04020102020204" pitchFamily="34" charset="0"/>
                <a:cs typeface="Arial"/>
              </a:rPr>
              <a:t>do </a:t>
            </a:r>
            <a:r>
              <a:rPr sz="1050" b="1" spc="-45" dirty="0">
                <a:latin typeface="Arial Black" panose="020B0A04020102020204" pitchFamily="34" charset="0"/>
                <a:cs typeface="Arial"/>
              </a:rPr>
              <a:t>not </a:t>
            </a:r>
            <a:r>
              <a:rPr sz="1050" b="1" spc="-60" dirty="0">
                <a:latin typeface="Arial Black" panose="020B0A04020102020204" pitchFamily="34" charset="0"/>
                <a:cs typeface="Arial"/>
              </a:rPr>
              <a:t>know </a:t>
            </a:r>
            <a:r>
              <a:rPr sz="1050" b="1" spc="-50" dirty="0">
                <a:latin typeface="Arial Black" panose="020B0A04020102020204" pitchFamily="34" charset="0"/>
                <a:cs typeface="Arial"/>
              </a:rPr>
              <a:t>where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begin </a:t>
            </a:r>
            <a:r>
              <a:rPr sz="1050" b="1" spc="-55" dirty="0">
                <a:latin typeface="Arial Black" panose="020B0A04020102020204" pitchFamily="34" charset="0"/>
                <a:cs typeface="Arial"/>
              </a:rPr>
              <a:t>this </a:t>
            </a:r>
            <a:r>
              <a:rPr sz="1050" b="1" spc="-110" dirty="0">
                <a:latin typeface="Arial Black" panose="020B0A04020102020204" pitchFamily="34" charset="0"/>
                <a:cs typeface="Arial"/>
              </a:rPr>
              <a:t>THANK </a:t>
            </a:r>
            <a:r>
              <a:rPr sz="1050" b="1" spc="-100" dirty="0">
                <a:latin typeface="Arial Black" panose="020B0A04020102020204" pitchFamily="34" charset="0"/>
                <a:cs typeface="Arial"/>
              </a:rPr>
              <a:t>YOU </a:t>
            </a:r>
            <a:r>
              <a:rPr sz="1050" b="1" spc="-25" dirty="0">
                <a:latin typeface="Arial Black" panose="020B0A04020102020204" pitchFamily="34" charset="0"/>
                <a:cs typeface="Arial"/>
              </a:rPr>
              <a:t>letter, </a:t>
            </a:r>
            <a:r>
              <a:rPr sz="1050" b="1" spc="-45" dirty="0">
                <a:latin typeface="Arial Black" panose="020B0A04020102020204" pitchFamily="34" charset="0"/>
                <a:cs typeface="Arial"/>
              </a:rPr>
              <a:t>but </a:t>
            </a:r>
            <a:r>
              <a:rPr sz="1050" b="1" spc="-65" dirty="0">
                <a:latin typeface="Arial Black" panose="020B0A04020102020204" pitchFamily="34" charset="0"/>
                <a:cs typeface="Arial"/>
              </a:rPr>
              <a:t>suffice </a:t>
            </a:r>
            <a:r>
              <a:rPr sz="1050" b="1" spc="-10" dirty="0">
                <a:latin typeface="Arial Black" panose="020B0A04020102020204" pitchFamily="34" charset="0"/>
                <a:cs typeface="Arial"/>
              </a:rPr>
              <a:t>it </a:t>
            </a:r>
            <a:r>
              <a:rPr sz="1050" b="1" spc="-30" dirty="0">
                <a:latin typeface="Arial Black" panose="020B0A04020102020204" pitchFamily="34" charset="0"/>
                <a:cs typeface="Arial"/>
              </a:rPr>
              <a:t>to </a:t>
            </a:r>
            <a:r>
              <a:rPr sz="1050" b="1" spc="-95" dirty="0">
                <a:latin typeface="Arial Black" panose="020B0A04020102020204" pitchFamily="34" charset="0"/>
                <a:cs typeface="Arial"/>
              </a:rPr>
              <a:t>say </a:t>
            </a:r>
            <a:r>
              <a:rPr sz="1050" b="1" spc="-30" dirty="0">
                <a:latin typeface="Arial Black" panose="020B0A04020102020204" pitchFamily="34" charset="0"/>
                <a:cs typeface="Arial"/>
              </a:rPr>
              <a:t>that </a:t>
            </a:r>
            <a:r>
              <a:rPr sz="1050" b="1" spc="-40" dirty="0">
                <a:latin typeface="Arial Black" panose="020B0A04020102020204" pitchFamily="34" charset="0"/>
                <a:cs typeface="Arial"/>
              </a:rPr>
              <a:t>there </a:t>
            </a:r>
            <a:r>
              <a:rPr sz="1050" b="1" spc="-45" dirty="0">
                <a:latin typeface="Arial Black" panose="020B0A04020102020204" pitchFamily="34" charset="0"/>
                <a:cs typeface="Arial"/>
              </a:rPr>
              <a:t>are </a:t>
            </a:r>
            <a:r>
              <a:rPr sz="1050" b="1" spc="-50" dirty="0">
                <a:latin typeface="Arial Black" panose="020B0A04020102020204" pitchFamily="34" charset="0"/>
                <a:cs typeface="Arial"/>
              </a:rPr>
              <a:t>never </a:t>
            </a:r>
            <a:r>
              <a:rPr sz="1050" b="1" spc="-80" dirty="0">
                <a:latin typeface="Arial Black" panose="020B0A04020102020204" pitchFamily="34" charset="0"/>
                <a:cs typeface="Arial"/>
              </a:rPr>
              <a:t>enough </a:t>
            </a:r>
            <a:r>
              <a:rPr sz="1050" b="1" spc="-70" dirty="0">
                <a:latin typeface="Arial Black" panose="020B0A04020102020204" pitchFamily="34" charset="0"/>
                <a:cs typeface="Arial"/>
              </a:rPr>
              <a:t>words </a:t>
            </a:r>
            <a:r>
              <a:rPr sz="1050" b="1" spc="-30" dirty="0">
                <a:latin typeface="Arial Black" panose="020B0A04020102020204" pitchFamily="34" charset="0"/>
                <a:cs typeface="Arial"/>
              </a:rPr>
              <a:t>to </a:t>
            </a:r>
            <a:r>
              <a:rPr sz="1050" b="1" spc="-80" dirty="0">
                <a:latin typeface="Arial Black" panose="020B0A04020102020204" pitchFamily="34" charset="0"/>
                <a:cs typeface="Arial"/>
              </a:rPr>
              <a:t>convey </a:t>
            </a:r>
            <a:r>
              <a:rPr sz="1050" b="1" spc="-85" dirty="0">
                <a:latin typeface="Arial Black" panose="020B0A04020102020204" pitchFamily="34" charset="0"/>
                <a:cs typeface="Arial"/>
              </a:rPr>
              <a:t>Shalom  </a:t>
            </a:r>
            <a:r>
              <a:rPr sz="1050" b="1" spc="-95" dirty="0">
                <a:latin typeface="Arial Black" panose="020B0A04020102020204" pitchFamily="34" charset="0"/>
                <a:cs typeface="Arial"/>
              </a:rPr>
              <a:t>Science </a:t>
            </a:r>
            <a:r>
              <a:rPr sz="1050" b="1" spc="-45" dirty="0">
                <a:latin typeface="Arial Black" panose="020B0A04020102020204" pitchFamily="34" charset="0"/>
                <a:cs typeface="Arial"/>
              </a:rPr>
              <a:t>Institute's </a:t>
            </a:r>
            <a:r>
              <a:rPr sz="1050" b="1" spc="-85" dirty="0">
                <a:latin typeface="Arial Black" panose="020B0A04020102020204" pitchFamily="34" charset="0"/>
                <a:cs typeface="Arial"/>
              </a:rPr>
              <a:t>(SSI) </a:t>
            </a:r>
            <a:r>
              <a:rPr sz="1050" b="1" spc="-45" dirty="0">
                <a:latin typeface="Arial Black" panose="020B0A04020102020204" pitchFamily="34" charset="0"/>
                <a:cs typeface="Arial"/>
              </a:rPr>
              <a:t>gratitude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you. </a:t>
            </a:r>
            <a:r>
              <a:rPr sz="1050" b="1" spc="-45" dirty="0">
                <a:latin typeface="Arial Black" panose="020B0A04020102020204" pitchFamily="34" charset="0"/>
                <a:cs typeface="Arial"/>
              </a:rPr>
              <a:t>We </a:t>
            </a:r>
            <a:r>
              <a:rPr sz="1050" b="1" spc="-25" dirty="0">
                <a:latin typeface="Arial Black" panose="020B0A04020102020204" pitchFamily="34" charset="0"/>
                <a:cs typeface="Arial"/>
              </a:rPr>
              <a:t>at </a:t>
            </a:r>
            <a:r>
              <a:rPr sz="1050" b="1" spc="-85" dirty="0">
                <a:latin typeface="Arial Black" panose="020B0A04020102020204" pitchFamily="34" charset="0"/>
                <a:cs typeface="Arial"/>
              </a:rPr>
              <a:t>school </a:t>
            </a:r>
            <a:r>
              <a:rPr sz="1050" b="1" spc="-65" dirty="0">
                <a:latin typeface="Arial Black" panose="020B0A04020102020204" pitchFamily="34" charset="0"/>
                <a:cs typeface="Arial"/>
              </a:rPr>
              <a:t>have </a:t>
            </a:r>
            <a:r>
              <a:rPr sz="1050" b="1" spc="-60" dirty="0">
                <a:latin typeface="Arial Black" panose="020B0A04020102020204" pitchFamily="34" charset="0"/>
                <a:cs typeface="Arial"/>
              </a:rPr>
              <a:t>been </a:t>
            </a:r>
            <a:r>
              <a:rPr sz="1050" b="1" spc="-70" dirty="0">
                <a:latin typeface="Arial Black" panose="020B0A04020102020204" pitchFamily="34" charset="0"/>
                <a:cs typeface="Arial"/>
              </a:rPr>
              <a:t>complacent </a:t>
            </a:r>
            <a:r>
              <a:rPr sz="1050" b="1" spc="-40" dirty="0">
                <a:latin typeface="Arial Black" panose="020B0A04020102020204" pitchFamily="34" charset="0"/>
                <a:cs typeface="Arial"/>
              </a:rPr>
              <a:t>for </a:t>
            </a:r>
            <a:r>
              <a:rPr sz="1050" b="1" spc="-70" dirty="0">
                <a:latin typeface="Arial Black" panose="020B0A04020102020204" pitchFamily="34" charset="0"/>
                <a:cs typeface="Arial"/>
              </a:rPr>
              <a:t>many years </a:t>
            </a:r>
            <a:r>
              <a:rPr sz="1050" b="1" spc="-30" dirty="0">
                <a:latin typeface="Arial Black" panose="020B0A04020102020204" pitchFamily="34" charset="0"/>
                <a:cs typeface="Arial"/>
              </a:rPr>
              <a:t>that </a:t>
            </a:r>
            <a:r>
              <a:rPr sz="1050" b="1" spc="-10" dirty="0">
                <a:latin typeface="Arial Black" panose="020B0A04020102020204" pitchFamily="34" charset="0"/>
                <a:cs typeface="Arial"/>
              </a:rPr>
              <a:t>it </a:t>
            </a:r>
            <a:r>
              <a:rPr sz="1050" b="1" spc="-50" dirty="0">
                <a:latin typeface="Arial Black" panose="020B0A04020102020204" pitchFamily="34" charset="0"/>
                <a:cs typeface="Arial"/>
              </a:rPr>
              <a:t>took </a:t>
            </a:r>
            <a:r>
              <a:rPr sz="1050" b="1" spc="-60" dirty="0">
                <a:latin typeface="Arial Black" panose="020B0A04020102020204" pitchFamily="34" charset="0"/>
                <a:cs typeface="Arial"/>
              </a:rPr>
              <a:t>a mover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shaker  </a:t>
            </a:r>
            <a:r>
              <a:rPr sz="1050" b="1" spc="-55" dirty="0">
                <a:latin typeface="Arial Black" panose="020B0A04020102020204" pitchFamily="34" charset="0"/>
                <a:cs typeface="Arial"/>
              </a:rPr>
              <a:t>(and</a:t>
            </a:r>
            <a:r>
              <a:rPr sz="1050" b="1" spc="-70" dirty="0">
                <a:latin typeface="Arial Black" panose="020B0A04020102020204" pitchFamily="34" charset="0"/>
                <a:cs typeface="Arial"/>
              </a:rPr>
              <a:t> </a:t>
            </a:r>
            <a:r>
              <a:rPr sz="1050" b="1" spc="-55" dirty="0">
                <a:latin typeface="Arial Black" panose="020B0A04020102020204" pitchFamily="34" charset="0"/>
                <a:cs typeface="Arial"/>
              </a:rPr>
              <a:t>oh,</a:t>
            </a:r>
            <a:r>
              <a:rPr sz="1050" b="1" spc="-70" dirty="0">
                <a:latin typeface="Arial Black" panose="020B0A04020102020204" pitchFamily="34" charset="0"/>
                <a:cs typeface="Arial"/>
              </a:rPr>
              <a:t> </a:t>
            </a:r>
            <a:r>
              <a:rPr sz="1050" b="1" spc="-60" dirty="0">
                <a:latin typeface="Arial Black" panose="020B0A04020102020204" pitchFamily="34" charset="0"/>
                <a:cs typeface="Arial"/>
              </a:rPr>
              <a:t>a</a:t>
            </a:r>
            <a:r>
              <a:rPr sz="1050" b="1" spc="-65" dirty="0">
                <a:latin typeface="Arial Black" panose="020B0A04020102020204" pitchFamily="34" charset="0"/>
                <a:cs typeface="Arial"/>
              </a:rPr>
              <a:t> </a:t>
            </a:r>
            <a:r>
              <a:rPr sz="1050" b="1" spc="-60" dirty="0">
                <a:latin typeface="Arial Black" panose="020B0A04020102020204" pitchFamily="34" charset="0"/>
                <a:cs typeface="Arial"/>
              </a:rPr>
              <a:t>preacher)</a:t>
            </a:r>
            <a:r>
              <a:rPr sz="1050" b="1" spc="-70" dirty="0">
                <a:latin typeface="Arial Black" panose="020B0A04020102020204" pitchFamily="34" charset="0"/>
                <a:cs typeface="Arial"/>
              </a:rPr>
              <a:t> </a:t>
            </a:r>
            <a:r>
              <a:rPr sz="1050" b="1" spc="-50" dirty="0">
                <a:latin typeface="Arial Black" panose="020B0A04020102020204" pitchFamily="34" charset="0"/>
                <a:cs typeface="Arial"/>
              </a:rPr>
              <a:t>like</a:t>
            </a:r>
            <a:r>
              <a:rPr sz="1050" b="1" spc="-65" dirty="0">
                <a:latin typeface="Arial Black" panose="020B0A04020102020204" pitchFamily="34" charset="0"/>
                <a:cs typeface="Arial"/>
              </a:rPr>
              <a:t> </a:t>
            </a:r>
            <a:r>
              <a:rPr sz="1050" b="1" spc="-75" dirty="0">
                <a:latin typeface="Arial Black" panose="020B0A04020102020204" pitchFamily="34" charset="0"/>
                <a:cs typeface="Arial"/>
              </a:rPr>
              <a:t>you</a:t>
            </a:r>
            <a:r>
              <a:rPr sz="1050" b="1" spc="-65" dirty="0">
                <a:latin typeface="Arial Black" panose="020B0A04020102020204" pitchFamily="34" charset="0"/>
                <a:cs typeface="Arial"/>
              </a:rPr>
              <a:t> </a:t>
            </a:r>
            <a:r>
              <a:rPr sz="1050" b="1" spc="-30" dirty="0">
                <a:latin typeface="Arial Black" panose="020B0A04020102020204" pitchFamily="34" charset="0"/>
                <a:cs typeface="Arial"/>
              </a:rPr>
              <a:t>to</a:t>
            </a:r>
            <a:r>
              <a:rPr sz="1050" b="1" spc="-60" dirty="0">
                <a:latin typeface="Arial Black" panose="020B0A04020102020204" pitchFamily="34" charset="0"/>
                <a:cs typeface="Arial"/>
              </a:rPr>
              <a:t> </a:t>
            </a:r>
            <a:r>
              <a:rPr sz="1050" b="1" spc="-80" dirty="0">
                <a:latin typeface="Arial Black" panose="020B0A04020102020204" pitchFamily="34" charset="0"/>
                <a:cs typeface="Arial"/>
              </a:rPr>
              <a:t>come</a:t>
            </a:r>
            <a:r>
              <a:rPr sz="1050" b="1" spc="-60" dirty="0">
                <a:latin typeface="Arial Black" panose="020B0A04020102020204" pitchFamily="34" charset="0"/>
                <a:cs typeface="Arial"/>
              </a:rPr>
              <a:t> </a:t>
            </a:r>
            <a:r>
              <a:rPr sz="1050" b="1" spc="-40" dirty="0">
                <a:latin typeface="Arial Black" panose="020B0A04020102020204" pitchFamily="34" charset="0"/>
                <a:cs typeface="Arial"/>
              </a:rPr>
              <a:t>into</a:t>
            </a:r>
            <a:r>
              <a:rPr sz="1050" b="1" spc="-70" dirty="0">
                <a:latin typeface="Arial Black" panose="020B0A04020102020204" pitchFamily="34" charset="0"/>
                <a:cs typeface="Arial"/>
              </a:rPr>
              <a:t> </a:t>
            </a:r>
            <a:r>
              <a:rPr sz="1050" b="1" spc="-55" dirty="0">
                <a:latin typeface="Arial Black" panose="020B0A04020102020204" pitchFamily="34" charset="0"/>
                <a:cs typeface="Arial"/>
              </a:rPr>
              <a:t>our</a:t>
            </a:r>
            <a:r>
              <a:rPr sz="1050" b="1" spc="-65" dirty="0">
                <a:latin typeface="Arial Black" panose="020B0A04020102020204" pitchFamily="34" charset="0"/>
                <a:cs typeface="Arial"/>
              </a:rPr>
              <a:t> midst</a:t>
            </a:r>
            <a:r>
              <a:rPr sz="1050" b="1" spc="-60" dirty="0">
                <a:latin typeface="Arial Black" panose="020B0A04020102020204" pitchFamily="34" charset="0"/>
                <a:cs typeface="Arial"/>
              </a:rPr>
              <a:t> </a:t>
            </a:r>
            <a:r>
              <a:rPr sz="1050" b="1" spc="-30" dirty="0">
                <a:latin typeface="Arial Black" panose="020B0A04020102020204" pitchFamily="34" charset="0"/>
                <a:cs typeface="Arial"/>
              </a:rPr>
              <a:t>to</a:t>
            </a:r>
            <a:r>
              <a:rPr sz="1050" b="1" spc="-70" dirty="0">
                <a:latin typeface="Arial Black" panose="020B0A04020102020204" pitchFamily="34" charset="0"/>
                <a:cs typeface="Arial"/>
              </a:rPr>
              <a:t> </a:t>
            </a:r>
            <a:r>
              <a:rPr sz="1050" b="1" spc="-80" dirty="0">
                <a:latin typeface="Arial Black" panose="020B0A04020102020204" pitchFamily="34" charset="0"/>
                <a:cs typeface="Arial"/>
              </a:rPr>
              <a:t>show</a:t>
            </a:r>
            <a:r>
              <a:rPr sz="1050" b="1" spc="-60" dirty="0">
                <a:latin typeface="Arial Black" panose="020B0A04020102020204" pitchFamily="34" charset="0"/>
                <a:cs typeface="Arial"/>
              </a:rPr>
              <a:t> </a:t>
            </a:r>
            <a:r>
              <a:rPr sz="1050" b="1" spc="-110" dirty="0">
                <a:latin typeface="Arial Black" panose="020B0A04020102020204" pitchFamily="34" charset="0"/>
                <a:cs typeface="Arial"/>
              </a:rPr>
              <a:t>us</a:t>
            </a:r>
            <a:r>
              <a:rPr sz="1050" b="1" spc="-65" dirty="0">
                <a:latin typeface="Arial Black" panose="020B0A04020102020204" pitchFamily="34" charset="0"/>
                <a:cs typeface="Arial"/>
              </a:rPr>
              <a:t> </a:t>
            </a:r>
            <a:r>
              <a:rPr sz="1050" b="1" spc="-25" dirty="0">
                <a:latin typeface="Arial Black" panose="020B0A04020102020204" pitchFamily="34" charset="0"/>
                <a:cs typeface="Arial"/>
              </a:rPr>
              <a:t>that,</a:t>
            </a:r>
            <a:r>
              <a:rPr sz="1050" b="1" spc="-75" dirty="0">
                <a:latin typeface="Arial Black" panose="020B0A04020102020204" pitchFamily="34" charset="0"/>
                <a:cs typeface="Arial"/>
              </a:rPr>
              <a:t> </a:t>
            </a:r>
            <a:r>
              <a:rPr sz="1050" b="1" spc="-25" dirty="0">
                <a:latin typeface="Arial Black" panose="020B0A04020102020204" pitchFamily="34" charset="0"/>
                <a:cs typeface="Arial"/>
              </a:rPr>
              <a:t>"If</a:t>
            </a:r>
            <a:r>
              <a:rPr sz="1050" b="1" spc="-60" dirty="0">
                <a:latin typeface="Arial Black" panose="020B0A04020102020204" pitchFamily="34" charset="0"/>
                <a:cs typeface="Arial"/>
              </a:rPr>
              <a:t> </a:t>
            </a:r>
            <a:r>
              <a:rPr sz="1050" b="1" spc="-75" dirty="0">
                <a:latin typeface="Arial Black" panose="020B0A04020102020204" pitchFamily="34" charset="0"/>
                <a:cs typeface="Arial"/>
              </a:rPr>
              <a:t>you</a:t>
            </a:r>
            <a:r>
              <a:rPr sz="1050" b="1" spc="-70" dirty="0">
                <a:latin typeface="Arial Black" panose="020B0A04020102020204" pitchFamily="34" charset="0"/>
                <a:cs typeface="Arial"/>
              </a:rPr>
              <a:t> </a:t>
            </a:r>
            <a:r>
              <a:rPr sz="1050" b="1" spc="-45" dirty="0">
                <a:latin typeface="Arial Black" panose="020B0A04020102020204" pitchFamily="34" charset="0"/>
                <a:cs typeface="Arial"/>
              </a:rPr>
              <a:t>plant</a:t>
            </a:r>
            <a:r>
              <a:rPr sz="1050" b="1" spc="-60" dirty="0">
                <a:latin typeface="Arial Black" panose="020B0A04020102020204" pitchFamily="34" charset="0"/>
                <a:cs typeface="Arial"/>
              </a:rPr>
              <a:t> a</a:t>
            </a:r>
            <a:r>
              <a:rPr sz="1050" b="1" spc="-70" dirty="0">
                <a:latin typeface="Arial Black" panose="020B0A04020102020204" pitchFamily="34" charset="0"/>
                <a:cs typeface="Arial"/>
              </a:rPr>
              <a:t> seed, </a:t>
            </a:r>
            <a:r>
              <a:rPr sz="1050" b="1" spc="-65" dirty="0">
                <a:latin typeface="Arial Black" panose="020B0A04020102020204" pitchFamily="34" charset="0"/>
                <a:cs typeface="Arial"/>
              </a:rPr>
              <a:t>something</a:t>
            </a:r>
            <a:r>
              <a:rPr sz="1050" b="1" spc="-60" dirty="0">
                <a:latin typeface="Arial Black" panose="020B0A04020102020204" pitchFamily="34" charset="0"/>
                <a:cs typeface="Arial"/>
              </a:rPr>
              <a:t> </a:t>
            </a:r>
            <a:r>
              <a:rPr sz="1050" b="1" spc="-35" dirty="0">
                <a:latin typeface="Arial Black" panose="020B0A04020102020204" pitchFamily="34" charset="0"/>
                <a:cs typeface="Arial"/>
              </a:rPr>
              <a:t>will</a:t>
            </a:r>
            <a:r>
              <a:rPr sz="1050" b="1" spc="-75" dirty="0">
                <a:latin typeface="Arial Black" panose="020B0A04020102020204" pitchFamily="34" charset="0"/>
                <a:cs typeface="Arial"/>
              </a:rPr>
              <a:t> </a:t>
            </a:r>
            <a:r>
              <a:rPr sz="1050" b="1" spc="-65" dirty="0">
                <a:latin typeface="Arial Black" panose="020B0A04020102020204" pitchFamily="34" charset="0"/>
                <a:cs typeface="Arial"/>
              </a:rPr>
              <a:t>grow;</a:t>
            </a:r>
            <a:r>
              <a:rPr sz="1050" b="1" spc="-60" dirty="0">
                <a:latin typeface="Arial Black" panose="020B0A04020102020204" pitchFamily="34" charset="0"/>
                <a:cs typeface="Arial"/>
              </a:rPr>
              <a:t> </a:t>
            </a:r>
            <a:r>
              <a:rPr sz="1050" b="1" spc="-30" dirty="0">
                <a:latin typeface="Arial Black" panose="020B0A04020102020204" pitchFamily="34" charset="0"/>
                <a:cs typeface="Arial"/>
              </a:rPr>
              <a:t>that</a:t>
            </a:r>
            <a:r>
              <a:rPr sz="1050" b="1" spc="-70" dirty="0">
                <a:latin typeface="Arial Black" panose="020B0A04020102020204" pitchFamily="34" charset="0"/>
                <a:cs typeface="Arial"/>
              </a:rPr>
              <a:t> </a:t>
            </a:r>
            <a:r>
              <a:rPr sz="1050" b="1" spc="-25" dirty="0">
                <a:latin typeface="Arial Black" panose="020B0A04020102020204" pitchFamily="34" charset="0"/>
                <a:cs typeface="Arial"/>
              </a:rPr>
              <a:t>if</a:t>
            </a:r>
            <a:r>
              <a:rPr sz="1050" b="1" spc="-65" dirty="0">
                <a:latin typeface="Arial Black" panose="020B0A04020102020204" pitchFamily="34" charset="0"/>
                <a:cs typeface="Arial"/>
              </a:rPr>
              <a:t> </a:t>
            </a:r>
            <a:r>
              <a:rPr sz="1050" b="1" spc="-75" dirty="0">
                <a:latin typeface="Arial Black" panose="020B0A04020102020204" pitchFamily="34" charset="0"/>
                <a:cs typeface="Arial"/>
              </a:rPr>
              <a:t>you</a:t>
            </a:r>
            <a:r>
              <a:rPr sz="1050" b="1" spc="-65" dirty="0">
                <a:latin typeface="Arial Black" panose="020B0A04020102020204" pitchFamily="34" charset="0"/>
                <a:cs typeface="Arial"/>
              </a:rPr>
              <a:t> give,  </a:t>
            </a:r>
            <a:r>
              <a:rPr sz="1050" b="1" spc="-15" dirty="0">
                <a:latin typeface="Arial Black" panose="020B0A04020102020204" pitchFamily="34" charset="0"/>
                <a:cs typeface="Arial"/>
              </a:rPr>
              <a:t>it </a:t>
            </a:r>
            <a:r>
              <a:rPr sz="1050" b="1" spc="-35" dirty="0">
                <a:latin typeface="Arial Black" panose="020B0A04020102020204" pitchFamily="34" charset="0"/>
                <a:cs typeface="Arial"/>
              </a:rPr>
              <a:t>will </a:t>
            </a:r>
            <a:r>
              <a:rPr sz="1050" b="1" spc="-85" dirty="0">
                <a:latin typeface="Arial Black" panose="020B0A04020102020204" pitchFamily="34" charset="0"/>
                <a:cs typeface="Arial"/>
              </a:rPr>
              <a:t>come </a:t>
            </a:r>
            <a:r>
              <a:rPr sz="1050" b="1" spc="-80" dirty="0">
                <a:latin typeface="Arial Black" panose="020B0A04020102020204" pitchFamily="34" charset="0"/>
                <a:cs typeface="Arial"/>
              </a:rPr>
              <a:t>back </a:t>
            </a:r>
            <a:r>
              <a:rPr sz="1050" b="1" spc="-30" dirty="0">
                <a:latin typeface="Arial Black" panose="020B0A04020102020204" pitchFamily="34" charset="0"/>
                <a:cs typeface="Arial"/>
              </a:rPr>
              <a:t>to</a:t>
            </a:r>
            <a:r>
              <a:rPr sz="1050" b="1" spc="-40" dirty="0">
                <a:latin typeface="Arial Black" panose="020B0A04020102020204" pitchFamily="34" charset="0"/>
                <a:cs typeface="Arial"/>
              </a:rPr>
              <a:t> </a:t>
            </a:r>
            <a:r>
              <a:rPr sz="1050" b="1" spc="-55" dirty="0">
                <a:latin typeface="Arial Black" panose="020B0A04020102020204" pitchFamily="34" charset="0"/>
                <a:cs typeface="Arial"/>
              </a:rPr>
              <a:t>you."</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6350" algn="just">
              <a:lnSpc>
                <a:spcPct val="101699"/>
              </a:lnSpc>
            </a:pPr>
            <a:r>
              <a:rPr sz="1050" b="1" spc="-80" dirty="0">
                <a:latin typeface="Arial Black" panose="020B0A04020102020204" pitchFamily="34" charset="0"/>
                <a:cs typeface="Arial"/>
              </a:rPr>
              <a:t>Your </a:t>
            </a:r>
            <a:r>
              <a:rPr sz="1050" b="1" spc="-50" dirty="0">
                <a:latin typeface="Arial Black" panose="020B0A04020102020204" pitchFamily="34" charset="0"/>
                <a:cs typeface="Arial"/>
              </a:rPr>
              <a:t>four </a:t>
            </a:r>
            <a:r>
              <a:rPr sz="1050" b="1" spc="-70" dirty="0">
                <a:latin typeface="Arial Black" panose="020B0A04020102020204" pitchFamily="34" charset="0"/>
                <a:cs typeface="Arial"/>
              </a:rPr>
              <a:t>months </a:t>
            </a:r>
            <a:r>
              <a:rPr sz="1050" b="1" spc="-30" dirty="0">
                <a:latin typeface="Arial Black" panose="020B0A04020102020204" pitchFamily="34" charset="0"/>
                <a:cs typeface="Arial"/>
              </a:rPr>
              <a:t>with </a:t>
            </a:r>
            <a:r>
              <a:rPr sz="1050" b="1" spc="-110" dirty="0">
                <a:latin typeface="Arial Black" panose="020B0A04020102020204" pitchFamily="34" charset="0"/>
                <a:cs typeface="Arial"/>
              </a:rPr>
              <a:t>us </a:t>
            </a:r>
            <a:r>
              <a:rPr sz="1050" b="1" spc="-55" dirty="0">
                <a:latin typeface="Arial Black" panose="020B0A04020102020204" pitchFamily="34" charset="0"/>
                <a:cs typeface="Arial"/>
              </a:rPr>
              <a:t>in </a:t>
            </a:r>
            <a:r>
              <a:rPr sz="1050" b="1" spc="-80" dirty="0">
                <a:latin typeface="Arial Black" panose="020B0A04020102020204" pitchFamily="34" charset="0"/>
                <a:cs typeface="Arial"/>
              </a:rPr>
              <a:t>Shalom </a:t>
            </a:r>
            <a:r>
              <a:rPr sz="1050" b="1" spc="-95" dirty="0">
                <a:latin typeface="Arial Black" panose="020B0A04020102020204" pitchFamily="34" charset="0"/>
                <a:cs typeface="Arial"/>
              </a:rPr>
              <a:t>Science </a:t>
            </a:r>
            <a:r>
              <a:rPr sz="1050" b="1" spc="-40" dirty="0">
                <a:latin typeface="Arial Black" panose="020B0A04020102020204" pitchFamily="34" charset="0"/>
                <a:cs typeface="Arial"/>
              </a:rPr>
              <a:t>Institute </a:t>
            </a:r>
            <a:r>
              <a:rPr sz="1050" b="1" spc="-65" dirty="0">
                <a:latin typeface="Arial Black" panose="020B0A04020102020204" pitchFamily="34" charset="0"/>
                <a:cs typeface="Arial"/>
              </a:rPr>
              <a:t>through </a:t>
            </a:r>
            <a:r>
              <a:rPr sz="1050" b="1" spc="-35" dirty="0">
                <a:latin typeface="Arial Black" panose="020B0A04020102020204" pitchFamily="34" charset="0"/>
                <a:cs typeface="Arial"/>
              </a:rPr>
              <a:t>the </a:t>
            </a:r>
            <a:r>
              <a:rPr sz="1050" b="1" spc="-90" dirty="0">
                <a:latin typeface="Arial Black" panose="020B0A04020102020204" pitchFamily="34" charset="0"/>
                <a:cs typeface="Arial"/>
              </a:rPr>
              <a:t>Rice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Vegetable </a:t>
            </a:r>
            <a:r>
              <a:rPr sz="1050" b="1" spc="-70" dirty="0">
                <a:latin typeface="Arial Black" panose="020B0A04020102020204" pitchFamily="34" charset="0"/>
                <a:cs typeface="Arial"/>
              </a:rPr>
              <a:t>Garden (RVG), </a:t>
            </a:r>
            <a:r>
              <a:rPr sz="1050" b="1" spc="-45" dirty="0">
                <a:latin typeface="Arial Black" panose="020B0A04020102020204" pitchFamily="34" charset="0"/>
                <a:cs typeface="Arial"/>
              </a:rPr>
              <a:t>not </a:t>
            </a:r>
            <a:r>
              <a:rPr sz="1050" b="1" spc="-65" dirty="0">
                <a:latin typeface="Arial Black" panose="020B0A04020102020204" pitchFamily="34" charset="0"/>
                <a:cs typeface="Arial"/>
              </a:rPr>
              <a:t>only </a:t>
            </a:r>
            <a:r>
              <a:rPr sz="1050" b="1" spc="-60" dirty="0">
                <a:latin typeface="Arial Black" panose="020B0A04020102020204" pitchFamily="34" charset="0"/>
                <a:cs typeface="Arial"/>
              </a:rPr>
              <a:t>provided </a:t>
            </a:r>
            <a:r>
              <a:rPr sz="1050" b="1" spc="-75" dirty="0">
                <a:latin typeface="Arial Black" panose="020B0A04020102020204" pitchFamily="34" charset="0"/>
                <a:cs typeface="Arial"/>
              </a:rPr>
              <a:t>physical  </a:t>
            </a:r>
            <a:r>
              <a:rPr sz="1050" b="1" spc="-60" dirty="0">
                <a:latin typeface="Arial Black" panose="020B0A04020102020204" pitchFamily="34" charset="0"/>
                <a:cs typeface="Arial"/>
              </a:rPr>
              <a:t>improvements </a:t>
            </a:r>
            <a:r>
              <a:rPr sz="1050" b="1" spc="-30" dirty="0">
                <a:latin typeface="Arial Black" panose="020B0A04020102020204" pitchFamily="34" charset="0"/>
                <a:cs typeface="Arial"/>
              </a:rPr>
              <a:t>to </a:t>
            </a:r>
            <a:r>
              <a:rPr sz="1050" b="1" spc="-100" dirty="0">
                <a:latin typeface="Arial Black" panose="020B0A04020102020204" pitchFamily="34" charset="0"/>
                <a:cs typeface="Arial"/>
              </a:rPr>
              <a:t>SSI, </a:t>
            </a:r>
            <a:r>
              <a:rPr sz="1050" b="1" spc="-45" dirty="0">
                <a:latin typeface="Arial Black" panose="020B0A04020102020204" pitchFamily="34" charset="0"/>
                <a:cs typeface="Arial"/>
              </a:rPr>
              <a:t>but </a:t>
            </a:r>
            <a:r>
              <a:rPr sz="1050" b="1" spc="-75" dirty="0">
                <a:latin typeface="Arial Black" panose="020B0A04020102020204" pitchFamily="34" charset="0"/>
                <a:cs typeface="Arial"/>
              </a:rPr>
              <a:t>you </a:t>
            </a:r>
            <a:r>
              <a:rPr sz="1050" b="1" spc="-65" dirty="0">
                <a:latin typeface="Arial Black" panose="020B0A04020102020204" pitchFamily="34" charset="0"/>
                <a:cs typeface="Arial"/>
              </a:rPr>
              <a:t>have touched </a:t>
            </a:r>
            <a:r>
              <a:rPr sz="1050" b="1" spc="-105" dirty="0">
                <a:latin typeface="Arial Black" panose="020B0A04020102020204" pitchFamily="34" charset="0"/>
                <a:cs typeface="Arial"/>
              </a:rPr>
              <a:t>so </a:t>
            </a:r>
            <a:r>
              <a:rPr sz="1050" b="1" spc="-75" dirty="0">
                <a:latin typeface="Arial Black" panose="020B0A04020102020204" pitchFamily="34" charset="0"/>
                <a:cs typeface="Arial"/>
              </a:rPr>
              <a:t>many </a:t>
            </a:r>
            <a:r>
              <a:rPr sz="1050" b="1" spc="-70" dirty="0">
                <a:latin typeface="Arial Black" panose="020B0A04020102020204" pitchFamily="34" charset="0"/>
                <a:cs typeface="Arial"/>
              </a:rPr>
              <a:t>Christian </a:t>
            </a:r>
            <a:r>
              <a:rPr sz="1050" b="1" spc="-65" dirty="0">
                <a:latin typeface="Arial Black" panose="020B0A04020102020204" pitchFamily="34" charset="0"/>
                <a:cs typeface="Arial"/>
              </a:rPr>
              <a:t>and </a:t>
            </a:r>
            <a:r>
              <a:rPr sz="1050" b="1" spc="-50" dirty="0">
                <a:latin typeface="Arial Black" panose="020B0A04020102020204" pitchFamily="34" charset="0"/>
                <a:cs typeface="Arial"/>
              </a:rPr>
              <a:t>Muslim </a:t>
            </a:r>
            <a:r>
              <a:rPr sz="1050" b="1" spc="-70" dirty="0">
                <a:latin typeface="Arial Black" panose="020B0A04020102020204" pitchFamily="34" charset="0"/>
                <a:cs typeface="Arial"/>
              </a:rPr>
              <a:t>lives </a:t>
            </a:r>
            <a:r>
              <a:rPr sz="1050" b="1" spc="-25" dirty="0">
                <a:latin typeface="Arial Black" panose="020B0A04020102020204" pitchFamily="34" charset="0"/>
                <a:cs typeface="Arial"/>
              </a:rPr>
              <a:t>- </a:t>
            </a:r>
            <a:r>
              <a:rPr sz="1050" b="1" spc="-60" dirty="0">
                <a:latin typeface="Arial Black" panose="020B0A04020102020204" pitchFamily="34" charset="0"/>
                <a:cs typeface="Arial"/>
              </a:rPr>
              <a:t>students, </a:t>
            </a:r>
            <a:r>
              <a:rPr sz="1050" b="1" spc="-55" dirty="0">
                <a:latin typeface="Arial Black" panose="020B0A04020102020204" pitchFamily="34" charset="0"/>
                <a:cs typeface="Arial"/>
              </a:rPr>
              <a:t>parents, </a:t>
            </a:r>
            <a:r>
              <a:rPr sz="1050" b="1" spc="-70" dirty="0">
                <a:latin typeface="Arial Black" panose="020B0A04020102020204" pitchFamily="34" charset="0"/>
                <a:cs typeface="Arial"/>
              </a:rPr>
              <a:t>public </a:t>
            </a:r>
            <a:r>
              <a:rPr sz="1050" b="1" spc="-85" dirty="0">
                <a:latin typeface="Arial Black" panose="020B0A04020102020204" pitchFamily="34" charset="0"/>
                <a:cs typeface="Arial"/>
              </a:rPr>
              <a:t>schools, </a:t>
            </a:r>
            <a:r>
              <a:rPr sz="1050" b="1" spc="-55" dirty="0">
                <a:latin typeface="Arial Black" panose="020B0A04020102020204" pitchFamily="34" charset="0"/>
                <a:cs typeface="Arial"/>
              </a:rPr>
              <a:t>farmers,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neighbors. </a:t>
            </a:r>
            <a:r>
              <a:rPr sz="1050" b="1" spc="-80" dirty="0">
                <a:latin typeface="Arial Black" panose="020B0A04020102020204" pitchFamily="34" charset="0"/>
                <a:cs typeface="Arial"/>
              </a:rPr>
              <a:t>Your </a:t>
            </a:r>
            <a:r>
              <a:rPr sz="1050" b="1" spc="-55" dirty="0">
                <a:latin typeface="Arial Black" panose="020B0A04020102020204" pitchFamily="34" charset="0"/>
                <a:cs typeface="Arial"/>
              </a:rPr>
              <a:t>work </a:t>
            </a:r>
            <a:r>
              <a:rPr sz="1050" b="1" spc="-90" dirty="0">
                <a:latin typeface="Arial Black" panose="020B0A04020102020204" pitchFamily="34" charset="0"/>
                <a:cs typeface="Arial"/>
              </a:rPr>
              <a:t>has </a:t>
            </a:r>
            <a:r>
              <a:rPr sz="1050" b="1" spc="-75" dirty="0">
                <a:latin typeface="Arial Black" panose="020B0A04020102020204" pitchFamily="34" charset="0"/>
                <a:cs typeface="Arial"/>
              </a:rPr>
              <a:t>become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beacon </a:t>
            </a:r>
            <a:r>
              <a:rPr sz="1050" b="1" spc="-45" dirty="0">
                <a:latin typeface="Arial Black" panose="020B0A04020102020204" pitchFamily="34" charset="0"/>
                <a:cs typeface="Arial"/>
              </a:rPr>
              <a:t>of light, </a:t>
            </a:r>
            <a:r>
              <a:rPr sz="1050" b="1" spc="-75" dirty="0">
                <a:latin typeface="Arial Black" panose="020B0A04020102020204" pitchFamily="34" charset="0"/>
                <a:cs typeface="Arial"/>
              </a:rPr>
              <a:t>"A </a:t>
            </a:r>
            <a:r>
              <a:rPr sz="1050" b="1" spc="-80" dirty="0">
                <a:latin typeface="Arial Black" panose="020B0A04020102020204" pitchFamily="34" charset="0"/>
                <a:cs typeface="Arial"/>
              </a:rPr>
              <a:t>Light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Crossroad," </a:t>
            </a:r>
            <a:r>
              <a:rPr sz="1050" b="1" spc="-75" dirty="0">
                <a:latin typeface="Arial Black" panose="020B0A04020102020204" pitchFamily="34" charset="0"/>
                <a:cs typeface="Arial"/>
              </a:rPr>
              <a:t>whose </a:t>
            </a:r>
            <a:r>
              <a:rPr sz="1050" b="1" spc="-65" dirty="0">
                <a:latin typeface="Arial Black" panose="020B0A04020102020204" pitchFamily="34" charset="0"/>
                <a:cs typeface="Arial"/>
              </a:rPr>
              <a:t>beam </a:t>
            </a:r>
            <a:r>
              <a:rPr sz="1050" b="1" spc="-75" dirty="0">
                <a:latin typeface="Arial Black" panose="020B0A04020102020204" pitchFamily="34" charset="0"/>
                <a:cs typeface="Arial"/>
              </a:rPr>
              <a:t>reaches </a:t>
            </a:r>
            <a:r>
              <a:rPr sz="1050" b="1" spc="-40" dirty="0">
                <a:latin typeface="Arial Black" panose="020B0A04020102020204" pitchFamily="34" charset="0"/>
                <a:cs typeface="Arial"/>
              </a:rPr>
              <a:t>far </a:t>
            </a:r>
            <a:r>
              <a:rPr sz="1050" b="1" spc="-65" dirty="0">
                <a:latin typeface="Arial Black" panose="020B0A04020102020204" pitchFamily="34" charset="0"/>
                <a:cs typeface="Arial"/>
              </a:rPr>
              <a:t>and </a:t>
            </a:r>
            <a:r>
              <a:rPr sz="1050" b="1" spc="-45" dirty="0">
                <a:latin typeface="Arial Black" panose="020B0A04020102020204" pitchFamily="34" charset="0"/>
                <a:cs typeface="Arial"/>
              </a:rPr>
              <a:t>wide, </a:t>
            </a:r>
            <a:r>
              <a:rPr sz="1050" b="1" spc="-55" dirty="0">
                <a:latin typeface="Arial Black" panose="020B0A04020102020204" pitchFamily="34" charset="0"/>
                <a:cs typeface="Arial"/>
              </a:rPr>
              <a:t>great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small. </a:t>
            </a:r>
            <a:r>
              <a:rPr sz="1050" b="1" spc="-15" dirty="0">
                <a:latin typeface="Arial Black" panose="020B0A04020102020204" pitchFamily="34" charset="0"/>
                <a:cs typeface="Arial"/>
              </a:rPr>
              <a:t>I </a:t>
            </a:r>
            <a:r>
              <a:rPr sz="1050" b="1" spc="-40" dirty="0">
                <a:latin typeface="Arial Black" panose="020B0A04020102020204" pitchFamily="34" charset="0"/>
                <a:cs typeface="Arial"/>
              </a:rPr>
              <a:t>told </a:t>
            </a:r>
            <a:r>
              <a:rPr sz="1050" b="1" spc="-75" dirty="0">
                <a:latin typeface="Arial Black" panose="020B0A04020102020204" pitchFamily="34" charset="0"/>
                <a:cs typeface="Arial"/>
              </a:rPr>
              <a:t>you </a:t>
            </a:r>
            <a:r>
              <a:rPr sz="1050" b="1" spc="-50" dirty="0">
                <a:latin typeface="Arial Black" panose="020B0A04020102020204" pitchFamily="34" charset="0"/>
                <a:cs typeface="Arial"/>
              </a:rPr>
              <a:t>right </a:t>
            </a:r>
            <a:r>
              <a:rPr sz="1050" b="1" spc="-25" dirty="0">
                <a:latin typeface="Arial Black" panose="020B0A04020102020204" pitchFamily="34" charset="0"/>
                <a:cs typeface="Arial"/>
              </a:rPr>
              <a:t>at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start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you </a:t>
            </a:r>
            <a:r>
              <a:rPr sz="1050" b="1" spc="-55" dirty="0">
                <a:latin typeface="Arial Black" panose="020B0A04020102020204" pitchFamily="34" charset="0"/>
                <a:cs typeface="Arial"/>
              </a:rPr>
              <a:t>work </a:t>
            </a:r>
            <a:r>
              <a:rPr sz="1050" b="1" spc="-90" dirty="0">
                <a:latin typeface="Arial Black" panose="020B0A04020102020204" pitchFamily="34" charset="0"/>
                <a:cs typeface="Arial"/>
              </a:rPr>
              <a:t>is </a:t>
            </a:r>
            <a:r>
              <a:rPr sz="1050" b="1" spc="-50" dirty="0">
                <a:latin typeface="Arial Black" panose="020B0A04020102020204" pitchFamily="34" charset="0"/>
                <a:cs typeface="Arial"/>
              </a:rPr>
              <a:t>like </a:t>
            </a:r>
            <a:r>
              <a:rPr sz="1050" b="1" spc="-60" dirty="0">
                <a:latin typeface="Arial Black" panose="020B0A04020102020204" pitchFamily="34" charset="0"/>
                <a:cs typeface="Arial"/>
              </a:rPr>
              <a:t>a pebble </a:t>
            </a:r>
            <a:r>
              <a:rPr sz="1050" b="1" spc="-65" dirty="0">
                <a:latin typeface="Arial Black" panose="020B0A04020102020204" pitchFamily="34" charset="0"/>
                <a:cs typeface="Arial"/>
              </a:rPr>
              <a:t>dropped </a:t>
            </a:r>
            <a:r>
              <a:rPr sz="1050" b="1" spc="-70" dirty="0">
                <a:latin typeface="Arial Black" panose="020B0A04020102020204" pitchFamily="34" charset="0"/>
                <a:cs typeface="Arial"/>
              </a:rPr>
              <a:t>on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pond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its </a:t>
            </a:r>
            <a:r>
              <a:rPr sz="1050" b="1" spc="-65" dirty="0">
                <a:latin typeface="Arial Black" panose="020B0A04020102020204" pitchFamily="34" charset="0"/>
                <a:cs typeface="Arial"/>
              </a:rPr>
              <a:t>ripples </a:t>
            </a:r>
            <a:r>
              <a:rPr sz="1050" b="1" spc="-50" dirty="0">
                <a:latin typeface="Arial Black" panose="020B0A04020102020204" pitchFamily="34" charset="0"/>
                <a:cs typeface="Arial"/>
              </a:rPr>
              <a:t>find </a:t>
            </a:r>
            <a:r>
              <a:rPr sz="1050" b="1" spc="-35" dirty="0">
                <a:latin typeface="Arial Black" panose="020B0A04020102020204" pitchFamily="34" charset="0"/>
                <a:cs typeface="Arial"/>
              </a:rPr>
              <a:t>their </a:t>
            </a:r>
            <a:r>
              <a:rPr sz="1050" b="1" spc="-60" dirty="0">
                <a:latin typeface="Arial Black" panose="020B0A04020102020204" pitchFamily="34" charset="0"/>
                <a:cs typeface="Arial"/>
              </a:rPr>
              <a:t>way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end, </a:t>
            </a:r>
            <a:r>
              <a:rPr sz="1050" b="1" spc="-65" dirty="0">
                <a:latin typeface="Arial Black" panose="020B0A04020102020204" pitchFamily="34" charset="0"/>
                <a:cs typeface="Arial"/>
              </a:rPr>
              <a:t>and </a:t>
            </a:r>
            <a:r>
              <a:rPr sz="1050" b="1" spc="-15" dirty="0">
                <a:latin typeface="Arial Black" panose="020B0A04020102020204" pitchFamily="34" charset="0"/>
                <a:cs typeface="Arial"/>
              </a:rPr>
              <a:t>it </a:t>
            </a:r>
            <a:r>
              <a:rPr sz="1050" b="1" spc="-50" dirty="0">
                <a:latin typeface="Arial Black" panose="020B0A04020102020204" pitchFamily="34" charset="0"/>
                <a:cs typeface="Arial"/>
              </a:rPr>
              <a:t>did, </a:t>
            </a:r>
            <a:r>
              <a:rPr sz="1050" b="1" spc="-60" dirty="0">
                <a:latin typeface="Arial Black" panose="020B0A04020102020204" pitchFamily="34" charset="0"/>
                <a:cs typeface="Arial"/>
              </a:rPr>
              <a:t>even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local </a:t>
            </a:r>
            <a:r>
              <a:rPr sz="1050" b="1" spc="-45" dirty="0">
                <a:latin typeface="Arial Black" panose="020B0A04020102020204" pitchFamily="34" charset="0"/>
                <a:cs typeface="Arial"/>
              </a:rPr>
              <a:t>plantation owner.</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7620" algn="just">
              <a:lnSpc>
                <a:spcPct val="101899"/>
              </a:lnSpc>
            </a:pPr>
            <a:r>
              <a:rPr sz="1050" b="1" spc="-80" dirty="0">
                <a:latin typeface="Arial Black" panose="020B0A04020102020204" pitchFamily="34" charset="0"/>
                <a:cs typeface="Arial"/>
              </a:rPr>
              <a:t>Through </a:t>
            </a:r>
            <a:r>
              <a:rPr sz="1050" b="1" spc="-60" dirty="0">
                <a:latin typeface="Arial Black" panose="020B0A04020102020204" pitchFamily="34" charset="0"/>
                <a:cs typeface="Arial"/>
              </a:rPr>
              <a:t>you, </a:t>
            </a:r>
            <a:r>
              <a:rPr sz="1050" b="1" spc="-15" dirty="0">
                <a:latin typeface="Arial Black" panose="020B0A04020102020204" pitchFamily="34" charset="0"/>
                <a:cs typeface="Arial"/>
              </a:rPr>
              <a:t>I </a:t>
            </a:r>
            <a:r>
              <a:rPr sz="1050" b="1" spc="-55" dirty="0">
                <a:latin typeface="Arial Black" panose="020B0A04020102020204" pitchFamily="34" charset="0"/>
                <a:cs typeface="Arial"/>
              </a:rPr>
              <a:t>would </a:t>
            </a:r>
            <a:r>
              <a:rPr sz="1050" b="1" spc="-45" dirty="0">
                <a:latin typeface="Arial Black" panose="020B0A04020102020204" pitchFamily="34" charset="0"/>
                <a:cs typeface="Arial"/>
              </a:rPr>
              <a:t>like </a:t>
            </a:r>
            <a:r>
              <a:rPr sz="1050" b="1" spc="-30" dirty="0">
                <a:latin typeface="Arial Black" panose="020B0A04020102020204" pitchFamily="34" charset="0"/>
                <a:cs typeface="Arial"/>
              </a:rPr>
              <a:t>to </a:t>
            </a:r>
            <a:r>
              <a:rPr sz="1050" b="1" spc="-50" dirty="0">
                <a:latin typeface="Arial Black" panose="020B0A04020102020204" pitchFamily="34" charset="0"/>
                <a:cs typeface="Arial"/>
              </a:rPr>
              <a:t>thank </a:t>
            </a:r>
            <a:r>
              <a:rPr sz="1050" b="1" spc="-75" dirty="0">
                <a:latin typeface="Arial Black" panose="020B0A04020102020204" pitchFamily="34" charset="0"/>
                <a:cs typeface="Arial"/>
              </a:rPr>
              <a:t>numerous </a:t>
            </a:r>
            <a:r>
              <a:rPr sz="1050" b="1" spc="-70" dirty="0">
                <a:latin typeface="Arial Black" panose="020B0A04020102020204" pitchFamily="34" charset="0"/>
                <a:cs typeface="Arial"/>
              </a:rPr>
              <a:t>supporters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donors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funds </a:t>
            </a:r>
            <a:r>
              <a:rPr sz="1050" b="1" spc="-65" dirty="0">
                <a:latin typeface="Arial Black" panose="020B0A04020102020204" pitchFamily="34" charset="0"/>
                <a:cs typeface="Arial"/>
              </a:rPr>
              <a:t>and </a:t>
            </a:r>
            <a:r>
              <a:rPr sz="1050" b="1" spc="-50" dirty="0">
                <a:latin typeface="Arial Black" panose="020B0A04020102020204" pitchFamily="34" charset="0"/>
                <a:cs typeface="Arial"/>
              </a:rPr>
              <a:t>in </a:t>
            </a:r>
            <a:r>
              <a:rPr sz="1050" b="1" spc="-65" dirty="0">
                <a:latin typeface="Arial Black" panose="020B0A04020102020204" pitchFamily="34" charset="0"/>
                <a:cs typeface="Arial"/>
              </a:rPr>
              <a:t>kind </a:t>
            </a:r>
            <a:r>
              <a:rPr sz="1050" b="1" spc="-25" dirty="0">
                <a:latin typeface="Arial Black" panose="020B0A04020102020204" pitchFamily="34" charset="0"/>
                <a:cs typeface="Arial"/>
              </a:rPr>
              <a:t>to </a:t>
            </a:r>
            <a:r>
              <a:rPr sz="1050" b="1" spc="-100" dirty="0">
                <a:latin typeface="Arial Black" panose="020B0A04020102020204" pitchFamily="34" charset="0"/>
                <a:cs typeface="Arial"/>
              </a:rPr>
              <a:t>SSI, </a:t>
            </a:r>
            <a:r>
              <a:rPr sz="1050" b="1" spc="-40" dirty="0">
                <a:latin typeface="Arial Black" panose="020B0A04020102020204" pitchFamily="34" charset="0"/>
                <a:cs typeface="Arial"/>
              </a:rPr>
              <a:t>without </a:t>
            </a:r>
            <a:r>
              <a:rPr sz="1050" b="1" spc="-70" dirty="0">
                <a:latin typeface="Arial Black" panose="020B0A04020102020204" pitchFamily="34" charset="0"/>
                <a:cs typeface="Arial"/>
              </a:rPr>
              <a:t>which </a:t>
            </a:r>
            <a:r>
              <a:rPr sz="1050" b="1" spc="-45" dirty="0">
                <a:latin typeface="Arial Black" panose="020B0A04020102020204" pitchFamily="34" charset="0"/>
                <a:cs typeface="Arial"/>
              </a:rPr>
              <a:t>four </a:t>
            </a:r>
            <a:r>
              <a:rPr sz="1050" b="1" spc="-70" dirty="0">
                <a:latin typeface="Arial Black" panose="020B0A04020102020204" pitchFamily="34" charset="0"/>
                <a:cs typeface="Arial"/>
              </a:rPr>
              <a:t>months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accomplishments </a:t>
            </a:r>
            <a:r>
              <a:rPr sz="1050" b="1" spc="-55" dirty="0">
                <a:latin typeface="Arial Black" panose="020B0A04020102020204" pitchFamily="34" charset="0"/>
                <a:cs typeface="Arial"/>
              </a:rPr>
              <a:t>would </a:t>
            </a:r>
            <a:r>
              <a:rPr sz="1050" b="1" spc="-45" dirty="0">
                <a:latin typeface="Arial Black" panose="020B0A04020102020204" pitchFamily="34" charset="0"/>
                <a:cs typeface="Arial"/>
              </a:rPr>
              <a:t>not </a:t>
            </a:r>
            <a:r>
              <a:rPr sz="1050" b="1" spc="-60" dirty="0">
                <a:latin typeface="Arial Black" panose="020B0A04020102020204" pitchFamily="34" charset="0"/>
                <a:cs typeface="Arial"/>
              </a:rPr>
              <a:t>have been </a:t>
            </a:r>
            <a:r>
              <a:rPr sz="1050" b="1" spc="-75" dirty="0">
                <a:latin typeface="Arial Black" panose="020B0A04020102020204" pitchFamily="34" charset="0"/>
                <a:cs typeface="Arial"/>
              </a:rPr>
              <a:t>possible: You, </a:t>
            </a:r>
            <a:r>
              <a:rPr sz="1050" b="1" spc="-140" dirty="0">
                <a:latin typeface="Arial Black" panose="020B0A04020102020204" pitchFamily="34" charset="0"/>
                <a:cs typeface="Arial"/>
              </a:rPr>
              <a:t>Jo </a:t>
            </a:r>
            <a:r>
              <a:rPr sz="1050" b="1" spc="-85" dirty="0">
                <a:latin typeface="Arial Black" panose="020B0A04020102020204" pitchFamily="34" charset="0"/>
                <a:cs typeface="Arial"/>
              </a:rPr>
              <a:t>Ann </a:t>
            </a:r>
            <a:r>
              <a:rPr sz="1050" b="1" spc="-55" dirty="0">
                <a:latin typeface="Arial Black" panose="020B0A04020102020204" pitchFamily="34" charset="0"/>
                <a:cs typeface="Arial"/>
              </a:rPr>
              <a:t>de </a:t>
            </a:r>
            <a:r>
              <a:rPr sz="1050" b="1" spc="-65" dirty="0">
                <a:latin typeface="Arial Black" panose="020B0A04020102020204" pitchFamily="34" charset="0"/>
                <a:cs typeface="Arial"/>
              </a:rPr>
              <a:t>Larrazabal, </a:t>
            </a:r>
            <a:r>
              <a:rPr sz="1050" b="1" spc="-90" dirty="0">
                <a:latin typeface="Arial Black" panose="020B0A04020102020204" pitchFamily="34" charset="0"/>
                <a:cs typeface="Arial"/>
              </a:rPr>
              <a:t>Amy </a:t>
            </a:r>
            <a:r>
              <a:rPr sz="1050" b="1" spc="-70" dirty="0">
                <a:latin typeface="Arial Black" panose="020B0A04020102020204" pitchFamily="34" charset="0"/>
                <a:cs typeface="Arial"/>
              </a:rPr>
              <a:t>Saxton, </a:t>
            </a:r>
            <a:r>
              <a:rPr sz="1050" b="1" spc="-90" dirty="0">
                <a:latin typeface="Arial Black" panose="020B0A04020102020204" pitchFamily="34" charset="0"/>
                <a:cs typeface="Arial"/>
              </a:rPr>
              <a:t>Liza </a:t>
            </a:r>
            <a:r>
              <a:rPr sz="1050" b="1" spc="-60" dirty="0">
                <a:latin typeface="Arial Black" panose="020B0A04020102020204" pitchFamily="34" charset="0"/>
                <a:cs typeface="Arial"/>
              </a:rPr>
              <a:t>Bauer, </a:t>
            </a:r>
            <a:r>
              <a:rPr sz="1050" b="1" spc="-30" dirty="0">
                <a:latin typeface="Arial Black" panose="020B0A04020102020204" pitchFamily="34" charset="0"/>
                <a:cs typeface="Arial"/>
              </a:rPr>
              <a:t>the </a:t>
            </a:r>
            <a:r>
              <a:rPr sz="1050" b="1" spc="-70" dirty="0">
                <a:latin typeface="Arial Black" panose="020B0A04020102020204" pitchFamily="34" charset="0"/>
                <a:cs typeface="Arial"/>
              </a:rPr>
              <a:t>Gorrez </a:t>
            </a:r>
            <a:r>
              <a:rPr sz="1050" b="1" spc="-65" dirty="0">
                <a:latin typeface="Arial Black" panose="020B0A04020102020204" pitchFamily="34" charset="0"/>
                <a:cs typeface="Arial"/>
              </a:rPr>
              <a:t>Family, </a:t>
            </a:r>
            <a:r>
              <a:rPr sz="1050" b="1" spc="-45" dirty="0">
                <a:latin typeface="Arial Black" panose="020B0A04020102020204" pitchFamily="34" charset="0"/>
                <a:cs typeface="Arial"/>
              </a:rPr>
              <a:t>Ike  </a:t>
            </a:r>
            <a:r>
              <a:rPr sz="1050" b="1" spc="-50" dirty="0">
                <a:latin typeface="Arial Black" panose="020B0A04020102020204" pitchFamily="34" charset="0"/>
                <a:cs typeface="Arial"/>
              </a:rPr>
              <a:t>Araneta, </a:t>
            </a:r>
            <a:r>
              <a:rPr sz="1050" b="1" spc="-60" dirty="0">
                <a:latin typeface="Arial Black" panose="020B0A04020102020204" pitchFamily="34" charset="0"/>
                <a:cs typeface="Arial"/>
              </a:rPr>
              <a:t>Terry </a:t>
            </a:r>
            <a:r>
              <a:rPr sz="1050" b="1" spc="-40" dirty="0">
                <a:latin typeface="Arial Black" panose="020B0A04020102020204" pitchFamily="34" charset="0"/>
                <a:cs typeface="Arial"/>
              </a:rPr>
              <a:t>Manalo, </a:t>
            </a:r>
            <a:r>
              <a:rPr sz="1050" b="1" spc="-60" dirty="0">
                <a:latin typeface="Arial Black" panose="020B0A04020102020204" pitchFamily="34" charset="0"/>
                <a:cs typeface="Arial"/>
              </a:rPr>
              <a:t>Harry </a:t>
            </a:r>
            <a:r>
              <a:rPr sz="1050" b="1" spc="-75" dirty="0">
                <a:latin typeface="Arial Black" panose="020B0A04020102020204" pitchFamily="34" charset="0"/>
                <a:cs typeface="Arial"/>
              </a:rPr>
              <a:t>Yu, </a:t>
            </a:r>
            <a:r>
              <a:rPr sz="1050" b="1" spc="-100" dirty="0">
                <a:latin typeface="Arial Black" panose="020B0A04020102020204" pitchFamily="34" charset="0"/>
                <a:cs typeface="Arial"/>
              </a:rPr>
              <a:t>Kay </a:t>
            </a:r>
            <a:r>
              <a:rPr sz="1050" b="1" spc="-80" dirty="0">
                <a:latin typeface="Arial Black" panose="020B0A04020102020204" pitchFamily="34" charset="0"/>
                <a:cs typeface="Arial"/>
              </a:rPr>
              <a:t>Wong </a:t>
            </a:r>
            <a:r>
              <a:rPr sz="1050" b="1" spc="-65" dirty="0">
                <a:latin typeface="Arial Black" panose="020B0A04020102020204" pitchFamily="34" charset="0"/>
                <a:cs typeface="Arial"/>
              </a:rPr>
              <a:t>and </a:t>
            </a:r>
            <a:r>
              <a:rPr sz="1050" b="1" spc="-50" dirty="0">
                <a:latin typeface="Arial Black" panose="020B0A04020102020204" pitchFamily="34" charset="0"/>
                <a:cs typeface="Arial"/>
              </a:rPr>
              <a:t>her </a:t>
            </a:r>
            <a:r>
              <a:rPr sz="1050" b="1" spc="-70" dirty="0">
                <a:latin typeface="Arial Black" panose="020B0A04020102020204" pitchFamily="34" charset="0"/>
                <a:cs typeface="Arial"/>
              </a:rPr>
              <a:t>Cathay </a:t>
            </a:r>
            <a:r>
              <a:rPr sz="1050" b="1" spc="-75" dirty="0">
                <a:latin typeface="Arial Black" panose="020B0A04020102020204" pitchFamily="34" charset="0"/>
                <a:cs typeface="Arial"/>
              </a:rPr>
              <a:t>Pacific </a:t>
            </a:r>
            <a:r>
              <a:rPr sz="1050" b="1" spc="-80" dirty="0">
                <a:latin typeface="Arial Black" panose="020B0A04020102020204" pitchFamily="34" charset="0"/>
                <a:cs typeface="Arial"/>
              </a:rPr>
              <a:t>Stewardesses </a:t>
            </a:r>
            <a:r>
              <a:rPr sz="1050" b="1" spc="-70" dirty="0">
                <a:latin typeface="Arial Black" panose="020B0A04020102020204" pitchFamily="34" charset="0"/>
                <a:cs typeface="Arial"/>
              </a:rPr>
              <a:t>Friends, </a:t>
            </a:r>
            <a:r>
              <a:rPr sz="1050" b="1" spc="-95" dirty="0">
                <a:latin typeface="Arial Black" panose="020B0A04020102020204" pitchFamily="34" charset="0"/>
                <a:cs typeface="Arial"/>
              </a:rPr>
              <a:t>Sonny </a:t>
            </a:r>
            <a:r>
              <a:rPr sz="1050" b="1" spc="-60" dirty="0">
                <a:latin typeface="Arial Black" panose="020B0A04020102020204" pitchFamily="34" charset="0"/>
                <a:cs typeface="Arial"/>
              </a:rPr>
              <a:t>de </a:t>
            </a:r>
            <a:r>
              <a:rPr sz="1050" b="1" spc="-50" dirty="0">
                <a:latin typeface="Arial Black" panose="020B0A04020102020204" pitchFamily="34" charset="0"/>
                <a:cs typeface="Arial"/>
              </a:rPr>
              <a:t>la </a:t>
            </a:r>
            <a:r>
              <a:rPr sz="1050" b="1" spc="-55" dirty="0">
                <a:latin typeface="Arial Black" panose="020B0A04020102020204" pitchFamily="34" charset="0"/>
                <a:cs typeface="Arial"/>
              </a:rPr>
              <a:t>Fuente, </a:t>
            </a:r>
            <a:r>
              <a:rPr sz="1050" b="1" spc="-70" dirty="0">
                <a:latin typeface="Arial Black" panose="020B0A04020102020204" pitchFamily="34" charset="0"/>
                <a:cs typeface="Arial"/>
              </a:rPr>
              <a:t>Jeff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Cristy  </a:t>
            </a:r>
            <a:r>
              <a:rPr sz="1050" b="1" spc="-45" dirty="0">
                <a:latin typeface="Arial Black" panose="020B0A04020102020204" pitchFamily="34" charset="0"/>
                <a:cs typeface="Arial"/>
              </a:rPr>
              <a:t>Hofer, </a:t>
            </a:r>
            <a:r>
              <a:rPr sz="1050" b="1" spc="-95" dirty="0">
                <a:latin typeface="Arial Black" panose="020B0A04020102020204" pitchFamily="34" charset="0"/>
                <a:cs typeface="Arial"/>
              </a:rPr>
              <a:t>Land </a:t>
            </a:r>
            <a:r>
              <a:rPr sz="1050" b="1" spc="-60" dirty="0">
                <a:latin typeface="Arial Black" panose="020B0A04020102020204" pitchFamily="34" charset="0"/>
                <a:cs typeface="Arial"/>
              </a:rPr>
              <a:t>bank, </a:t>
            </a:r>
            <a:r>
              <a:rPr sz="1050" b="1" spc="-65" dirty="0">
                <a:latin typeface="Arial Black" panose="020B0A04020102020204" pitchFamily="34" charset="0"/>
                <a:cs typeface="Arial"/>
              </a:rPr>
              <a:t>and </a:t>
            </a:r>
            <a:r>
              <a:rPr sz="1050" b="1" spc="-165" dirty="0">
                <a:latin typeface="Arial Black" panose="020B0A04020102020204" pitchFamily="34" charset="0"/>
                <a:cs typeface="Arial"/>
              </a:rPr>
              <a:t>LBC </a:t>
            </a:r>
            <a:r>
              <a:rPr sz="1050" b="1" spc="-60" dirty="0">
                <a:latin typeface="Arial Black" panose="020B0A04020102020204" pitchFamily="34" charset="0"/>
                <a:cs typeface="Arial"/>
              </a:rPr>
              <a:t>Foundation. </a:t>
            </a:r>
            <a:r>
              <a:rPr sz="1050" b="1" spc="-85" dirty="0">
                <a:latin typeface="Arial Black" panose="020B0A04020102020204" pitchFamily="34" charset="0"/>
                <a:cs typeface="Arial"/>
              </a:rPr>
              <a:t>And </a:t>
            </a:r>
            <a:r>
              <a:rPr sz="1050" b="1" spc="-65" dirty="0">
                <a:latin typeface="Arial Black" panose="020B0A04020102020204" pitchFamily="34" charset="0"/>
                <a:cs typeface="Arial"/>
              </a:rPr>
              <a:t>during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last </a:t>
            </a:r>
            <a:r>
              <a:rPr sz="1050" b="1" spc="-30" dirty="0">
                <a:latin typeface="Arial Black" panose="020B0A04020102020204" pitchFamily="34" charset="0"/>
                <a:cs typeface="Arial"/>
              </a:rPr>
              <a:t>two </a:t>
            </a:r>
            <a:r>
              <a:rPr sz="1050" b="1" spc="-70" dirty="0">
                <a:latin typeface="Arial Black" panose="020B0A04020102020204" pitchFamily="34" charset="0"/>
                <a:cs typeface="Arial"/>
              </a:rPr>
              <a:t>weeks </a:t>
            </a:r>
            <a:r>
              <a:rPr sz="1050" b="1" spc="-45" dirty="0">
                <a:latin typeface="Arial Black" panose="020B0A04020102020204" pitchFamily="34" charset="0"/>
                <a:cs typeface="Arial"/>
              </a:rPr>
              <a:t>here, </a:t>
            </a:r>
            <a:r>
              <a:rPr sz="1050" b="1" spc="-70" dirty="0">
                <a:latin typeface="Arial Black" panose="020B0A04020102020204" pitchFamily="34" charset="0"/>
                <a:cs typeface="Arial"/>
              </a:rPr>
              <a:t>Ruth</a:t>
            </a:r>
            <a:r>
              <a:rPr sz="1050" b="1" spc="30" dirty="0">
                <a:latin typeface="Arial Black" panose="020B0A04020102020204" pitchFamily="34" charset="0"/>
                <a:cs typeface="Arial"/>
              </a:rPr>
              <a:t> </a:t>
            </a:r>
            <a:r>
              <a:rPr sz="1050" b="1" spc="-70" dirty="0" err="1">
                <a:latin typeface="Arial Black" panose="020B0A04020102020204" pitchFamily="34" charset="0"/>
                <a:cs typeface="Arial"/>
              </a:rPr>
              <a:t>Buot</a:t>
            </a:r>
            <a:r>
              <a:rPr lang="en-PH" sz="1050" b="1" spc="-70" dirty="0">
                <a:latin typeface="Arial Black" panose="020B0A04020102020204" pitchFamily="34" charset="0"/>
                <a:cs typeface="Arial"/>
              </a:rPr>
              <a:t> </a:t>
            </a:r>
            <a:r>
              <a:rPr sz="1050" b="1" spc="-65" dirty="0" err="1">
                <a:latin typeface="Arial Black" panose="020B0A04020102020204" pitchFamily="34" charset="0"/>
                <a:cs typeface="Arial"/>
              </a:rPr>
              <a:t>Yandell</a:t>
            </a:r>
            <a:r>
              <a:rPr sz="1050" b="1" spc="-65" dirty="0">
                <a:latin typeface="Arial Black" panose="020B0A04020102020204" pitchFamily="34" charset="0"/>
                <a:cs typeface="Arial"/>
              </a:rPr>
              <a:t> and </a:t>
            </a:r>
            <a:r>
              <a:rPr sz="1050" b="1" spc="-50" dirty="0">
                <a:latin typeface="Arial Black" panose="020B0A04020102020204" pitchFamily="34" charset="0"/>
                <a:cs typeface="Arial"/>
              </a:rPr>
              <a:t>Warwina </a:t>
            </a:r>
            <a:r>
              <a:rPr sz="1050" b="1" spc="-60" dirty="0">
                <a:latin typeface="Arial Black" panose="020B0A04020102020204" pitchFamily="34" charset="0"/>
                <a:cs typeface="Arial"/>
              </a:rPr>
              <a:t>Llamera. </a:t>
            </a:r>
            <a:r>
              <a:rPr sz="1050" b="1" spc="-80" dirty="0">
                <a:latin typeface="Arial Black" panose="020B0A04020102020204" pitchFamily="34" charset="0"/>
                <a:cs typeface="Arial"/>
              </a:rPr>
              <a:t>Your </a:t>
            </a:r>
            <a:r>
              <a:rPr sz="1050" b="1" spc="-50" dirty="0">
                <a:latin typeface="Arial Black" panose="020B0A04020102020204" pitchFamily="34" charset="0"/>
                <a:cs typeface="Arial"/>
              </a:rPr>
              <a:t>pictorial </a:t>
            </a:r>
            <a:r>
              <a:rPr sz="1050" b="1" spc="-55" dirty="0">
                <a:latin typeface="Arial Black" panose="020B0A04020102020204" pitchFamily="34" charset="0"/>
                <a:cs typeface="Arial"/>
              </a:rPr>
              <a:t>reports </a:t>
            </a:r>
            <a:r>
              <a:rPr sz="1050" b="1" spc="-45" dirty="0">
                <a:latin typeface="Arial Black" panose="020B0A04020102020204" pitchFamily="34" charset="0"/>
                <a:cs typeface="Arial"/>
              </a:rPr>
              <a:t>are </a:t>
            </a:r>
            <a:r>
              <a:rPr sz="1050" b="1" spc="-60" dirty="0">
                <a:latin typeface="Arial Black" panose="020B0A04020102020204" pitchFamily="34" charset="0"/>
                <a:cs typeface="Arial"/>
              </a:rPr>
              <a:t>very </a:t>
            </a:r>
            <a:r>
              <a:rPr sz="1050" b="1" spc="-50" dirty="0">
                <a:latin typeface="Arial Black" panose="020B0A04020102020204" pitchFamily="34" charset="0"/>
                <a:cs typeface="Arial"/>
              </a:rPr>
              <a:t>effective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deeply </a:t>
            </a:r>
            <a:r>
              <a:rPr sz="1050" b="1" spc="-55" dirty="0">
                <a:latin typeface="Arial Black" panose="020B0A04020102020204" pitchFamily="34" charset="0"/>
                <a:cs typeface="Arial"/>
              </a:rPr>
              <a:t>appreciated </a:t>
            </a:r>
            <a:r>
              <a:rPr sz="1050" b="1" spc="-70" dirty="0">
                <a:latin typeface="Arial Black" panose="020B0A04020102020204" pitchFamily="34" charset="0"/>
                <a:cs typeface="Arial"/>
              </a:rPr>
              <a:t>by </a:t>
            </a:r>
            <a:r>
              <a:rPr sz="1050" b="1" spc="-45" dirty="0">
                <a:latin typeface="Arial Black" panose="020B0A04020102020204" pitchFamily="34" charset="0"/>
                <a:cs typeface="Arial"/>
              </a:rPr>
              <a:t>all of</a:t>
            </a:r>
            <a:r>
              <a:rPr sz="1050" b="1" spc="120" dirty="0">
                <a:latin typeface="Arial Black" panose="020B0A04020102020204" pitchFamily="34" charset="0"/>
                <a:cs typeface="Arial"/>
              </a:rPr>
              <a:t> </a:t>
            </a:r>
            <a:r>
              <a:rPr sz="1050" b="1" spc="-75" dirty="0">
                <a:latin typeface="Arial Black" panose="020B0A04020102020204" pitchFamily="34" charset="0"/>
                <a:cs typeface="Arial"/>
              </a:rPr>
              <a:t>us.</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5080" algn="just">
              <a:lnSpc>
                <a:spcPct val="101899"/>
              </a:lnSpc>
            </a:pPr>
            <a:r>
              <a:rPr sz="1050" b="1" spc="-95" dirty="0">
                <a:latin typeface="Arial Black" panose="020B0A04020102020204" pitchFamily="34" charset="0"/>
                <a:cs typeface="Arial"/>
              </a:rPr>
              <a:t>You </a:t>
            </a:r>
            <a:r>
              <a:rPr sz="1050" b="1" spc="-65" dirty="0">
                <a:latin typeface="Arial Black" panose="020B0A04020102020204" pitchFamily="34" charset="0"/>
                <a:cs typeface="Arial"/>
              </a:rPr>
              <a:t>have touched </a:t>
            </a:r>
            <a:r>
              <a:rPr sz="1050" b="1" spc="-105" dirty="0">
                <a:latin typeface="Arial Black" panose="020B0A04020102020204" pitchFamily="34" charset="0"/>
                <a:cs typeface="Arial"/>
              </a:rPr>
              <a:t>so </a:t>
            </a:r>
            <a:r>
              <a:rPr sz="1050" b="1" spc="-70" dirty="0">
                <a:latin typeface="Arial Black" panose="020B0A04020102020204" pitchFamily="34" charset="0"/>
                <a:cs typeface="Arial"/>
              </a:rPr>
              <a:t>many lives </a:t>
            </a:r>
            <a:r>
              <a:rPr sz="1050" b="1" spc="-50" dirty="0">
                <a:latin typeface="Arial Black" panose="020B0A04020102020204" pitchFamily="34" charset="0"/>
                <a:cs typeface="Arial"/>
              </a:rPr>
              <a:t>in </a:t>
            </a:r>
            <a:r>
              <a:rPr sz="1050" b="1" spc="-75" dirty="0">
                <a:latin typeface="Arial Black" panose="020B0A04020102020204" pitchFamily="34" charset="0"/>
                <a:cs typeface="Arial"/>
              </a:rPr>
              <a:t>Balabagan </a:t>
            </a:r>
            <a:r>
              <a:rPr sz="1050" b="1" spc="-65" dirty="0">
                <a:latin typeface="Arial Black" panose="020B0A04020102020204" pitchFamily="34" charset="0"/>
                <a:cs typeface="Arial"/>
              </a:rPr>
              <a:t>and </a:t>
            </a:r>
            <a:r>
              <a:rPr sz="1050" b="1" spc="-15"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our </a:t>
            </a:r>
            <a:r>
              <a:rPr sz="1050" b="1" spc="-40" dirty="0">
                <a:latin typeface="Arial Black" panose="020B0A04020102020204" pitchFamily="34" charset="0"/>
                <a:cs typeface="Arial"/>
              </a:rPr>
              <a:t>fervent </a:t>
            </a:r>
            <a:r>
              <a:rPr sz="1050" b="1" spc="-55" dirty="0">
                <a:latin typeface="Arial Black" panose="020B0A04020102020204" pitchFamily="34" charset="0"/>
                <a:cs typeface="Arial"/>
              </a:rPr>
              <a:t>prayer </a:t>
            </a:r>
            <a:r>
              <a:rPr sz="1050" b="1" spc="-30" dirty="0">
                <a:latin typeface="Arial Black" panose="020B0A04020102020204" pitchFamily="34" charset="0"/>
                <a:cs typeface="Arial"/>
              </a:rPr>
              <a:t>that </a:t>
            </a:r>
            <a:r>
              <a:rPr sz="1050" b="1" spc="-65" dirty="0">
                <a:latin typeface="Arial Black" panose="020B0A04020102020204" pitchFamily="34" charset="0"/>
                <a:cs typeface="Arial"/>
              </a:rPr>
              <a:t>your </a:t>
            </a:r>
            <a:r>
              <a:rPr sz="1050" b="1" spc="-85" dirty="0">
                <a:latin typeface="Arial Black" panose="020B0A04020102020204" pitchFamily="34" charset="0"/>
                <a:cs typeface="Arial"/>
              </a:rPr>
              <a:t>mission </a:t>
            </a:r>
            <a:r>
              <a:rPr sz="1050" b="1" spc="-55" dirty="0">
                <a:latin typeface="Arial Black" panose="020B0A04020102020204" pitchFamily="34" charset="0"/>
                <a:cs typeface="Arial"/>
              </a:rPr>
              <a:t>in </a:t>
            </a:r>
            <a:r>
              <a:rPr sz="1050" b="1" spc="-65" dirty="0">
                <a:latin typeface="Arial Black" panose="020B0A04020102020204" pitchFamily="34" charset="0"/>
                <a:cs typeface="Arial"/>
              </a:rPr>
              <a:t>an </a:t>
            </a:r>
            <a:r>
              <a:rPr sz="1050" b="1" spc="-50" dirty="0">
                <a:latin typeface="Arial Black" panose="020B0A04020102020204" pitchFamily="34" charset="0"/>
                <a:cs typeface="Arial"/>
              </a:rPr>
              <a:t>area </a:t>
            </a:r>
            <a:r>
              <a:rPr sz="1050" b="1" spc="-105" dirty="0">
                <a:latin typeface="Arial Black" panose="020B0A04020102020204" pitchFamily="34" charset="0"/>
                <a:cs typeface="Arial"/>
              </a:rPr>
              <a:t>so </a:t>
            </a:r>
            <a:r>
              <a:rPr sz="1050" b="1" spc="-40" dirty="0">
                <a:latin typeface="Arial Black" panose="020B0A04020102020204" pitchFamily="34" charset="0"/>
                <a:cs typeface="Arial"/>
              </a:rPr>
              <a:t>remote </a:t>
            </a:r>
            <a:r>
              <a:rPr sz="1050" b="1" spc="-65" dirty="0">
                <a:latin typeface="Arial Black" panose="020B0A04020102020204" pitchFamily="34" charset="0"/>
                <a:cs typeface="Arial"/>
              </a:rPr>
              <a:t>and neglected  </a:t>
            </a:r>
            <a:r>
              <a:rPr sz="1050" b="1" spc="-35" dirty="0">
                <a:latin typeface="Arial Black" panose="020B0A04020102020204" pitchFamily="34" charset="0"/>
                <a:cs typeface="Arial"/>
              </a:rPr>
              <a:t>will </a:t>
            </a:r>
            <a:r>
              <a:rPr sz="1050" b="1" spc="-55" dirty="0">
                <a:latin typeface="Arial Black" panose="020B0A04020102020204" pitchFamily="34" charset="0"/>
                <a:cs typeface="Arial"/>
              </a:rPr>
              <a:t>continue. </a:t>
            </a:r>
            <a:r>
              <a:rPr sz="1050" b="1" spc="-45" dirty="0">
                <a:latin typeface="Arial Black" panose="020B0A04020102020204" pitchFamily="34" charset="0"/>
                <a:cs typeface="Arial"/>
              </a:rPr>
              <a:t>We </a:t>
            </a:r>
            <a:r>
              <a:rPr sz="1050" b="1" spc="-55" dirty="0">
                <a:latin typeface="Arial Black" panose="020B0A04020102020204" pitchFamily="34" charset="0"/>
                <a:cs typeface="Arial"/>
              </a:rPr>
              <a:t>in </a:t>
            </a:r>
            <a:r>
              <a:rPr sz="1050" b="1" spc="-125" dirty="0">
                <a:latin typeface="Arial Black" panose="020B0A04020102020204" pitchFamily="34" charset="0"/>
                <a:cs typeface="Arial"/>
              </a:rPr>
              <a:t>SSI </a:t>
            </a:r>
            <a:r>
              <a:rPr sz="1050" b="1" spc="-55" dirty="0">
                <a:latin typeface="Arial Black" panose="020B0A04020102020204" pitchFamily="34" charset="0"/>
                <a:cs typeface="Arial"/>
              </a:rPr>
              <a:t>thank </a:t>
            </a:r>
            <a:r>
              <a:rPr sz="1050" b="1" spc="-70" dirty="0">
                <a:latin typeface="Arial Black" panose="020B0A04020102020204" pitchFamily="34" charset="0"/>
                <a:cs typeface="Arial"/>
              </a:rPr>
              <a:t>you </a:t>
            </a:r>
            <a:r>
              <a:rPr sz="1050" b="1" spc="-105" dirty="0">
                <a:latin typeface="Arial Black" panose="020B0A04020102020204" pitchFamily="34" charset="0"/>
                <a:cs typeface="Arial"/>
              </a:rPr>
              <a:t>so </a:t>
            </a:r>
            <a:r>
              <a:rPr sz="1050" b="1" spc="-85" dirty="0">
                <a:latin typeface="Arial Black" panose="020B0A04020102020204" pitchFamily="34" charset="0"/>
                <a:cs typeface="Arial"/>
              </a:rPr>
              <a:t>much </a:t>
            </a:r>
            <a:r>
              <a:rPr sz="1050" b="1" spc="-40" dirty="0">
                <a:latin typeface="Arial Black" panose="020B0A04020102020204" pitchFamily="34" charset="0"/>
                <a:cs typeface="Arial"/>
              </a:rPr>
              <a:t>for </a:t>
            </a:r>
            <a:r>
              <a:rPr sz="1050" b="1" spc="-80" dirty="0">
                <a:latin typeface="Arial Black" panose="020B0A04020102020204" pitchFamily="34" charset="0"/>
                <a:cs typeface="Arial"/>
              </a:rPr>
              <a:t>sharing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knowledge, </a:t>
            </a:r>
            <a:r>
              <a:rPr sz="1050" b="1" spc="-30" dirty="0">
                <a:latin typeface="Arial Black" panose="020B0A04020102020204" pitchFamily="34" charset="0"/>
                <a:cs typeface="Arial"/>
              </a:rPr>
              <a:t>talent,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expertise. </a:t>
            </a:r>
            <a:r>
              <a:rPr sz="1050" b="1" spc="-40" dirty="0">
                <a:latin typeface="Arial Black" panose="020B0A04020102020204" pitchFamily="34" charset="0"/>
                <a:cs typeface="Arial"/>
              </a:rPr>
              <a:t>What </a:t>
            </a:r>
            <a:r>
              <a:rPr sz="1050" b="1" spc="-15" dirty="0">
                <a:latin typeface="Arial Black" panose="020B0A04020102020204" pitchFamily="34" charset="0"/>
                <a:cs typeface="Arial"/>
              </a:rPr>
              <a:t>I </a:t>
            </a:r>
            <a:r>
              <a:rPr sz="1050" b="1" spc="-80" dirty="0">
                <a:latin typeface="Arial Black" panose="020B0A04020102020204" pitchFamily="34" charset="0"/>
                <a:cs typeface="Arial"/>
              </a:rPr>
              <a:t>see </a:t>
            </a:r>
            <a:r>
              <a:rPr sz="1050" b="1" spc="-100" dirty="0">
                <a:latin typeface="Arial Black" panose="020B0A04020102020204" pitchFamily="34" charset="0"/>
                <a:cs typeface="Arial"/>
              </a:rPr>
              <a:t>as </a:t>
            </a:r>
            <a:r>
              <a:rPr sz="1050" b="1" spc="-60" dirty="0">
                <a:latin typeface="Arial Black" panose="020B0A04020102020204" pitchFamily="34" charset="0"/>
                <a:cs typeface="Arial"/>
              </a:rPr>
              <a:t>a </a:t>
            </a:r>
            <a:r>
              <a:rPr sz="1050" b="1" spc="-80" dirty="0">
                <a:latin typeface="Arial Black" panose="020B0A04020102020204" pitchFamily="34" charset="0"/>
                <a:cs typeface="Arial"/>
              </a:rPr>
              <a:t>big </a:t>
            </a:r>
            <a:r>
              <a:rPr sz="1050" b="1" spc="-55" dirty="0">
                <a:latin typeface="Arial Black" panose="020B0A04020102020204" pitchFamily="34" charset="0"/>
                <a:cs typeface="Arial"/>
              </a:rPr>
              <a:t>difference  </a:t>
            </a:r>
            <a:r>
              <a:rPr sz="1050" b="1" spc="-65" dirty="0">
                <a:latin typeface="Arial Black" panose="020B0A04020102020204" pitchFamily="34" charset="0"/>
                <a:cs typeface="Arial"/>
              </a:rPr>
              <a:t>is, </a:t>
            </a:r>
            <a:r>
              <a:rPr sz="1050" b="1" spc="-75" dirty="0">
                <a:latin typeface="Arial Black" panose="020B0A04020102020204" pitchFamily="34" charset="0"/>
                <a:cs typeface="Arial"/>
              </a:rPr>
              <a:t>you </a:t>
            </a:r>
            <a:r>
              <a:rPr sz="1050" b="1" spc="-70" dirty="0">
                <a:latin typeface="Arial Black" panose="020B0A04020102020204" pitchFamily="34" charset="0"/>
                <a:cs typeface="Arial"/>
              </a:rPr>
              <a:t>do </a:t>
            </a:r>
            <a:r>
              <a:rPr sz="1050" b="1" spc="-45" dirty="0">
                <a:latin typeface="Arial Black" panose="020B0A04020102020204" pitchFamily="34" charset="0"/>
                <a:cs typeface="Arial"/>
              </a:rPr>
              <a:t>not </a:t>
            </a:r>
            <a:r>
              <a:rPr sz="1050" b="1" spc="-65" dirty="0">
                <a:latin typeface="Arial Black" panose="020B0A04020102020204" pitchFamily="34" charset="0"/>
                <a:cs typeface="Arial"/>
              </a:rPr>
              <a:t>only </a:t>
            </a:r>
            <a:r>
              <a:rPr sz="1050" b="1" spc="-70" dirty="0">
                <a:latin typeface="Arial Black" panose="020B0A04020102020204" pitchFamily="34" charset="0"/>
                <a:cs typeface="Arial"/>
              </a:rPr>
              <a:t>give </a:t>
            </a:r>
            <a:r>
              <a:rPr sz="1050" b="1" spc="-80" dirty="0">
                <a:latin typeface="Arial Black" panose="020B0A04020102020204" pitchFamily="34" charset="0"/>
                <a:cs typeface="Arial"/>
              </a:rPr>
              <a:t>seeds, </a:t>
            </a:r>
            <a:r>
              <a:rPr sz="1050" b="1" spc="-50" dirty="0">
                <a:latin typeface="Arial Black" panose="020B0A04020102020204" pitchFamily="34" charset="0"/>
                <a:cs typeface="Arial"/>
              </a:rPr>
              <a:t>but </a:t>
            </a:r>
            <a:r>
              <a:rPr sz="1050" b="1" spc="-75" dirty="0">
                <a:latin typeface="Arial Black" panose="020B0A04020102020204" pitchFamily="34" charset="0"/>
                <a:cs typeface="Arial"/>
              </a:rPr>
              <a:t>you </a:t>
            </a:r>
            <a:r>
              <a:rPr sz="1050" b="1" spc="-60" dirty="0">
                <a:latin typeface="Arial Black" panose="020B0A04020102020204" pitchFamily="34" charset="0"/>
                <a:cs typeface="Arial"/>
              </a:rPr>
              <a:t>teach people </a:t>
            </a:r>
            <a:r>
              <a:rPr sz="1050" b="1" spc="-40" dirty="0">
                <a:latin typeface="Arial Black" panose="020B0A04020102020204" pitchFamily="34" charset="0"/>
                <a:cs typeface="Arial"/>
              </a:rPr>
              <a:t>what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do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how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do. </a:t>
            </a:r>
            <a:r>
              <a:rPr sz="1050" b="1" spc="-95" dirty="0">
                <a:latin typeface="Arial Black" panose="020B0A04020102020204" pitchFamily="34" charset="0"/>
                <a:cs typeface="Arial"/>
              </a:rPr>
              <a:t>You </a:t>
            </a:r>
            <a:r>
              <a:rPr sz="1050" b="1" spc="-65" dirty="0">
                <a:latin typeface="Arial Black" panose="020B0A04020102020204" pitchFamily="34" charset="0"/>
                <a:cs typeface="Arial"/>
              </a:rPr>
              <a:t>have </a:t>
            </a:r>
            <a:r>
              <a:rPr sz="1050" b="1" spc="-70" dirty="0">
                <a:latin typeface="Arial Black" panose="020B0A04020102020204" pitchFamily="34" charset="0"/>
                <a:cs typeface="Arial"/>
              </a:rPr>
              <a:t>given </a:t>
            </a:r>
            <a:r>
              <a:rPr sz="1050" b="1" spc="-110" dirty="0">
                <a:latin typeface="Arial Black" panose="020B0A04020102020204" pitchFamily="34" charset="0"/>
                <a:cs typeface="Arial"/>
              </a:rPr>
              <a:t>us </a:t>
            </a:r>
            <a:r>
              <a:rPr sz="1050" b="1" spc="-65" dirty="0">
                <a:latin typeface="Arial Black" panose="020B0A04020102020204" pitchFamily="34" charset="0"/>
                <a:cs typeface="Arial"/>
              </a:rPr>
              <a:t>"Bidlisiw </a:t>
            </a:r>
            <a:r>
              <a:rPr sz="1050" b="1" spc="-100" dirty="0">
                <a:latin typeface="Arial Black" panose="020B0A04020102020204" pitchFamily="34" charset="0"/>
                <a:cs typeface="Arial"/>
              </a:rPr>
              <a:t>sa </a:t>
            </a:r>
            <a:r>
              <a:rPr sz="1050" b="1" spc="-75" dirty="0">
                <a:latin typeface="Arial Black" panose="020B0A04020102020204" pitchFamily="34" charset="0"/>
                <a:cs typeface="Arial"/>
              </a:rPr>
              <a:t>Paglaom" </a:t>
            </a:r>
            <a:r>
              <a:rPr sz="1050" b="1" spc="-25" dirty="0">
                <a:latin typeface="Arial Black" panose="020B0A04020102020204" pitchFamily="34" charset="0"/>
                <a:cs typeface="Arial"/>
              </a:rPr>
              <a:t>-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ray  </a:t>
            </a:r>
            <a:r>
              <a:rPr sz="1050" b="1" spc="-45" dirty="0">
                <a:latin typeface="Arial Black" panose="020B0A04020102020204" pitchFamily="34" charset="0"/>
                <a:cs typeface="Arial"/>
              </a:rPr>
              <a:t>of</a:t>
            </a:r>
            <a:r>
              <a:rPr sz="1050" b="1" spc="-50" dirty="0">
                <a:latin typeface="Arial Black" panose="020B0A04020102020204" pitchFamily="34" charset="0"/>
                <a:cs typeface="Arial"/>
              </a:rPr>
              <a:t> </a:t>
            </a:r>
            <a:r>
              <a:rPr sz="1050" b="1" spc="-55" dirty="0">
                <a:latin typeface="Arial Black" panose="020B0A04020102020204" pitchFamily="34" charset="0"/>
                <a:cs typeface="Arial"/>
              </a:rPr>
              <a:t>hope.</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marR="5139690">
              <a:lnSpc>
                <a:spcPct val="100000"/>
              </a:lnSpc>
            </a:pPr>
            <a:r>
              <a:rPr sz="1050" b="1" spc="-90" dirty="0">
                <a:latin typeface="Arial Black" panose="020B0A04020102020204" pitchFamily="34" charset="0"/>
                <a:cs typeface="Arial"/>
              </a:rPr>
              <a:t>Blessings!</a:t>
            </a:r>
            <a:endParaRPr sz="1050" dirty="0">
              <a:latin typeface="Arial Black" panose="020B0A04020102020204" pitchFamily="34" charset="0"/>
              <a:cs typeface="Arial"/>
            </a:endParaRPr>
          </a:p>
          <a:p>
            <a:pPr marL="12700" marR="5139690">
              <a:lnSpc>
                <a:spcPct val="100000"/>
              </a:lnSpc>
              <a:spcBef>
                <a:spcPts val="25"/>
              </a:spcBef>
            </a:pPr>
            <a:r>
              <a:rPr sz="1050" b="1" spc="-70" dirty="0">
                <a:latin typeface="Arial Black" panose="020B0A04020102020204" pitchFamily="34" charset="0"/>
                <a:cs typeface="Arial"/>
              </a:rPr>
              <a:t>Eufemia </a:t>
            </a:r>
            <a:r>
              <a:rPr sz="1050" b="1" spc="-60" dirty="0">
                <a:latin typeface="Arial Black" panose="020B0A04020102020204" pitchFamily="34" charset="0"/>
                <a:cs typeface="Arial"/>
              </a:rPr>
              <a:t>T.</a:t>
            </a:r>
            <a:r>
              <a:rPr sz="1050" b="1" spc="-90" dirty="0">
                <a:latin typeface="Arial Black" panose="020B0A04020102020204" pitchFamily="34" charset="0"/>
                <a:cs typeface="Arial"/>
              </a:rPr>
              <a:t> </a:t>
            </a:r>
            <a:r>
              <a:rPr sz="1050" b="1" spc="-45" dirty="0">
                <a:latin typeface="Arial Black" panose="020B0A04020102020204" pitchFamily="34" charset="0"/>
                <a:cs typeface="Arial"/>
              </a:rPr>
              <a:t>Munn</a:t>
            </a:r>
            <a:endParaRPr sz="1050" dirty="0">
              <a:latin typeface="Arial Black" panose="020B0A04020102020204" pitchFamily="34" charset="0"/>
              <a:cs typeface="Arial"/>
            </a:endParaRPr>
          </a:p>
          <a:p>
            <a:pPr marL="12700">
              <a:lnSpc>
                <a:spcPct val="100000"/>
              </a:lnSpc>
              <a:spcBef>
                <a:spcPts val="10"/>
              </a:spcBef>
            </a:pPr>
            <a:r>
              <a:rPr sz="1050" b="1" spc="-60" dirty="0">
                <a:latin typeface="Arial Black" panose="020B0A04020102020204" pitchFamily="34" charset="0"/>
                <a:cs typeface="Arial"/>
              </a:rPr>
              <a:t>President, </a:t>
            </a:r>
            <a:r>
              <a:rPr sz="1050" b="1" spc="-80" dirty="0">
                <a:latin typeface="Arial Black" panose="020B0A04020102020204" pitchFamily="34" charset="0"/>
                <a:cs typeface="Arial"/>
              </a:rPr>
              <a:t>Shalom </a:t>
            </a:r>
            <a:r>
              <a:rPr sz="1050" b="1" spc="-90" dirty="0">
                <a:latin typeface="Arial Black" panose="020B0A04020102020204" pitchFamily="34" charset="0"/>
                <a:cs typeface="Arial"/>
              </a:rPr>
              <a:t>Science</a:t>
            </a:r>
            <a:r>
              <a:rPr sz="1050" b="1" spc="-15" dirty="0">
                <a:latin typeface="Arial Black" panose="020B0A04020102020204" pitchFamily="34" charset="0"/>
                <a:cs typeface="Arial"/>
              </a:rPr>
              <a:t> </a:t>
            </a:r>
            <a:r>
              <a:rPr sz="1050" b="1" spc="-40" dirty="0">
                <a:latin typeface="Arial Black" panose="020B0A04020102020204" pitchFamily="34" charset="0"/>
                <a:cs typeface="Arial"/>
              </a:rPr>
              <a:t>Institute</a:t>
            </a:r>
            <a:endParaRPr sz="1050" dirty="0">
              <a:latin typeface="Arial Black" panose="020B0A04020102020204" pitchFamily="34" charset="0"/>
              <a:cs typeface="Arial"/>
            </a:endParaRPr>
          </a:p>
          <a:p>
            <a:pPr marL="12700">
              <a:lnSpc>
                <a:spcPct val="100000"/>
              </a:lnSpc>
              <a:spcBef>
                <a:spcPts val="25"/>
              </a:spcBef>
            </a:pPr>
            <a:r>
              <a:rPr sz="1050" b="1" spc="-25" dirty="0">
                <a:latin typeface="Arial Black" panose="020B0A04020102020204" pitchFamily="34" charset="0"/>
                <a:cs typeface="Arial"/>
              </a:rPr>
              <a:t>-----------------------------------------------------------------</a:t>
            </a:r>
            <a:endParaRPr lang="en-PH" sz="1050" b="1" spc="-25" dirty="0">
              <a:latin typeface="Arial Black" panose="020B0A04020102020204" pitchFamily="34" charset="0"/>
              <a:cs typeface="Arial"/>
            </a:endParaRPr>
          </a:p>
          <a:p>
            <a:pPr marL="12700">
              <a:lnSpc>
                <a:spcPct val="100000"/>
              </a:lnSpc>
              <a:spcBef>
                <a:spcPts val="25"/>
              </a:spcBef>
            </a:pPr>
            <a:endParaRPr sz="1050" dirty="0">
              <a:latin typeface="Arial Black" panose="020B0A04020102020204" pitchFamily="34" charset="0"/>
              <a:cs typeface="Arial"/>
            </a:endParaRPr>
          </a:p>
          <a:p>
            <a:pPr marL="12700">
              <a:lnSpc>
                <a:spcPct val="100000"/>
              </a:lnSpc>
              <a:spcBef>
                <a:spcPts val="15"/>
              </a:spcBef>
            </a:pPr>
            <a:r>
              <a:rPr sz="1050" b="1" spc="-75" dirty="0">
                <a:latin typeface="Arial Black" panose="020B0A04020102020204" pitchFamily="34" charset="0"/>
                <a:cs typeface="Arial"/>
              </a:rPr>
              <a:t>From: </a:t>
            </a:r>
            <a:r>
              <a:rPr sz="1050" b="1" spc="-45" dirty="0">
                <a:latin typeface="Arial Black" panose="020B0A04020102020204" pitchFamily="34" charset="0"/>
                <a:cs typeface="Arial"/>
              </a:rPr>
              <a:t>Ike </a:t>
            </a:r>
            <a:r>
              <a:rPr sz="1050" b="1" spc="-55" dirty="0">
                <a:latin typeface="Arial Black" panose="020B0A04020102020204" pitchFamily="34" charset="0"/>
                <a:cs typeface="Arial"/>
              </a:rPr>
              <a:t>Araneta</a:t>
            </a:r>
            <a:r>
              <a:rPr sz="1050" b="1" spc="-25" dirty="0">
                <a:latin typeface="Arial Black" panose="020B0A04020102020204" pitchFamily="34" charset="0"/>
                <a:cs typeface="Arial"/>
              </a:rPr>
              <a:t> </a:t>
            </a:r>
            <a:r>
              <a:rPr sz="1050" b="1" spc="-70" dirty="0">
                <a:latin typeface="Arial Black" panose="020B0A04020102020204" pitchFamily="34" charset="0"/>
                <a:cs typeface="Arial"/>
              </a:rPr>
              <a:t>&lt;</a:t>
            </a:r>
            <a:r>
              <a:rPr sz="1050" b="1" u="sng" spc="-70" dirty="0">
                <a:solidFill>
                  <a:srgbClr val="0000FF"/>
                </a:solidFill>
                <a:uFill>
                  <a:solidFill>
                    <a:srgbClr val="0000FF"/>
                  </a:solidFill>
                </a:uFill>
                <a:latin typeface="Arial Black" panose="020B0A04020102020204" pitchFamily="34" charset="0"/>
                <a:cs typeface="Arial"/>
                <a:hlinkClick r:id="rId2"/>
              </a:rPr>
              <a:t>tersius@gmail.com</a:t>
            </a:r>
            <a:r>
              <a:rPr sz="1050" b="1" spc="-70" dirty="0">
                <a:latin typeface="Arial Black" panose="020B0A04020102020204" pitchFamily="34" charset="0"/>
                <a:cs typeface="Arial"/>
              </a:rPr>
              <a:t>&gt;</a:t>
            </a:r>
            <a:endParaRPr sz="1050" dirty="0">
              <a:latin typeface="Arial Black" panose="020B0A04020102020204" pitchFamily="34" charset="0"/>
              <a:cs typeface="Arial"/>
            </a:endParaRPr>
          </a:p>
          <a:p>
            <a:pPr marL="12700" marR="3687445">
              <a:lnSpc>
                <a:spcPct val="101800"/>
              </a:lnSpc>
              <a:spcBef>
                <a:spcPts val="5"/>
              </a:spcBef>
            </a:pPr>
            <a:r>
              <a:rPr sz="1050" b="1" spc="-80" dirty="0">
                <a:latin typeface="Arial Black" panose="020B0A04020102020204" pitchFamily="34" charset="0"/>
                <a:cs typeface="Arial"/>
              </a:rPr>
              <a:t>To: </a:t>
            </a:r>
            <a:r>
              <a:rPr sz="1050" b="1" spc="-70" dirty="0">
                <a:latin typeface="Arial Black" panose="020B0A04020102020204" pitchFamily="34" charset="0"/>
                <a:cs typeface="Arial"/>
              </a:rPr>
              <a:t>Eufemia </a:t>
            </a:r>
            <a:r>
              <a:rPr sz="1050" b="1" spc="-45" dirty="0">
                <a:latin typeface="Arial Black" panose="020B0A04020102020204" pitchFamily="34" charset="0"/>
                <a:cs typeface="Arial"/>
              </a:rPr>
              <a:t>Munn </a:t>
            </a:r>
            <a:r>
              <a:rPr sz="1050" b="1" spc="-65" dirty="0">
                <a:latin typeface="Arial Black" panose="020B0A04020102020204" pitchFamily="34" charset="0"/>
                <a:cs typeface="Arial"/>
              </a:rPr>
              <a:t>&lt;</a:t>
            </a:r>
            <a:r>
              <a:rPr sz="1050" b="1" u="sng" spc="-65" dirty="0">
                <a:solidFill>
                  <a:srgbClr val="0000FF"/>
                </a:solidFill>
                <a:uFill>
                  <a:solidFill>
                    <a:srgbClr val="0000FF"/>
                  </a:solidFill>
                </a:uFill>
                <a:latin typeface="Arial Black" panose="020B0A04020102020204" pitchFamily="34" charset="0"/>
                <a:cs typeface="Arial"/>
                <a:hlinkClick r:id="rId3"/>
              </a:rPr>
              <a:t>eppieph2002@yahoo.com</a:t>
            </a:r>
            <a:r>
              <a:rPr sz="1050" b="1" spc="-65" dirty="0">
                <a:latin typeface="Arial Black" panose="020B0A04020102020204" pitchFamily="34" charset="0"/>
                <a:cs typeface="Arial"/>
              </a:rPr>
              <a:t>&gt;  </a:t>
            </a:r>
            <a:r>
              <a:rPr sz="1050" b="1" spc="-70" dirty="0">
                <a:latin typeface="Arial Black" panose="020B0A04020102020204" pitchFamily="34" charset="0"/>
                <a:cs typeface="Arial"/>
              </a:rPr>
              <a:t>Sent: </a:t>
            </a:r>
            <a:r>
              <a:rPr sz="1050" b="1" spc="-65" dirty="0">
                <a:latin typeface="Arial Black" panose="020B0A04020102020204" pitchFamily="34" charset="0"/>
                <a:cs typeface="Arial"/>
              </a:rPr>
              <a:t>Saturday, </a:t>
            </a:r>
            <a:r>
              <a:rPr sz="1050" b="1" spc="-60" dirty="0">
                <a:latin typeface="Arial Black" panose="020B0A04020102020204" pitchFamily="34" charset="0"/>
                <a:cs typeface="Arial"/>
              </a:rPr>
              <a:t>November </a:t>
            </a:r>
            <a:r>
              <a:rPr sz="1050" b="1" spc="-35" dirty="0">
                <a:latin typeface="Arial Black" panose="020B0A04020102020204" pitchFamily="34" charset="0"/>
                <a:cs typeface="Arial"/>
              </a:rPr>
              <a:t>5, </a:t>
            </a:r>
            <a:r>
              <a:rPr sz="1050" b="1" spc="-45" dirty="0">
                <a:latin typeface="Arial Black" panose="020B0A04020102020204" pitchFamily="34" charset="0"/>
                <a:cs typeface="Arial"/>
              </a:rPr>
              <a:t>2016 </a:t>
            </a:r>
            <a:r>
              <a:rPr sz="1050" b="1" spc="-50" dirty="0">
                <a:latin typeface="Arial Black" panose="020B0A04020102020204" pitchFamily="34" charset="0"/>
                <a:cs typeface="Arial"/>
              </a:rPr>
              <a:t>8:12 PM  </a:t>
            </a:r>
            <a:r>
              <a:rPr sz="1050" b="1" spc="-75" dirty="0">
                <a:latin typeface="Arial Black" panose="020B0A04020102020204" pitchFamily="34" charset="0"/>
                <a:cs typeface="Arial"/>
              </a:rPr>
              <a:t>Subject: </a:t>
            </a:r>
            <a:r>
              <a:rPr sz="1050" b="1" spc="-85" dirty="0">
                <a:latin typeface="Arial Black" panose="020B0A04020102020204" pitchFamily="34" charset="0"/>
                <a:cs typeface="Arial"/>
              </a:rPr>
              <a:t>Re: </a:t>
            </a:r>
            <a:r>
              <a:rPr sz="1050" b="1" spc="-130" dirty="0">
                <a:latin typeface="Arial Black" panose="020B0A04020102020204" pitchFamily="34" charset="0"/>
                <a:cs typeface="Arial"/>
              </a:rPr>
              <a:t>SSI </a:t>
            </a:r>
            <a:r>
              <a:rPr sz="1050" b="1" spc="-30" dirty="0">
                <a:latin typeface="Arial Black" panose="020B0A04020102020204" pitchFamily="34" charset="0"/>
                <a:cs typeface="Arial"/>
              </a:rPr>
              <a:t>with </a:t>
            </a:r>
            <a:r>
              <a:rPr sz="1050" b="1" spc="-65" dirty="0">
                <a:latin typeface="Arial Black" panose="020B0A04020102020204" pitchFamily="34" charset="0"/>
                <a:cs typeface="Arial"/>
              </a:rPr>
              <a:t>Deep</a:t>
            </a:r>
            <a:r>
              <a:rPr sz="1050" b="1" spc="-45" dirty="0">
                <a:latin typeface="Arial Black" panose="020B0A04020102020204" pitchFamily="34" charset="0"/>
                <a:cs typeface="Arial"/>
              </a:rPr>
              <a:t> </a:t>
            </a:r>
            <a:r>
              <a:rPr sz="1050" b="1" spc="-50" dirty="0">
                <a:latin typeface="Arial Black" panose="020B0A04020102020204" pitchFamily="34" charset="0"/>
                <a:cs typeface="Arial"/>
              </a:rPr>
              <a:t>Gratitude</a:t>
            </a:r>
            <a:endParaRPr sz="1050" dirty="0">
              <a:latin typeface="Arial Black" panose="020B0A04020102020204" pitchFamily="34" charset="0"/>
              <a:cs typeface="Arial"/>
            </a:endParaRPr>
          </a:p>
          <a:p>
            <a:pPr>
              <a:lnSpc>
                <a:spcPct val="100000"/>
              </a:lnSpc>
              <a:spcBef>
                <a:spcPts val="55"/>
              </a:spcBef>
            </a:pPr>
            <a:endParaRPr sz="1050" dirty="0">
              <a:latin typeface="Arial Black" panose="020B0A04020102020204" pitchFamily="34" charset="0"/>
              <a:cs typeface="Times New Roman"/>
            </a:endParaRPr>
          </a:p>
          <a:p>
            <a:pPr marL="12700" marR="2868930">
              <a:lnSpc>
                <a:spcPct val="102200"/>
              </a:lnSpc>
            </a:pPr>
            <a:r>
              <a:rPr sz="1050" b="1" spc="-70" dirty="0">
                <a:latin typeface="Arial Black" panose="020B0A04020102020204" pitchFamily="34" charset="0"/>
                <a:cs typeface="Arial"/>
              </a:rPr>
              <a:t>He's </a:t>
            </a:r>
            <a:r>
              <a:rPr sz="1050" b="1" spc="-45" dirty="0">
                <a:latin typeface="Arial Black" panose="020B0A04020102020204" pitchFamily="34" charset="0"/>
                <a:cs typeface="Arial"/>
              </a:rPr>
              <a:t>not </a:t>
            </a:r>
            <a:r>
              <a:rPr sz="1050" b="1" spc="-65" dirty="0">
                <a:latin typeface="Arial Black" panose="020B0A04020102020204" pitchFamily="34" charset="0"/>
                <a:cs typeface="Arial"/>
              </a:rPr>
              <a:t>only </a:t>
            </a:r>
            <a:r>
              <a:rPr sz="1050" b="1" spc="-75" dirty="0">
                <a:latin typeface="Arial Black" panose="020B0A04020102020204" pitchFamily="34" charset="0"/>
                <a:cs typeface="Arial"/>
              </a:rPr>
              <a:t>my uncle </a:t>
            </a:r>
            <a:r>
              <a:rPr sz="1050" b="1" spc="-45" dirty="0">
                <a:latin typeface="Arial Black" panose="020B0A04020102020204" pitchFamily="34" charset="0"/>
                <a:cs typeface="Arial"/>
              </a:rPr>
              <a:t>but we </a:t>
            </a:r>
            <a:r>
              <a:rPr sz="1050" b="1" spc="-70" dirty="0">
                <a:latin typeface="Arial Black" panose="020B0A04020102020204" pitchFamily="34" charset="0"/>
                <a:cs typeface="Arial"/>
              </a:rPr>
              <a:t>belong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same </a:t>
            </a:r>
            <a:r>
              <a:rPr sz="1050" b="1" spc="-70" dirty="0">
                <a:latin typeface="Arial Black" panose="020B0A04020102020204" pitchFamily="34" charset="0"/>
                <a:cs typeface="Arial"/>
              </a:rPr>
              <a:t>college </a:t>
            </a:r>
            <a:r>
              <a:rPr sz="1050" b="1" spc="-20" dirty="0">
                <a:latin typeface="Arial Black" panose="020B0A04020102020204" pitchFamily="34" charset="0"/>
                <a:cs typeface="Arial"/>
              </a:rPr>
              <a:t>frat.....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am </a:t>
            </a:r>
            <a:r>
              <a:rPr sz="1050" b="1" spc="-105" dirty="0">
                <a:latin typeface="Arial Black" panose="020B0A04020102020204" pitchFamily="34" charset="0"/>
                <a:cs typeface="Arial"/>
              </a:rPr>
              <a:t>so </a:t>
            </a:r>
            <a:r>
              <a:rPr sz="1050" b="1" spc="-65" dirty="0">
                <a:latin typeface="Arial Black" panose="020B0A04020102020204" pitchFamily="34" charset="0"/>
                <a:cs typeface="Arial"/>
              </a:rPr>
              <a:t>proud </a:t>
            </a:r>
            <a:r>
              <a:rPr sz="1050" b="1" spc="-45" dirty="0">
                <a:latin typeface="Arial Black" panose="020B0A04020102020204" pitchFamily="34" charset="0"/>
                <a:cs typeface="Arial"/>
              </a:rPr>
              <a:t>of</a:t>
            </a:r>
            <a:r>
              <a:rPr sz="1050" b="1" spc="-145" dirty="0">
                <a:latin typeface="Arial Black" panose="020B0A04020102020204" pitchFamily="34" charset="0"/>
                <a:cs typeface="Arial"/>
              </a:rPr>
              <a:t> </a:t>
            </a:r>
            <a:r>
              <a:rPr sz="1050" b="1" spc="-50" dirty="0">
                <a:latin typeface="Arial Black" panose="020B0A04020102020204" pitchFamily="34" charset="0"/>
                <a:cs typeface="Arial"/>
              </a:rPr>
              <a:t>him.</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nSpc>
                <a:spcPct val="100000"/>
              </a:lnSpc>
            </a:pPr>
            <a:r>
              <a:rPr sz="1050" b="1" spc="-45" dirty="0">
                <a:latin typeface="Arial Black" panose="020B0A04020102020204" pitchFamily="34" charset="0"/>
                <a:cs typeface="Arial"/>
              </a:rPr>
              <a:t>Ike</a:t>
            </a:r>
            <a:r>
              <a:rPr sz="1050" b="1" spc="-50" dirty="0">
                <a:latin typeface="Arial Black" panose="020B0A04020102020204" pitchFamily="34" charset="0"/>
                <a:cs typeface="Arial"/>
              </a:rPr>
              <a:t> </a:t>
            </a:r>
            <a:r>
              <a:rPr sz="1050" b="1" spc="-55" dirty="0">
                <a:latin typeface="Arial Black" panose="020B0A04020102020204" pitchFamily="34" charset="0"/>
                <a:cs typeface="Arial"/>
              </a:rPr>
              <a:t>Araneta</a:t>
            </a:r>
            <a:endParaRPr sz="1050" dirty="0">
              <a:latin typeface="Arial Black" panose="020B0A04020102020204" pitchFamily="34" charset="0"/>
              <a:cs typeface="Arial"/>
            </a:endParaRPr>
          </a:p>
          <a:p>
            <a:pPr marL="21590">
              <a:lnSpc>
                <a:spcPct val="100000"/>
              </a:lnSpc>
              <a:spcBef>
                <a:spcPts val="10"/>
              </a:spcBef>
            </a:pPr>
            <a:r>
              <a:rPr sz="1050" b="1" spc="-25" dirty="0">
                <a:latin typeface="Arial Black" panose="020B0A04020102020204" pitchFamily="34" charset="0"/>
                <a:cs typeface="Arial"/>
              </a:rPr>
              <a:t>---------------------------------------</a:t>
            </a:r>
            <a:endParaRPr lang="en-PH" sz="1050" b="1" spc="-25" dirty="0">
              <a:latin typeface="Arial Black" panose="020B0A04020102020204" pitchFamily="34" charset="0"/>
              <a:cs typeface="Arial"/>
            </a:endParaRPr>
          </a:p>
          <a:p>
            <a:pPr marL="21590">
              <a:lnSpc>
                <a:spcPct val="100000"/>
              </a:lnSpc>
              <a:spcBef>
                <a:spcPts val="10"/>
              </a:spcBef>
            </a:pPr>
            <a:endParaRPr sz="1050" dirty="0">
              <a:latin typeface="Arial Black" panose="020B0A04020102020204" pitchFamily="34" charset="0"/>
              <a:cs typeface="Arial"/>
            </a:endParaRPr>
          </a:p>
          <a:p>
            <a:pPr marL="12700" marR="5422265">
              <a:lnSpc>
                <a:spcPct val="101699"/>
              </a:lnSpc>
              <a:spcBef>
                <a:spcPts val="5"/>
              </a:spcBef>
            </a:pPr>
            <a:r>
              <a:rPr sz="1050" b="1" spc="-75" dirty="0">
                <a:latin typeface="Arial Black" panose="020B0A04020102020204" pitchFamily="34" charset="0"/>
                <a:cs typeface="Arial"/>
              </a:rPr>
              <a:t>Apr </a:t>
            </a:r>
            <a:r>
              <a:rPr sz="1050" b="1" spc="-45" dirty="0">
                <a:latin typeface="Arial Black" panose="020B0A04020102020204" pitchFamily="34" charset="0"/>
                <a:cs typeface="Arial"/>
              </a:rPr>
              <a:t>1 </a:t>
            </a:r>
            <a:r>
              <a:rPr sz="1050" b="1" u="sng" spc="-45" dirty="0">
                <a:uFill>
                  <a:solidFill>
                    <a:srgbClr val="000000"/>
                  </a:solidFill>
                </a:uFill>
                <a:latin typeface="Arial Black" panose="020B0A04020102020204" pitchFamily="34" charset="0"/>
                <a:cs typeface="Arial"/>
              </a:rPr>
              <a:t> </a:t>
            </a:r>
            <a:r>
              <a:rPr sz="1050" b="1" u="sng" spc="-80" dirty="0">
                <a:uFill>
                  <a:solidFill>
                    <a:srgbClr val="000000"/>
                  </a:solidFill>
                </a:uFill>
                <a:latin typeface="Arial Black" panose="020B0A04020102020204" pitchFamily="34" charset="0"/>
                <a:cs typeface="Arial"/>
                <a:hlinkClick r:id="rId4"/>
              </a:rPr>
              <a:t>Gigi</a:t>
            </a:r>
            <a:r>
              <a:rPr sz="1050" b="1" u="sng" spc="-120" dirty="0">
                <a:uFill>
                  <a:solidFill>
                    <a:srgbClr val="000000"/>
                  </a:solidFill>
                </a:uFill>
                <a:latin typeface="Arial Black" panose="020B0A04020102020204" pitchFamily="34" charset="0"/>
                <a:cs typeface="Arial"/>
                <a:hlinkClick r:id="rId4"/>
              </a:rPr>
              <a:t> </a:t>
            </a:r>
            <a:r>
              <a:rPr sz="1050" b="1" u="sng" spc="-70" dirty="0">
                <a:uFill>
                  <a:solidFill>
                    <a:srgbClr val="000000"/>
                  </a:solidFill>
                </a:uFill>
                <a:latin typeface="Arial Black" panose="020B0A04020102020204" pitchFamily="34" charset="0"/>
                <a:cs typeface="Arial"/>
                <a:hlinkClick r:id="rId4"/>
              </a:rPr>
              <a:t>Gorrez </a:t>
            </a:r>
            <a:r>
              <a:rPr sz="1050" b="1" spc="-70" dirty="0">
                <a:latin typeface="Arial Black" panose="020B0A04020102020204" pitchFamily="34" charset="0"/>
                <a:cs typeface="Arial"/>
              </a:rPr>
              <a:t> </a:t>
            </a:r>
            <a:r>
              <a:rPr sz="1050" b="1" spc="-100" dirty="0">
                <a:latin typeface="Arial Black" panose="020B0A04020102020204" pitchFamily="34" charset="0"/>
                <a:cs typeface="Arial"/>
                <a:hlinkClick r:id="rId5"/>
              </a:rPr>
              <a:t>July </a:t>
            </a:r>
            <a:r>
              <a:rPr sz="1050" b="1" spc="-45" dirty="0">
                <a:latin typeface="Arial Black" panose="020B0A04020102020204" pitchFamily="34" charset="0"/>
                <a:cs typeface="Arial"/>
                <a:hlinkClick r:id="rId5"/>
              </a:rPr>
              <a:t>17</a:t>
            </a:r>
            <a:r>
              <a:rPr sz="1050" b="1" spc="-15" dirty="0">
                <a:latin typeface="Arial Black" panose="020B0A04020102020204" pitchFamily="34" charset="0"/>
                <a:cs typeface="Arial"/>
                <a:hlinkClick r:id="rId5"/>
              </a:rPr>
              <a:t> </a:t>
            </a:r>
            <a:r>
              <a:rPr sz="1050" b="1" spc="-10" dirty="0">
                <a:latin typeface="Arial Black" panose="020B0A04020102020204" pitchFamily="34" charset="0"/>
                <a:cs typeface="Arial"/>
              </a:rPr>
              <a:t>·</a:t>
            </a:r>
            <a:endParaRPr sz="1050" dirty="0">
              <a:latin typeface="Arial Black" panose="020B0A04020102020204" pitchFamily="34" charset="0"/>
              <a:cs typeface="Arial"/>
            </a:endParaRPr>
          </a:p>
          <a:p>
            <a:pPr marL="12700" marR="5080" algn="just">
              <a:lnSpc>
                <a:spcPct val="101699"/>
              </a:lnSpc>
              <a:spcBef>
                <a:spcPts val="5"/>
              </a:spcBef>
            </a:pPr>
            <a:r>
              <a:rPr sz="1050" b="1" spc="-70" dirty="0">
                <a:latin typeface="Arial Black" panose="020B0A04020102020204" pitchFamily="34" charset="0"/>
                <a:cs typeface="Arial"/>
              </a:rPr>
              <a:t>During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siege </a:t>
            </a:r>
            <a:r>
              <a:rPr sz="1050" b="1" spc="-55" dirty="0">
                <a:latin typeface="Arial Black" panose="020B0A04020102020204" pitchFamily="34" charset="0"/>
                <a:cs typeface="Arial"/>
              </a:rPr>
              <a:t>in </a:t>
            </a:r>
            <a:r>
              <a:rPr sz="1050" b="1" spc="-30" dirty="0">
                <a:latin typeface="Arial Black" panose="020B0A04020102020204" pitchFamily="34" charset="0"/>
                <a:cs typeface="Arial"/>
              </a:rPr>
              <a:t>Marawi </a:t>
            </a:r>
            <a:r>
              <a:rPr sz="1050" b="1" spc="-85" dirty="0">
                <a:latin typeface="Arial Black" panose="020B0A04020102020204" pitchFamily="34" charset="0"/>
                <a:cs typeface="Arial"/>
              </a:rPr>
              <a:t>exchanging</a:t>
            </a:r>
            <a:r>
              <a:rPr sz="1050" b="1" spc="80" dirty="0">
                <a:latin typeface="Arial Black" panose="020B0A04020102020204" pitchFamily="34" charset="0"/>
                <a:cs typeface="Arial"/>
              </a:rPr>
              <a:t> </a:t>
            </a:r>
            <a:r>
              <a:rPr sz="1050" b="1" spc="-55" dirty="0">
                <a:latin typeface="Arial Black" panose="020B0A04020102020204" pitchFamily="34" charset="0"/>
                <a:cs typeface="Arial"/>
              </a:rPr>
              <a:t>bullets </a:t>
            </a:r>
            <a:r>
              <a:rPr sz="1050" b="1" spc="-20" dirty="0">
                <a:latin typeface="Arial Black" panose="020B0A04020102020204" pitchFamily="34" charset="0"/>
                <a:cs typeface="Arial"/>
              </a:rPr>
              <a:t>&amp; </a:t>
            </a:r>
            <a:r>
              <a:rPr sz="1050" b="1" spc="-75" dirty="0">
                <a:latin typeface="Arial Black" panose="020B0A04020102020204" pitchFamily="34" charset="0"/>
                <a:cs typeface="Arial"/>
              </a:rPr>
              <a:t>bombs, </a:t>
            </a:r>
            <a:r>
              <a:rPr sz="1050" b="1" spc="-130" dirty="0">
                <a:latin typeface="Arial Black" panose="020B0A04020102020204" pitchFamily="34" charset="0"/>
                <a:cs typeface="Arial"/>
              </a:rPr>
              <a:t>SSI </a:t>
            </a:r>
            <a:r>
              <a:rPr sz="1050" b="1" spc="-35" dirty="0">
                <a:latin typeface="Arial Black" panose="020B0A04020102020204" pitchFamily="34" charset="0"/>
                <a:cs typeface="Arial"/>
              </a:rPr>
              <a:t>with </a:t>
            </a:r>
            <a:r>
              <a:rPr sz="1050" b="1" spc="-70" dirty="0">
                <a:latin typeface="Arial Black" panose="020B0A04020102020204" pitchFamily="34" charset="0"/>
                <a:cs typeface="Arial"/>
              </a:rPr>
              <a:t>Consultant </a:t>
            </a:r>
            <a:r>
              <a:rPr sz="1050" b="1" u="sng" spc="-75" dirty="0">
                <a:uFill>
                  <a:solidFill>
                    <a:srgbClr val="000000"/>
                  </a:solidFill>
                </a:uFill>
                <a:latin typeface="Arial Black" panose="020B0A04020102020204" pitchFamily="34" charset="0"/>
                <a:cs typeface="Arial"/>
                <a:hlinkClick r:id="rId6"/>
              </a:rPr>
              <a:t>Frank </a:t>
            </a:r>
            <a:r>
              <a:rPr sz="1050" b="1" u="sng" spc="-70" dirty="0">
                <a:uFill>
                  <a:solidFill>
                    <a:srgbClr val="000000"/>
                  </a:solidFill>
                </a:uFill>
                <a:latin typeface="Arial Black" panose="020B0A04020102020204" pitchFamily="34" charset="0"/>
                <a:cs typeface="Arial"/>
                <a:hlinkClick r:id="rId6"/>
              </a:rPr>
              <a:t>Gorrez</a:t>
            </a:r>
            <a:r>
              <a:rPr sz="1050" b="1" spc="-70" dirty="0">
                <a:latin typeface="Arial Black" panose="020B0A04020102020204" pitchFamily="34" charset="0"/>
                <a:cs typeface="Arial"/>
                <a:hlinkClick r:id="rId6"/>
              </a:rPr>
              <a:t> </a:t>
            </a:r>
            <a:r>
              <a:rPr sz="1050" b="1" spc="-60" dirty="0">
                <a:latin typeface="Arial Black" panose="020B0A04020102020204" pitchFamily="34" charset="0"/>
                <a:cs typeface="Arial"/>
              </a:rPr>
              <a:t>(my </a:t>
            </a:r>
            <a:r>
              <a:rPr sz="1050" b="1" spc="-50" dirty="0">
                <a:latin typeface="Arial Black" panose="020B0A04020102020204" pitchFamily="34" charset="0"/>
                <a:cs typeface="Arial"/>
              </a:rPr>
              <a:t>father's </a:t>
            </a:r>
            <a:r>
              <a:rPr sz="1050" b="1" spc="-30" dirty="0">
                <a:latin typeface="Arial Black" panose="020B0A04020102020204" pitchFamily="34" charset="0"/>
                <a:cs typeface="Arial"/>
              </a:rPr>
              <a:t>twin </a:t>
            </a:r>
            <a:r>
              <a:rPr sz="1050" b="1" spc="-45" dirty="0">
                <a:latin typeface="Arial Black" panose="020B0A04020102020204" pitchFamily="34" charset="0"/>
                <a:cs typeface="Arial"/>
              </a:rPr>
              <a:t>brother)  </a:t>
            </a:r>
            <a:r>
              <a:rPr sz="1050" b="1" spc="-80" dirty="0">
                <a:latin typeface="Arial Black" panose="020B0A04020102020204" pitchFamily="34" charset="0"/>
                <a:cs typeface="Arial"/>
              </a:rPr>
              <a:t>exchanged </a:t>
            </a:r>
            <a:r>
              <a:rPr sz="1050" b="1" spc="-60" dirty="0">
                <a:latin typeface="Arial Black" panose="020B0A04020102020204" pitchFamily="34" charset="0"/>
                <a:cs typeface="Arial"/>
              </a:rPr>
              <a:t>knowledge, </a:t>
            </a:r>
            <a:r>
              <a:rPr sz="1050" b="1" spc="-70" dirty="0">
                <a:latin typeface="Arial Black" panose="020B0A04020102020204" pitchFamily="34" charset="0"/>
                <a:cs typeface="Arial"/>
              </a:rPr>
              <a:t>technology </a:t>
            </a:r>
            <a:r>
              <a:rPr sz="1050" b="1" spc="-20" dirty="0">
                <a:latin typeface="Arial Black" panose="020B0A04020102020204" pitchFamily="34" charset="0"/>
                <a:cs typeface="Arial"/>
              </a:rPr>
              <a:t>&amp; </a:t>
            </a:r>
            <a:r>
              <a:rPr sz="1050" b="1" spc="-70" dirty="0">
                <a:latin typeface="Arial Black" panose="020B0A04020102020204" pitchFamily="34" charset="0"/>
                <a:cs typeface="Arial"/>
              </a:rPr>
              <a:t>hands-on </a:t>
            </a:r>
            <a:r>
              <a:rPr sz="1050" b="1" spc="-55" dirty="0">
                <a:latin typeface="Arial Black" panose="020B0A04020102020204" pitchFamily="34" charset="0"/>
                <a:cs typeface="Arial"/>
              </a:rPr>
              <a:t>demonstration </a:t>
            </a:r>
            <a:r>
              <a:rPr sz="1050" b="1" spc="-75" dirty="0">
                <a:latin typeface="Arial Black" panose="020B0A04020102020204" pitchFamily="34" charset="0"/>
                <a:cs typeface="Arial"/>
              </a:rPr>
              <a:t>by </a:t>
            </a:r>
            <a:r>
              <a:rPr sz="1050" b="1" spc="-60" dirty="0">
                <a:latin typeface="Arial Black" panose="020B0A04020102020204" pitchFamily="34" charset="0"/>
                <a:cs typeface="Arial"/>
              </a:rPr>
              <a:t>implementing a </a:t>
            </a:r>
            <a:r>
              <a:rPr sz="1050" b="1" spc="-80" dirty="0">
                <a:latin typeface="Arial Black" panose="020B0A04020102020204" pitchFamily="34" charset="0"/>
                <a:cs typeface="Arial"/>
              </a:rPr>
              <a:t>"Rice </a:t>
            </a:r>
            <a:r>
              <a:rPr sz="1050" b="1" spc="-20" dirty="0">
                <a:latin typeface="Arial Black" panose="020B0A04020102020204" pitchFamily="34" charset="0"/>
                <a:cs typeface="Arial"/>
              </a:rPr>
              <a:t>&amp; </a:t>
            </a:r>
            <a:r>
              <a:rPr sz="1050" b="1" spc="-60" dirty="0">
                <a:latin typeface="Arial Black" panose="020B0A04020102020204" pitchFamily="34" charset="0"/>
                <a:cs typeface="Arial"/>
              </a:rPr>
              <a:t>Vegetable Garden," </a:t>
            </a:r>
            <a:r>
              <a:rPr sz="1050" b="1" spc="-40" dirty="0">
                <a:latin typeface="Arial Black" panose="020B0A04020102020204" pitchFamily="34" charset="0"/>
                <a:cs typeface="Arial"/>
              </a:rPr>
              <a:t>for the </a:t>
            </a:r>
            <a:r>
              <a:rPr sz="1050" b="1" spc="-60" dirty="0">
                <a:latin typeface="Arial Black" panose="020B0A04020102020204" pitchFamily="34" charset="0"/>
                <a:cs typeface="Arial"/>
              </a:rPr>
              <a:t>farming  </a:t>
            </a:r>
            <a:r>
              <a:rPr sz="1050" b="1" spc="-70" dirty="0">
                <a:latin typeface="Arial Black" panose="020B0A04020102020204" pitchFamily="34" charset="0"/>
                <a:cs typeface="Arial"/>
              </a:rPr>
              <a:t>communities </a:t>
            </a:r>
            <a:r>
              <a:rPr sz="1050" b="1" spc="-55" dirty="0">
                <a:latin typeface="Arial Black" panose="020B0A04020102020204" pitchFamily="34" charset="0"/>
                <a:cs typeface="Arial"/>
              </a:rPr>
              <a:t>in </a:t>
            </a:r>
            <a:r>
              <a:rPr sz="1050" b="1" spc="-35" dirty="0">
                <a:latin typeface="Arial Black" panose="020B0A04020102020204" pitchFamily="34" charset="0"/>
                <a:cs typeface="Arial"/>
              </a:rPr>
              <a:t>the </a:t>
            </a:r>
            <a:r>
              <a:rPr sz="1050" b="1" spc="-45" dirty="0">
                <a:latin typeface="Arial Black" panose="020B0A04020102020204" pitchFamily="34" charset="0"/>
                <a:cs typeface="Arial"/>
              </a:rPr>
              <a:t>Municipality of </a:t>
            </a:r>
            <a:r>
              <a:rPr sz="1050" b="1" spc="-75" dirty="0">
                <a:latin typeface="Arial Black" panose="020B0A04020102020204" pitchFamily="34" charset="0"/>
                <a:cs typeface="Arial"/>
              </a:rPr>
              <a:t>Balabagan </a:t>
            </a:r>
            <a:r>
              <a:rPr sz="1050" b="1" spc="-65" dirty="0">
                <a:latin typeface="Arial Black" panose="020B0A04020102020204" pitchFamily="34" charset="0"/>
                <a:cs typeface="Arial"/>
              </a:rPr>
              <a:t>and Kapatagan, </a:t>
            </a:r>
            <a:r>
              <a:rPr sz="1050" b="1" spc="-85" dirty="0">
                <a:latin typeface="Arial Black" panose="020B0A04020102020204" pitchFamily="34" charset="0"/>
                <a:cs typeface="Arial"/>
              </a:rPr>
              <a:t>Lanao </a:t>
            </a:r>
            <a:r>
              <a:rPr sz="1050" b="1" spc="-60" dirty="0">
                <a:latin typeface="Arial Black" panose="020B0A04020102020204" pitchFamily="34" charset="0"/>
                <a:cs typeface="Arial"/>
              </a:rPr>
              <a:t>Del</a:t>
            </a:r>
            <a:r>
              <a:rPr sz="1050" b="1" spc="40" dirty="0">
                <a:latin typeface="Arial Black" panose="020B0A04020102020204" pitchFamily="34" charset="0"/>
                <a:cs typeface="Arial"/>
              </a:rPr>
              <a:t> </a:t>
            </a:r>
            <a:r>
              <a:rPr sz="1050" b="1" spc="-75" dirty="0">
                <a:latin typeface="Arial Black" panose="020B0A04020102020204" pitchFamily="34" charset="0"/>
                <a:cs typeface="Arial"/>
              </a:rPr>
              <a:t>Sur.</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a:lnSpc>
                <a:spcPct val="100000"/>
              </a:lnSpc>
            </a:pPr>
            <a:endParaRPr sz="1050" dirty="0">
              <a:latin typeface="Arial Black" panose="020B0A04020102020204" pitchFamily="34" charset="0"/>
              <a:cs typeface="Times New Roman"/>
            </a:endParaRPr>
          </a:p>
          <a:p>
            <a:pPr marL="840105" marR="9525">
              <a:lnSpc>
                <a:spcPct val="102200"/>
              </a:lnSpc>
              <a:spcBef>
                <a:spcPts val="5"/>
              </a:spcBef>
            </a:pPr>
            <a:r>
              <a:rPr sz="1050" b="1" u="sng" spc="-55" dirty="0">
                <a:uFill>
                  <a:solidFill>
                    <a:srgbClr val="000000"/>
                  </a:solidFill>
                </a:uFill>
                <a:latin typeface="Arial Black" panose="020B0A04020102020204" pitchFamily="34" charset="0"/>
                <a:cs typeface="Arial"/>
                <a:hlinkClick r:id="rId7"/>
              </a:rPr>
              <a:t>Eleuterio </a:t>
            </a:r>
            <a:r>
              <a:rPr sz="1050" b="1" u="sng" spc="-75" dirty="0">
                <a:uFill>
                  <a:solidFill>
                    <a:srgbClr val="000000"/>
                  </a:solidFill>
                </a:uFill>
                <a:latin typeface="Arial Black" panose="020B0A04020102020204" pitchFamily="34" charset="0"/>
                <a:cs typeface="Arial"/>
                <a:hlinkClick r:id="rId7"/>
              </a:rPr>
              <a:t>G. </a:t>
            </a:r>
            <a:r>
              <a:rPr sz="1050" b="1" u="sng" spc="-65" dirty="0">
                <a:uFill>
                  <a:solidFill>
                    <a:srgbClr val="000000"/>
                  </a:solidFill>
                </a:uFill>
                <a:latin typeface="Arial Black" panose="020B0A04020102020204" pitchFamily="34" charset="0"/>
                <a:cs typeface="Arial"/>
                <a:hlinkClick r:id="rId7"/>
              </a:rPr>
              <a:t>Bernardo</a:t>
            </a:r>
            <a:r>
              <a:rPr sz="1050" b="1" spc="-65" dirty="0">
                <a:latin typeface="Arial Black" panose="020B0A04020102020204" pitchFamily="34" charset="0"/>
                <a:cs typeface="Arial"/>
                <a:hlinkClick r:id="rId7"/>
              </a:rPr>
              <a:t> </a:t>
            </a:r>
            <a:r>
              <a:rPr sz="1050" b="1" spc="-65" dirty="0">
                <a:latin typeface="Arial Black" panose="020B0A04020102020204" pitchFamily="34" charset="0"/>
                <a:cs typeface="Arial"/>
              </a:rPr>
              <a:t>Congratulations </a:t>
            </a:r>
            <a:r>
              <a:rPr sz="1050" b="1" spc="-50" dirty="0">
                <a:latin typeface="Arial Black" panose="020B0A04020102020204" pitchFamily="34" charset="0"/>
                <a:cs typeface="Arial"/>
              </a:rPr>
              <a:t>Tito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on your </a:t>
            </a:r>
            <a:r>
              <a:rPr sz="1050" b="1" spc="-75" dirty="0">
                <a:latin typeface="Arial Black" panose="020B0A04020102020204" pitchFamily="34" charset="0"/>
                <a:cs typeface="Arial"/>
              </a:rPr>
              <a:t>advocacy. </a:t>
            </a:r>
            <a:r>
              <a:rPr sz="1050" b="1" spc="-35" dirty="0">
                <a:latin typeface="Arial Black" panose="020B0A04020102020204" pitchFamily="34" charset="0"/>
                <a:cs typeface="Arial"/>
              </a:rPr>
              <a:t>May </a:t>
            </a:r>
            <a:r>
              <a:rPr sz="1050" b="1" spc="-65" dirty="0">
                <a:latin typeface="Arial Black" panose="020B0A04020102020204" pitchFamily="34" charset="0"/>
                <a:cs typeface="Arial"/>
              </a:rPr>
              <a:t>your program </a:t>
            </a:r>
            <a:r>
              <a:rPr sz="1050" b="1" spc="-55" dirty="0">
                <a:latin typeface="Arial Black" panose="020B0A04020102020204" pitchFamily="34" charset="0"/>
                <a:cs typeface="Arial"/>
              </a:rPr>
              <a:t>in </a:t>
            </a:r>
            <a:r>
              <a:rPr sz="1050" b="1" spc="-85" dirty="0">
                <a:latin typeface="Arial Black" panose="020B0A04020102020204" pitchFamily="34" charset="0"/>
                <a:cs typeface="Arial"/>
              </a:rPr>
              <a:t>Lanao </a:t>
            </a:r>
            <a:r>
              <a:rPr sz="1050" b="1" spc="-35" dirty="0">
                <a:latin typeface="Arial Black" panose="020B0A04020102020204" pitchFamily="34" charset="0"/>
                <a:cs typeface="Arial"/>
              </a:rPr>
              <a:t>will </a:t>
            </a:r>
            <a:r>
              <a:rPr sz="1050" b="1" spc="-70" dirty="0">
                <a:latin typeface="Arial Black" panose="020B0A04020102020204" pitchFamily="34" charset="0"/>
                <a:cs typeface="Arial"/>
              </a:rPr>
              <a:t>prosper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whole </a:t>
            </a:r>
            <a:r>
              <a:rPr sz="1050" b="1" spc="-50" dirty="0">
                <a:latin typeface="Arial Black" panose="020B0A04020102020204" pitchFamily="34" charset="0"/>
                <a:cs typeface="Arial"/>
              </a:rPr>
              <a:t>Mindanao</a:t>
            </a:r>
            <a:r>
              <a:rPr sz="1050" b="1" spc="-35" dirty="0">
                <a:latin typeface="Arial Black" panose="020B0A04020102020204" pitchFamily="34" charset="0"/>
                <a:cs typeface="Arial"/>
              </a:rPr>
              <a:t> </a:t>
            </a:r>
            <a:r>
              <a:rPr sz="1050" b="1" spc="-60" dirty="0">
                <a:latin typeface="Arial Black" panose="020B0A04020102020204" pitchFamily="34" charset="0"/>
                <a:cs typeface="Arial"/>
              </a:rPr>
              <a:t>island.</a:t>
            </a:r>
            <a:endParaRPr lang="en-PH" sz="1050" b="1" spc="-60" dirty="0">
              <a:latin typeface="Arial Black" panose="020B0A04020102020204" pitchFamily="34" charset="0"/>
              <a:cs typeface="Arial"/>
            </a:endParaRPr>
          </a:p>
          <a:p>
            <a:pPr marL="840105" marR="9525">
              <a:lnSpc>
                <a:spcPct val="102200"/>
              </a:lnSpc>
              <a:spcBef>
                <a:spcPts val="5"/>
              </a:spcBef>
            </a:pPr>
            <a:endParaRPr sz="900" dirty="0">
              <a:latin typeface="Arial"/>
              <a:cs typeface="Arial"/>
            </a:endParaRPr>
          </a:p>
        </p:txBody>
      </p:sp>
      <p:sp>
        <p:nvSpPr>
          <p:cNvPr id="3" name="object 3"/>
          <p:cNvSpPr/>
          <p:nvPr/>
        </p:nvSpPr>
        <p:spPr>
          <a:xfrm>
            <a:off x="234462" y="9084665"/>
            <a:ext cx="702310" cy="70231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0500" y="152400"/>
            <a:ext cx="7391399" cy="10188687"/>
          </a:xfrm>
          <a:prstGeom prst="rect">
            <a:avLst/>
          </a:prstGeom>
        </p:spPr>
        <p:txBody>
          <a:bodyPr vert="horz" wrap="square" lIns="0" tIns="10160" rIns="0" bIns="0" rtlCol="0">
            <a:spAutoFit/>
          </a:bodyPr>
          <a:lstStyle/>
          <a:p>
            <a:pPr marL="12700" marR="6350" algn="just">
              <a:lnSpc>
                <a:spcPct val="101699"/>
              </a:lnSpc>
              <a:spcBef>
                <a:spcPts val="80"/>
              </a:spcBef>
            </a:pPr>
            <a:r>
              <a:rPr lang="en-PH" sz="1050" b="1" dirty="0">
                <a:latin typeface="Arial Black" panose="020B0A04020102020204" pitchFamily="34" charset="0"/>
                <a:cs typeface="Arial" panose="020B0604020202020204" pitchFamily="34" charset="0"/>
              </a:rPr>
              <a:t>Dear Dr. Gorrez,</a:t>
            </a:r>
          </a:p>
          <a:p>
            <a:pPr marL="12700" marR="6350" algn="just">
              <a:lnSpc>
                <a:spcPct val="101699"/>
              </a:lnSpc>
              <a:spcBef>
                <a:spcPts val="80"/>
              </a:spcBef>
            </a:pPr>
            <a:endParaRPr lang="en-PH" sz="1050" b="1" dirty="0">
              <a:latin typeface="Arial Black" panose="020B0A04020102020204" pitchFamily="34" charset="0"/>
              <a:cs typeface="Arial" panose="020B0604020202020204" pitchFamily="34" charset="0"/>
            </a:endParaRPr>
          </a:p>
          <a:p>
            <a:pPr marL="12700" marR="6350" algn="just">
              <a:lnSpc>
                <a:spcPct val="101699"/>
              </a:lnSpc>
              <a:spcBef>
                <a:spcPts val="80"/>
              </a:spcBef>
            </a:pPr>
            <a:r>
              <a:rPr sz="1050" b="1" dirty="0">
                <a:latin typeface="Arial Black" panose="020B0A04020102020204" pitchFamily="34" charset="0"/>
                <a:cs typeface="Arial" panose="020B0604020202020204" pitchFamily="34" charset="0"/>
              </a:rPr>
              <a:t>It</a:t>
            </a:r>
            <a:r>
              <a:rPr sz="1050" b="1" spc="-95" dirty="0">
                <a:latin typeface="Arial Black" panose="020B0A04020102020204" pitchFamily="34" charset="0"/>
                <a:cs typeface="Arial" panose="020B0604020202020204" pitchFamily="34" charset="0"/>
              </a:rPr>
              <a:t> </a:t>
            </a:r>
            <a:r>
              <a:rPr sz="1050" b="1" spc="-90" dirty="0">
                <a:latin typeface="Arial Black" panose="020B0A04020102020204" pitchFamily="34" charset="0"/>
                <a:cs typeface="Arial" panose="020B0604020202020204" pitchFamily="34" charset="0"/>
              </a:rPr>
              <a:t>is </a:t>
            </a:r>
            <a:r>
              <a:rPr sz="1050" b="1" spc="-75" dirty="0">
                <a:latin typeface="Arial Black" panose="020B0A04020102020204" pitchFamily="34" charset="0"/>
                <a:cs typeface="Arial" panose="020B0604020202020204" pitchFamily="34" charset="0"/>
              </a:rPr>
              <a:t>my</a:t>
            </a:r>
            <a:r>
              <a:rPr sz="1050" b="1" spc="-9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honor</a:t>
            </a:r>
            <a:r>
              <a:rPr sz="1050" b="1" spc="-90" dirty="0">
                <a:latin typeface="Arial Black" panose="020B0A04020102020204" pitchFamily="34" charset="0"/>
                <a:cs typeface="Arial" panose="020B0604020202020204" pitchFamily="34" charset="0"/>
              </a:rPr>
              <a:t> </a:t>
            </a:r>
            <a:r>
              <a:rPr sz="1050" b="1" spc="-25" dirty="0">
                <a:latin typeface="Arial Black" panose="020B0A04020102020204" pitchFamily="34" charset="0"/>
                <a:cs typeface="Arial" panose="020B0604020202020204" pitchFamily="34" charset="0"/>
              </a:rPr>
              <a:t>to</a:t>
            </a:r>
            <a:r>
              <a:rPr sz="1050" b="1" spc="-95"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address</a:t>
            </a:r>
            <a:r>
              <a:rPr sz="1050" b="1" spc="-9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you.</a:t>
            </a:r>
            <a:r>
              <a:rPr sz="1050" b="1" spc="-4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Your</a:t>
            </a:r>
            <a:r>
              <a:rPr sz="1050" b="1" spc="-9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notable</a:t>
            </a:r>
            <a:r>
              <a:rPr sz="1050" b="1" spc="-9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achievements</a:t>
            </a:r>
            <a:r>
              <a:rPr sz="1050" b="1" spc="-9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are</a:t>
            </a:r>
            <a:r>
              <a:rPr sz="1050" b="1" spc="-9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well-known;</a:t>
            </a:r>
            <a:r>
              <a:rPr sz="1050" b="1" spc="-9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your</a:t>
            </a:r>
            <a:r>
              <a:rPr sz="1050" b="1" spc="-9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excellent</a:t>
            </a:r>
            <a:r>
              <a:rPr sz="1050" b="1" spc="-9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work</a:t>
            </a:r>
            <a:r>
              <a:rPr sz="1050" b="1" spc="-90" dirty="0">
                <a:latin typeface="Arial Black" panose="020B0A04020102020204" pitchFamily="34" charset="0"/>
                <a:cs typeface="Arial" panose="020B0604020202020204" pitchFamily="34" charset="0"/>
              </a:rPr>
              <a:t> </a:t>
            </a:r>
            <a:r>
              <a:rPr sz="1050" b="1" spc="-20" dirty="0">
                <a:latin typeface="Arial Black" panose="020B0A04020102020204" pitchFamily="34" charset="0"/>
                <a:cs typeface="Arial" panose="020B0604020202020204" pitchFamily="34" charset="0"/>
              </a:rPr>
              <a:t>at</a:t>
            </a:r>
            <a:r>
              <a:rPr sz="1050" b="1" spc="-90"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the</a:t>
            </a:r>
            <a:r>
              <a:rPr sz="1050" b="1" spc="-9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Shalom </a:t>
            </a:r>
            <a:r>
              <a:rPr sz="1050" b="1" spc="-90" dirty="0">
                <a:latin typeface="Arial Black" panose="020B0A04020102020204" pitchFamily="34" charset="0"/>
                <a:cs typeface="Arial" panose="020B0604020202020204" pitchFamily="34" charset="0"/>
              </a:rPr>
              <a:t>Science</a:t>
            </a:r>
            <a:r>
              <a:rPr sz="1050" b="1" spc="-8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Institute  </a:t>
            </a:r>
            <a:r>
              <a:rPr sz="1050" b="1" spc="-85" dirty="0">
                <a:latin typeface="Arial Black" panose="020B0A04020102020204" pitchFamily="34" charset="0"/>
                <a:cs typeface="Arial" panose="020B0604020202020204" pitchFamily="34" charset="0"/>
              </a:rPr>
              <a:t>(SSI) </a:t>
            </a:r>
            <a:r>
              <a:rPr sz="1050" b="1" spc="-100" dirty="0">
                <a:latin typeface="Arial Black" panose="020B0A04020102020204" pitchFamily="34" charset="0"/>
                <a:cs typeface="Arial" panose="020B0604020202020204" pitchFamily="34" charset="0"/>
              </a:rPr>
              <a:t>as </a:t>
            </a:r>
            <a:r>
              <a:rPr sz="1050" b="1" spc="-60" dirty="0">
                <a:latin typeface="Arial Black" panose="020B0A04020102020204" pitchFamily="34" charset="0"/>
                <a:cs typeface="Arial" panose="020B0604020202020204" pitchFamily="34" charset="0"/>
              </a:rPr>
              <a:t>a </a:t>
            </a:r>
            <a:r>
              <a:rPr sz="1050" b="1" spc="-50" dirty="0">
                <a:latin typeface="Arial Black" panose="020B0A04020102020204" pitchFamily="34" charset="0"/>
                <a:cs typeface="Arial" panose="020B0604020202020204" pitchFamily="34" charset="0"/>
              </a:rPr>
              <a:t>volunteer </a:t>
            </a:r>
            <a:r>
              <a:rPr sz="1050" b="1" spc="-65" dirty="0">
                <a:latin typeface="Arial Black" panose="020B0A04020102020204" pitchFamily="34" charset="0"/>
                <a:cs typeface="Arial" panose="020B0604020202020204" pitchFamily="34" charset="0"/>
              </a:rPr>
              <a:t>consultant </a:t>
            </a:r>
            <a:r>
              <a:rPr sz="1050" b="1" spc="-50" dirty="0">
                <a:latin typeface="Arial Black" panose="020B0A04020102020204" pitchFamily="34" charset="0"/>
                <a:cs typeface="Arial" panose="020B0604020202020204" pitchFamily="34" charset="0"/>
              </a:rPr>
              <a:t>in </a:t>
            </a:r>
            <a:r>
              <a:rPr sz="1050" b="1" spc="-75" dirty="0">
                <a:latin typeface="Arial Black" panose="020B0A04020102020204" pitchFamily="34" charset="0"/>
                <a:cs typeface="Arial" panose="020B0604020202020204" pitchFamily="34" charset="0"/>
              </a:rPr>
              <a:t>agri-business </a:t>
            </a:r>
            <a:r>
              <a:rPr sz="1050" b="1" spc="-90" dirty="0">
                <a:latin typeface="Arial Black" panose="020B0A04020102020204" pitchFamily="34" charset="0"/>
                <a:cs typeface="Arial" panose="020B0604020202020204" pitchFamily="34" charset="0"/>
              </a:rPr>
              <a:t>has </a:t>
            </a:r>
            <a:r>
              <a:rPr sz="1050" b="1" spc="-60" dirty="0">
                <a:latin typeface="Arial Black" panose="020B0A04020102020204" pitchFamily="34" charset="0"/>
                <a:cs typeface="Arial" panose="020B0604020202020204" pitchFamily="34" charset="0"/>
              </a:rPr>
              <a:t>been </a:t>
            </a:r>
            <a:r>
              <a:rPr sz="1050" b="1" spc="-65" dirty="0">
                <a:latin typeface="Arial Black" panose="020B0A04020102020204" pitchFamily="34" charset="0"/>
                <a:cs typeface="Arial" panose="020B0604020202020204" pitchFamily="34" charset="0"/>
              </a:rPr>
              <a:t>praised </a:t>
            </a:r>
            <a:r>
              <a:rPr sz="1050" b="1" spc="-75" dirty="0">
                <a:latin typeface="Arial Black" panose="020B0A04020102020204" pitchFamily="34" charset="0"/>
                <a:cs typeface="Arial" panose="020B0604020202020204" pitchFamily="34" charset="0"/>
              </a:rPr>
              <a:t>by </a:t>
            </a:r>
            <a:r>
              <a:rPr sz="1050" b="1" spc="-40" dirty="0">
                <a:latin typeface="Arial Black" panose="020B0A04020102020204" pitchFamily="34" charset="0"/>
                <a:cs typeface="Arial" panose="020B0604020202020204" pitchFamily="34" charset="0"/>
              </a:rPr>
              <a:t>the </a:t>
            </a:r>
            <a:r>
              <a:rPr sz="1050" b="1" spc="-130" dirty="0">
                <a:latin typeface="Arial Black" panose="020B0A04020102020204" pitchFamily="34" charset="0"/>
                <a:cs typeface="Arial" panose="020B0604020202020204" pitchFamily="34" charset="0"/>
              </a:rPr>
              <a:t>SSI </a:t>
            </a:r>
            <a:r>
              <a:rPr sz="1050" b="1" spc="-65" dirty="0">
                <a:latin typeface="Arial Black" panose="020B0A04020102020204" pitchFamily="34" charset="0"/>
                <a:cs typeface="Arial" panose="020B0604020202020204" pitchFamily="34" charset="0"/>
              </a:rPr>
              <a:t>President </a:t>
            </a:r>
            <a:r>
              <a:rPr sz="1050" b="1" spc="-40" dirty="0">
                <a:latin typeface="Arial Black" panose="020B0A04020102020204" pitchFamily="34" charset="0"/>
                <a:cs typeface="Arial" panose="020B0604020202020204" pitchFamily="34" charset="0"/>
              </a:rPr>
              <a:t>Mrs. </a:t>
            </a:r>
            <a:r>
              <a:rPr sz="1050" b="1" spc="-65" dirty="0">
                <a:latin typeface="Arial Black" panose="020B0A04020102020204" pitchFamily="34" charset="0"/>
                <a:cs typeface="Arial" panose="020B0604020202020204" pitchFamily="34" charset="0"/>
              </a:rPr>
              <a:t>Eufemia </a:t>
            </a:r>
            <a:r>
              <a:rPr sz="1050" b="1" spc="-75" dirty="0">
                <a:latin typeface="Arial Black" panose="020B0A04020102020204" pitchFamily="34" charset="0"/>
                <a:cs typeface="Arial" panose="020B0604020202020204" pitchFamily="34" charset="0"/>
              </a:rPr>
              <a:t>“Femme” </a:t>
            </a:r>
            <a:r>
              <a:rPr sz="1050" b="1" spc="-65" dirty="0">
                <a:latin typeface="Arial Black" panose="020B0A04020102020204" pitchFamily="34" charset="0"/>
                <a:cs typeface="Arial" panose="020B0604020202020204" pitchFamily="34" charset="0"/>
              </a:rPr>
              <a:t>Tobias-Munn  </a:t>
            </a:r>
            <a:r>
              <a:rPr sz="1050" b="1" spc="-40" dirty="0">
                <a:latin typeface="Arial Black" panose="020B0A04020102020204" pitchFamily="34" charset="0"/>
                <a:cs typeface="Arial" panose="020B0604020202020204" pitchFamily="34" charset="0"/>
              </a:rPr>
              <a:t>time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again.</a:t>
            </a:r>
            <a:r>
              <a:rPr sz="1050" b="1" spc="130" dirty="0">
                <a:latin typeface="Arial Black" panose="020B0A04020102020204" pitchFamily="34" charset="0"/>
                <a:cs typeface="Arial" panose="020B0604020202020204" pitchFamily="34" charset="0"/>
              </a:rPr>
              <a:t> </a:t>
            </a:r>
            <a:r>
              <a:rPr sz="1050" b="1" spc="-8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now </a:t>
            </a:r>
            <a:r>
              <a:rPr sz="1050" b="1" spc="-30" dirty="0">
                <a:latin typeface="Arial Black" panose="020B0A04020102020204" pitchFamily="34" charset="0"/>
                <a:cs typeface="Arial" panose="020B0604020202020204" pitchFamily="34" charset="0"/>
              </a:rPr>
              <a:t>that </a:t>
            </a:r>
            <a:r>
              <a:rPr sz="1050" b="1" spc="-90" dirty="0">
                <a:latin typeface="Arial Black" panose="020B0A04020102020204" pitchFamily="34" charset="0"/>
                <a:cs typeface="Arial" panose="020B0604020202020204" pitchFamily="34" charset="0"/>
              </a:rPr>
              <a:t>she is </a:t>
            </a:r>
            <a:r>
              <a:rPr sz="1050" b="1" spc="-70" dirty="0">
                <a:latin typeface="Arial Black" panose="020B0A04020102020204" pitchFamily="34" charset="0"/>
                <a:cs typeface="Arial" panose="020B0604020202020204" pitchFamily="34" charset="0"/>
              </a:rPr>
              <a:t>gone, </a:t>
            </a:r>
            <a:r>
              <a:rPr sz="1050" b="1" spc="-65" dirty="0">
                <a:latin typeface="Arial Black" panose="020B0A04020102020204" pitchFamily="34" charset="0"/>
                <a:cs typeface="Arial" panose="020B0604020202020204" pitchFamily="34" charset="0"/>
              </a:rPr>
              <a:t>your </a:t>
            </a:r>
            <a:r>
              <a:rPr sz="1050" b="1" spc="-60" dirty="0">
                <a:latin typeface="Arial Black" panose="020B0A04020102020204" pitchFamily="34" charset="0"/>
                <a:cs typeface="Arial" panose="020B0604020202020204" pitchFamily="34" charset="0"/>
              </a:rPr>
              <a:t>Photo-album </a:t>
            </a:r>
            <a:r>
              <a:rPr sz="1050" b="1" spc="-45" dirty="0">
                <a:latin typeface="Arial Black" panose="020B0A04020102020204" pitchFamily="34" charset="0"/>
                <a:cs typeface="Arial" panose="020B0604020202020204" pitchFamily="34" charset="0"/>
              </a:rPr>
              <a:t>of </a:t>
            </a:r>
            <a:r>
              <a:rPr sz="1050" b="1" spc="-70" dirty="0">
                <a:latin typeface="Arial Black" panose="020B0A04020102020204" pitchFamily="34" charset="0"/>
                <a:cs typeface="Arial" panose="020B0604020202020204" pitchFamily="34" charset="0"/>
              </a:rPr>
              <a:t>SSI--personnel, </a:t>
            </a:r>
            <a:r>
              <a:rPr sz="1050" b="1" spc="-75" dirty="0">
                <a:latin typeface="Arial Black" panose="020B0A04020102020204" pitchFamily="34" charset="0"/>
                <a:cs typeface="Arial" panose="020B0604020202020204" pitchFamily="34" charset="0"/>
              </a:rPr>
              <a:t>physical </a:t>
            </a:r>
            <a:r>
              <a:rPr sz="1050" b="1" spc="-40" dirty="0">
                <a:latin typeface="Arial Black" panose="020B0A04020102020204" pitchFamily="34" charset="0"/>
                <a:cs typeface="Arial" panose="020B0604020202020204" pitchFamily="34" charset="0"/>
              </a:rPr>
              <a:t>lay-out, </a:t>
            </a:r>
            <a:r>
              <a:rPr sz="1050" b="1" spc="-55" dirty="0">
                <a:latin typeface="Arial Black" panose="020B0A04020102020204" pitchFamily="34" charset="0"/>
                <a:cs typeface="Arial" panose="020B0604020202020204" pitchFamily="34" charset="0"/>
              </a:rPr>
              <a:t>agricultural </a:t>
            </a:r>
            <a:r>
              <a:rPr sz="1050" b="1" spc="-40" dirty="0">
                <a:latin typeface="Arial Black" panose="020B0A04020102020204" pitchFamily="34" charset="0"/>
                <a:cs typeface="Arial" panose="020B0604020202020204" pitchFamily="34" charset="0"/>
              </a:rPr>
              <a:t>output, </a:t>
            </a:r>
            <a:r>
              <a:rPr sz="1050" b="1" spc="-65" dirty="0">
                <a:latin typeface="Arial Black" panose="020B0A04020102020204" pitchFamily="34" charset="0"/>
                <a:cs typeface="Arial" panose="020B0604020202020204" pitchFamily="34" charset="0"/>
              </a:rPr>
              <a:t>and  </a:t>
            </a:r>
            <a:r>
              <a:rPr sz="1050" b="1" spc="-75" dirty="0">
                <a:latin typeface="Arial Black" panose="020B0A04020102020204" pitchFamily="34" charset="0"/>
                <a:cs typeface="Arial" panose="020B0604020202020204" pitchFamily="34" charset="0"/>
              </a:rPr>
              <a:t>students—is </a:t>
            </a:r>
            <a:r>
              <a:rPr sz="1050" b="1" spc="-60" dirty="0">
                <a:latin typeface="Arial Black" panose="020B0A04020102020204" pitchFamily="34" charset="0"/>
                <a:cs typeface="Arial" panose="020B0604020202020204" pitchFamily="34" charset="0"/>
              </a:rPr>
              <a:t>a </a:t>
            </a:r>
            <a:r>
              <a:rPr sz="1050" b="1" spc="-70" dirty="0">
                <a:latin typeface="Arial Black" panose="020B0A04020102020204" pitchFamily="34" charset="0"/>
                <a:cs typeface="Arial" panose="020B0604020202020204" pitchFamily="34" charset="0"/>
              </a:rPr>
              <a:t>visual </a:t>
            </a:r>
            <a:r>
              <a:rPr sz="1050" b="1" spc="-45" dirty="0">
                <a:latin typeface="Arial Black" panose="020B0A04020102020204" pitchFamily="34" charset="0"/>
                <a:cs typeface="Arial" panose="020B0604020202020204" pitchFamily="34" charset="0"/>
              </a:rPr>
              <a:t>testament of </a:t>
            </a:r>
            <a:r>
              <a:rPr sz="1050" b="1" spc="-40" dirty="0">
                <a:latin typeface="Arial Black" panose="020B0A04020102020204" pitchFamily="34" charset="0"/>
                <a:cs typeface="Arial" panose="020B0604020202020204" pitchFamily="34" charset="0"/>
              </a:rPr>
              <a:t>the </a:t>
            </a:r>
            <a:r>
              <a:rPr sz="1050" b="1" spc="-80" dirty="0">
                <a:latin typeface="Arial Black" panose="020B0A04020102020204" pitchFamily="34" charset="0"/>
                <a:cs typeface="Arial" panose="020B0604020202020204" pitchFamily="34" charset="0"/>
              </a:rPr>
              <a:t>legacy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Mrs. </a:t>
            </a:r>
            <a:r>
              <a:rPr sz="1050" b="1" spc="-60" dirty="0">
                <a:latin typeface="Arial Black" panose="020B0A04020102020204" pitchFamily="34" charset="0"/>
                <a:cs typeface="Arial" panose="020B0604020202020204" pitchFamily="34" charset="0"/>
              </a:rPr>
              <a:t>Tobias-Munn.</a:t>
            </a:r>
            <a:r>
              <a:rPr sz="1050" b="1" spc="13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Thank </a:t>
            </a:r>
            <a:r>
              <a:rPr sz="1050" b="1" spc="-75" dirty="0">
                <a:latin typeface="Arial Black" panose="020B0A04020102020204" pitchFamily="34" charset="0"/>
                <a:cs typeface="Arial" panose="020B0604020202020204" pitchFamily="34" charset="0"/>
              </a:rPr>
              <a:t>you </a:t>
            </a:r>
            <a:r>
              <a:rPr sz="1050" b="1" spc="-40" dirty="0">
                <a:latin typeface="Arial Black" panose="020B0A04020102020204" pitchFamily="34" charset="0"/>
                <a:cs typeface="Arial" panose="020B0604020202020204" pitchFamily="34" charset="0"/>
              </a:rPr>
              <a:t>for </a:t>
            </a:r>
            <a:r>
              <a:rPr sz="1050" b="1" spc="-60" dirty="0">
                <a:latin typeface="Arial Black" panose="020B0A04020102020204" pitchFamily="34" charset="0"/>
                <a:cs typeface="Arial" panose="020B0604020202020204" pitchFamily="34" charset="0"/>
              </a:rPr>
              <a:t>this </a:t>
            </a:r>
            <a:r>
              <a:rPr sz="1050" b="1" spc="-70" dirty="0">
                <a:latin typeface="Arial Black" panose="020B0A04020102020204" pitchFamily="34" charset="0"/>
                <a:cs typeface="Arial" panose="020B0604020202020204" pitchFamily="34" charset="0"/>
              </a:rPr>
              <a:t>visual </a:t>
            </a:r>
            <a:r>
              <a:rPr sz="1050" b="1" spc="-65" dirty="0">
                <a:latin typeface="Arial Black" panose="020B0A04020102020204" pitchFamily="34" charset="0"/>
                <a:cs typeface="Arial" panose="020B0604020202020204" pitchFamily="34" charset="0"/>
              </a:rPr>
              <a:t>record </a:t>
            </a:r>
            <a:r>
              <a:rPr sz="1050" b="1" spc="-45" dirty="0">
                <a:latin typeface="Arial Black" panose="020B0A04020102020204" pitchFamily="34" charset="0"/>
                <a:cs typeface="Arial" panose="020B0604020202020204" pitchFamily="34" charset="0"/>
              </a:rPr>
              <a:t>of </a:t>
            </a:r>
            <a:r>
              <a:rPr sz="1050" b="1" spc="-100" dirty="0">
                <a:latin typeface="Arial Black" panose="020B0A04020102020204" pitchFamily="34" charset="0"/>
                <a:cs typeface="Arial" panose="020B0604020202020204" pitchFamily="34" charset="0"/>
              </a:rPr>
              <a:t>SSI, </a:t>
            </a:r>
            <a:r>
              <a:rPr sz="1050" b="1" spc="-65" dirty="0">
                <a:latin typeface="Arial Black" panose="020B0A04020102020204" pitchFamily="34" charset="0"/>
                <a:cs typeface="Arial" panose="020B0604020202020204" pitchFamily="34" charset="0"/>
              </a:rPr>
              <a:t>and </a:t>
            </a:r>
            <a:r>
              <a:rPr sz="1050" b="1" spc="-40" dirty="0">
                <a:latin typeface="Arial Black" panose="020B0A04020102020204" pitchFamily="34" charset="0"/>
                <a:cs typeface="Arial" panose="020B0604020202020204" pitchFamily="34" charset="0"/>
              </a:rPr>
              <a:t>for </a:t>
            </a:r>
            <a:r>
              <a:rPr sz="1050" b="1" spc="-65" dirty="0">
                <a:latin typeface="Arial Black" panose="020B0A04020102020204" pitchFamily="34" charset="0"/>
                <a:cs typeface="Arial" panose="020B0604020202020204" pitchFamily="34" charset="0"/>
              </a:rPr>
              <a:t>your  </a:t>
            </a:r>
            <a:r>
              <a:rPr sz="1050" b="1" spc="-60" dirty="0">
                <a:latin typeface="Arial Black" panose="020B0A04020102020204" pitchFamily="34" charset="0"/>
                <a:cs typeface="Arial" panose="020B0604020202020204" pitchFamily="34" charset="0"/>
              </a:rPr>
              <a:t>valuable contributions </a:t>
            </a:r>
            <a:r>
              <a:rPr sz="1050" b="1" spc="-30" dirty="0">
                <a:latin typeface="Arial Black" panose="020B0A04020102020204" pitchFamily="34" charset="0"/>
                <a:cs typeface="Arial" panose="020B0604020202020204" pitchFamily="34" charset="0"/>
              </a:rPr>
              <a:t>to </a:t>
            </a:r>
            <a:r>
              <a:rPr sz="1050" b="1" spc="-130" dirty="0">
                <a:latin typeface="Arial Black" panose="020B0A04020102020204" pitchFamily="34" charset="0"/>
                <a:cs typeface="Arial" panose="020B0604020202020204" pitchFamily="34" charset="0"/>
              </a:rPr>
              <a:t>SSI </a:t>
            </a:r>
            <a:r>
              <a:rPr sz="1050" b="1" spc="-55" dirty="0">
                <a:latin typeface="Arial Black" panose="020B0A04020102020204" pitchFamily="34" charset="0"/>
                <a:cs typeface="Arial" panose="020B0604020202020204" pitchFamily="34" charset="0"/>
              </a:rPr>
              <a:t>in </a:t>
            </a:r>
            <a:r>
              <a:rPr sz="1050" b="1" spc="-35" dirty="0">
                <a:latin typeface="Arial Black" panose="020B0A04020102020204" pitchFamily="34" charset="0"/>
                <a:cs typeface="Arial" panose="020B0604020202020204" pitchFamily="34" charset="0"/>
              </a:rPr>
              <a:t>their </a:t>
            </a:r>
            <a:r>
              <a:rPr sz="1050" b="1" spc="-80" dirty="0">
                <a:latin typeface="Arial Black" panose="020B0A04020102020204" pitchFamily="34" charset="0"/>
                <a:cs typeface="Arial" panose="020B0604020202020204" pitchFamily="34" charset="0"/>
              </a:rPr>
              <a:t>agri-business</a:t>
            </a:r>
            <a:r>
              <a:rPr sz="1050" b="1" spc="-6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undertaking.</a:t>
            </a:r>
            <a:endParaRPr sz="1050" dirty="0">
              <a:latin typeface="Arial Black" panose="020B0A04020102020204" pitchFamily="34" charset="0"/>
              <a:cs typeface="Arial" panose="020B0604020202020204" pitchFamily="34" charset="0"/>
            </a:endParaRPr>
          </a:p>
          <a:p>
            <a:pPr>
              <a:lnSpc>
                <a:spcPct val="100000"/>
              </a:lnSpc>
            </a:pPr>
            <a:endParaRPr sz="1050" dirty="0">
              <a:latin typeface="Arial Black" panose="020B0A04020102020204" pitchFamily="34" charset="0"/>
              <a:cs typeface="Arial" panose="020B0604020202020204" pitchFamily="34" charset="0"/>
            </a:endParaRPr>
          </a:p>
          <a:p>
            <a:pPr marL="12700" marR="5080" algn="just">
              <a:lnSpc>
                <a:spcPct val="101899"/>
              </a:lnSpc>
              <a:spcBef>
                <a:spcPts val="5"/>
              </a:spcBef>
            </a:pPr>
            <a:r>
              <a:rPr sz="1050" b="1" spc="-15" dirty="0">
                <a:latin typeface="Arial Black" panose="020B0A04020102020204" pitchFamily="34" charset="0"/>
                <a:cs typeface="Arial" panose="020B0604020202020204" pitchFamily="34" charset="0"/>
              </a:rPr>
              <a:t>I </a:t>
            </a:r>
            <a:r>
              <a:rPr sz="1050" b="1" spc="-65" dirty="0">
                <a:latin typeface="Arial Black" panose="020B0A04020102020204" pitchFamily="34" charset="0"/>
                <a:cs typeface="Arial" panose="020B0604020202020204" pitchFamily="34" charset="0"/>
              </a:rPr>
              <a:t>had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enviable </a:t>
            </a:r>
            <a:r>
              <a:rPr sz="1050" b="1" spc="-65" dirty="0">
                <a:latin typeface="Arial Black" panose="020B0A04020102020204" pitchFamily="34" charset="0"/>
                <a:cs typeface="Arial" panose="020B0604020202020204" pitchFamily="34" charset="0"/>
              </a:rPr>
              <a:t>experience </a:t>
            </a:r>
            <a:r>
              <a:rPr sz="1050" b="1" spc="-25" dirty="0">
                <a:latin typeface="Arial Black" panose="020B0A04020102020204" pitchFamily="34" charset="0"/>
                <a:cs typeface="Arial" panose="020B0604020202020204" pitchFamily="34" charset="0"/>
              </a:rPr>
              <a:t>to </a:t>
            </a:r>
            <a:r>
              <a:rPr sz="1050" b="1" spc="-65" dirty="0">
                <a:latin typeface="Arial Black" panose="020B0A04020102020204" pitchFamily="34" charset="0"/>
                <a:cs typeface="Arial" panose="020B0604020202020204" pitchFamily="34" charset="0"/>
              </a:rPr>
              <a:t>know </a:t>
            </a:r>
            <a:r>
              <a:rPr sz="1050" b="1" spc="-40" dirty="0">
                <a:latin typeface="Arial Black" panose="020B0A04020102020204" pitchFamily="34" charset="0"/>
                <a:cs typeface="Arial" panose="020B0604020202020204" pitchFamily="34" charset="0"/>
              </a:rPr>
              <a:t>the </a:t>
            </a:r>
            <a:r>
              <a:rPr sz="1050" b="1" spc="-90" dirty="0">
                <a:latin typeface="Arial Black" panose="020B0A04020102020204" pitchFamily="34" charset="0"/>
                <a:cs typeface="Arial" panose="020B0604020202020204" pitchFamily="34" charset="0"/>
              </a:rPr>
              <a:t>Bishop </a:t>
            </a:r>
            <a:r>
              <a:rPr sz="1050" b="1" spc="-75" dirty="0">
                <a:latin typeface="Arial Black" panose="020B0A04020102020204" pitchFamily="34" charset="0"/>
                <a:cs typeface="Arial" panose="020B0604020202020204" pitchFamily="34" charset="0"/>
              </a:rPr>
              <a:t>Proculo </a:t>
            </a:r>
            <a:r>
              <a:rPr sz="1050" b="1" spc="-80" dirty="0">
                <a:latin typeface="Arial Black" panose="020B0A04020102020204" pitchFamily="34" charset="0"/>
                <a:cs typeface="Arial" panose="020B0604020202020204" pitchFamily="34" charset="0"/>
              </a:rPr>
              <a:t>Rodriguez </a:t>
            </a:r>
            <a:r>
              <a:rPr sz="1050" b="1" spc="-50" dirty="0">
                <a:latin typeface="Arial Black" panose="020B0A04020102020204" pitchFamily="34" charset="0"/>
                <a:cs typeface="Arial" panose="020B0604020202020204" pitchFamily="34" charset="0"/>
              </a:rPr>
              <a:t>family: </a:t>
            </a:r>
            <a:r>
              <a:rPr sz="1050" b="1" spc="-55" dirty="0">
                <a:latin typeface="Arial Black" panose="020B0A04020102020204" pitchFamily="34" charset="0"/>
                <a:cs typeface="Arial" panose="020B0604020202020204" pitchFamily="34" charset="0"/>
              </a:rPr>
              <a:t>Portia </a:t>
            </a:r>
            <a:r>
              <a:rPr sz="1050" b="1" spc="-80" dirty="0">
                <a:latin typeface="Arial Black" panose="020B0A04020102020204" pitchFamily="34" charset="0"/>
                <a:cs typeface="Arial" panose="020B0604020202020204" pitchFamily="34" charset="0"/>
              </a:rPr>
              <a:t>was </a:t>
            </a:r>
            <a:r>
              <a:rPr sz="1050" b="1" spc="-75" dirty="0">
                <a:latin typeface="Arial Black" panose="020B0A04020102020204" pitchFamily="34" charset="0"/>
                <a:cs typeface="Arial" panose="020B0604020202020204" pitchFamily="34" charset="0"/>
              </a:rPr>
              <a:t>my high </a:t>
            </a:r>
            <a:r>
              <a:rPr sz="1050" b="1" spc="-90" dirty="0">
                <a:latin typeface="Arial Black" panose="020B0A04020102020204" pitchFamily="34" charset="0"/>
                <a:cs typeface="Arial" panose="020B0604020202020204" pitchFamily="34" charset="0"/>
              </a:rPr>
              <a:t>school </a:t>
            </a:r>
            <a:r>
              <a:rPr sz="1050" b="1" spc="-55" dirty="0">
                <a:latin typeface="Arial Black" panose="020B0A04020102020204" pitchFamily="34" charset="0"/>
                <a:cs typeface="Arial" panose="020B0604020202020204" pitchFamily="34" charset="0"/>
              </a:rPr>
              <a:t>section-mate; </a:t>
            </a:r>
            <a:r>
              <a:rPr sz="1050" b="1" spc="-45" dirty="0">
                <a:latin typeface="Arial Black" panose="020B0A04020102020204" pitchFamily="34" charset="0"/>
                <a:cs typeface="Arial" panose="020B0604020202020204" pitchFamily="34" charset="0"/>
              </a:rPr>
              <a:t>we  </a:t>
            </a:r>
            <a:r>
              <a:rPr sz="1050" b="1" spc="-60" dirty="0">
                <a:latin typeface="Arial Black" panose="020B0A04020102020204" pitchFamily="34" charset="0"/>
                <a:cs typeface="Arial" panose="020B0604020202020204" pitchFamily="34" charset="0"/>
              </a:rPr>
              <a:t>graduated </a:t>
            </a:r>
            <a:r>
              <a:rPr sz="1050" b="1" spc="-50" dirty="0">
                <a:latin typeface="Arial Black" panose="020B0A04020102020204" pitchFamily="34" charset="0"/>
                <a:cs typeface="Arial" panose="020B0604020202020204" pitchFamily="34" charset="0"/>
              </a:rPr>
              <a:t>from </a:t>
            </a:r>
            <a:r>
              <a:rPr sz="1050" b="1" spc="-135" dirty="0">
                <a:latin typeface="Arial Black" panose="020B0A04020102020204" pitchFamily="34" charset="0"/>
                <a:cs typeface="Arial" panose="020B0604020202020204" pitchFamily="34" charset="0"/>
              </a:rPr>
              <a:t>HS </a:t>
            </a:r>
            <a:r>
              <a:rPr sz="1050" b="1" spc="-50" dirty="0">
                <a:latin typeface="Arial Black" panose="020B0A04020102020204" pitchFamily="34" charset="0"/>
                <a:cs typeface="Arial" panose="020B0604020202020204" pitchFamily="34" charset="0"/>
              </a:rPr>
              <a:t>together </a:t>
            </a:r>
            <a:r>
              <a:rPr sz="1050" b="1" spc="-55" dirty="0">
                <a:latin typeface="Arial Black" panose="020B0A04020102020204" pitchFamily="34" charset="0"/>
                <a:cs typeface="Arial" panose="020B0604020202020204" pitchFamily="34" charset="0"/>
              </a:rPr>
              <a:t>in </a:t>
            </a:r>
            <a:r>
              <a:rPr sz="1050" b="1" spc="-50" dirty="0">
                <a:latin typeface="Arial Black" panose="020B0A04020102020204" pitchFamily="34" charset="0"/>
                <a:cs typeface="Arial" panose="020B0604020202020204" pitchFamily="34" charset="0"/>
              </a:rPr>
              <a:t>1952; </a:t>
            </a:r>
            <a:r>
              <a:rPr sz="1050" b="1" spc="-90" dirty="0">
                <a:latin typeface="Arial Black" panose="020B0A04020102020204" pitchFamily="34" charset="0"/>
                <a:cs typeface="Arial" panose="020B0604020202020204" pitchFamily="34" charset="0"/>
              </a:rPr>
              <a:t>she is </a:t>
            </a:r>
            <a:r>
              <a:rPr sz="1050" b="1" spc="-60" dirty="0">
                <a:latin typeface="Arial Black" panose="020B0A04020102020204" pitchFamily="34" charset="0"/>
                <a:cs typeface="Arial" panose="020B0604020202020204" pitchFamily="34" charset="0"/>
              </a:rPr>
              <a:t>a very </a:t>
            </a:r>
            <a:r>
              <a:rPr sz="1050" b="1" spc="-85" dirty="0">
                <a:latin typeface="Arial Black" panose="020B0A04020102020204" pitchFamily="34" charset="0"/>
                <a:cs typeface="Arial" panose="020B0604020202020204" pitchFamily="34" charset="0"/>
              </a:rPr>
              <a:t>good </a:t>
            </a:r>
            <a:r>
              <a:rPr sz="1050" b="1" spc="-40" dirty="0">
                <a:latin typeface="Arial Black" panose="020B0A04020102020204" pitchFamily="34" charset="0"/>
                <a:cs typeface="Arial" panose="020B0604020202020204" pitchFamily="34" charset="0"/>
              </a:rPr>
              <a:t>friend. </a:t>
            </a:r>
            <a:r>
              <a:rPr sz="1050" b="1" spc="-15" dirty="0">
                <a:latin typeface="Arial Black" panose="020B0A04020102020204" pitchFamily="34" charset="0"/>
                <a:cs typeface="Arial" panose="020B0604020202020204" pitchFamily="34" charset="0"/>
              </a:rPr>
              <a:t>I </a:t>
            </a:r>
            <a:r>
              <a:rPr sz="1050" b="1" spc="-55" dirty="0">
                <a:latin typeface="Arial Black" panose="020B0A04020102020204" pitchFamily="34" charset="0"/>
                <a:cs typeface="Arial" panose="020B0604020202020204" pitchFamily="34" charset="0"/>
              </a:rPr>
              <a:t>knew </a:t>
            </a:r>
            <a:r>
              <a:rPr sz="1050" b="1" spc="-50" dirty="0">
                <a:latin typeface="Arial Black" panose="020B0A04020102020204" pitchFamily="34" charset="0"/>
                <a:cs typeface="Arial" panose="020B0604020202020204" pitchFamily="34" charset="0"/>
              </a:rPr>
              <a:t>her </a:t>
            </a:r>
            <a:r>
              <a:rPr sz="1050" b="1" spc="-45" dirty="0">
                <a:latin typeface="Arial Black" panose="020B0A04020102020204" pitchFamily="34" charset="0"/>
                <a:cs typeface="Arial" panose="020B0604020202020204" pitchFamily="34" charset="0"/>
              </a:rPr>
              <a:t>brother, </a:t>
            </a:r>
            <a:r>
              <a:rPr sz="1050" b="1" spc="-70" dirty="0">
                <a:latin typeface="Arial Black" panose="020B0A04020102020204" pitchFamily="34" charset="0"/>
                <a:cs typeface="Arial" panose="020B0604020202020204" pitchFamily="34" charset="0"/>
              </a:rPr>
              <a:t>Proculo, </a:t>
            </a:r>
            <a:r>
              <a:rPr sz="1050" b="1" spc="-80" dirty="0">
                <a:latin typeface="Arial Black" panose="020B0A04020102020204" pitchFamily="34" charset="0"/>
                <a:cs typeface="Arial" panose="020B0604020202020204" pitchFamily="34" charset="0"/>
              </a:rPr>
              <a:t>Jr.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her </a:t>
            </a:r>
            <a:r>
              <a:rPr sz="1050" b="1" spc="-65" dirty="0">
                <a:latin typeface="Arial Black" panose="020B0A04020102020204" pitchFamily="34" charset="0"/>
                <a:cs typeface="Arial" panose="020B0604020202020204" pitchFamily="34" charset="0"/>
              </a:rPr>
              <a:t>sister </a:t>
            </a:r>
            <a:r>
              <a:rPr sz="1050" b="1" spc="-60" dirty="0">
                <a:latin typeface="Arial Black" panose="020B0A04020102020204" pitchFamily="34" charset="0"/>
                <a:cs typeface="Arial" panose="020B0604020202020204" pitchFamily="34" charset="0"/>
              </a:rPr>
              <a:t>who </a:t>
            </a:r>
            <a:r>
              <a:rPr sz="1050" b="1" spc="-35" dirty="0">
                <a:latin typeface="Arial Black" panose="020B0A04020102020204" pitchFamily="34" charset="0"/>
                <a:cs typeface="Arial" panose="020B0604020202020204" pitchFamily="34" charset="0"/>
              </a:rPr>
              <a:t>later </a:t>
            </a:r>
            <a:r>
              <a:rPr sz="1050" b="1" spc="-75" dirty="0">
                <a:latin typeface="Arial Black" panose="020B0A04020102020204" pitchFamily="34" charset="0"/>
                <a:cs typeface="Arial" panose="020B0604020202020204" pitchFamily="34" charset="0"/>
              </a:rPr>
              <a:t>became  </a:t>
            </a:r>
            <a:r>
              <a:rPr sz="1050" b="1" spc="-65" dirty="0">
                <a:latin typeface="Arial Black" panose="020B0A04020102020204" pitchFamily="34" charset="0"/>
                <a:cs typeface="Arial" panose="020B0604020202020204" pitchFamily="34" charset="0"/>
              </a:rPr>
              <a:t>your </a:t>
            </a:r>
            <a:r>
              <a:rPr sz="1050" b="1" spc="-30" dirty="0">
                <a:latin typeface="Arial Black" panose="020B0A04020102020204" pitchFamily="34" charset="0"/>
                <a:cs typeface="Arial" panose="020B0604020202020204" pitchFamily="34" charset="0"/>
              </a:rPr>
              <a:t>wife. </a:t>
            </a:r>
            <a:r>
              <a:rPr sz="1050" b="1" spc="-80" dirty="0">
                <a:latin typeface="Arial Black" panose="020B0A04020102020204" pitchFamily="34" charset="0"/>
                <a:cs typeface="Arial" panose="020B0604020202020204" pitchFamily="34" charset="0"/>
              </a:rPr>
              <a:t>The </a:t>
            </a:r>
            <a:r>
              <a:rPr sz="1050" b="1" spc="-75" dirty="0">
                <a:latin typeface="Arial Black" panose="020B0A04020102020204" pitchFamily="34" charset="0"/>
                <a:cs typeface="Arial" panose="020B0604020202020204" pitchFamily="34" charset="0"/>
              </a:rPr>
              <a:t>Rev. </a:t>
            </a:r>
            <a:r>
              <a:rPr sz="1050" b="1" spc="-90" dirty="0">
                <a:latin typeface="Arial Black" panose="020B0A04020102020204" pitchFamily="34" charset="0"/>
                <a:cs typeface="Arial" panose="020B0604020202020204" pitchFamily="34" charset="0"/>
              </a:rPr>
              <a:t>Ely </a:t>
            </a:r>
            <a:r>
              <a:rPr sz="1050" b="1" spc="-55" dirty="0">
                <a:latin typeface="Arial Black" panose="020B0A04020102020204" pitchFamily="34" charset="0"/>
                <a:cs typeface="Arial" panose="020B0604020202020204" pitchFamily="34" charset="0"/>
              </a:rPr>
              <a:t>Mapanao </a:t>
            </a:r>
            <a:r>
              <a:rPr sz="1050" b="1" spc="-80" dirty="0">
                <a:latin typeface="Arial Black" panose="020B0A04020102020204" pitchFamily="34" charset="0"/>
                <a:cs typeface="Arial" panose="020B0604020202020204" pitchFamily="34" charset="0"/>
              </a:rPr>
              <a:t>was </a:t>
            </a:r>
            <a:r>
              <a:rPr sz="1050" b="1" spc="-75" dirty="0">
                <a:latin typeface="Arial Black" panose="020B0A04020102020204" pitchFamily="34" charset="0"/>
                <a:cs typeface="Arial" panose="020B0604020202020204" pitchFamily="34" charset="0"/>
              </a:rPr>
              <a:t>my </a:t>
            </a:r>
            <a:r>
              <a:rPr sz="1050" b="1" spc="-70" dirty="0">
                <a:latin typeface="Arial Black" panose="020B0A04020102020204" pitchFamily="34" charset="0"/>
                <a:cs typeface="Arial" panose="020B0604020202020204" pitchFamily="34" charset="0"/>
              </a:rPr>
              <a:t>college Algebra classmate; </a:t>
            </a:r>
            <a:r>
              <a:rPr sz="1050" b="1" spc="-60" dirty="0">
                <a:latin typeface="Arial Black" panose="020B0A04020102020204" pitchFamily="34" charset="0"/>
                <a:cs typeface="Arial" panose="020B0604020202020204" pitchFamily="34" charset="0"/>
              </a:rPr>
              <a:t>he </a:t>
            </a:r>
            <a:r>
              <a:rPr sz="1050" b="1" spc="-50" dirty="0">
                <a:latin typeface="Arial Black" panose="020B0A04020102020204" pitchFamily="34" charset="0"/>
                <a:cs typeface="Arial" panose="020B0604020202020204" pitchFamily="34" charset="0"/>
              </a:rPr>
              <a:t>wed </a:t>
            </a:r>
            <a:r>
              <a:rPr sz="1050" b="1" spc="-55" dirty="0">
                <a:latin typeface="Arial Black" panose="020B0A04020102020204" pitchFamily="34" charset="0"/>
                <a:cs typeface="Arial" panose="020B0604020202020204" pitchFamily="34" charset="0"/>
              </a:rPr>
              <a:t>Portia </a:t>
            </a:r>
            <a:r>
              <a:rPr sz="1050" b="1" spc="-30" dirty="0">
                <a:latin typeface="Arial Black" panose="020B0A04020102020204" pitchFamily="34" charset="0"/>
                <a:cs typeface="Arial" panose="020B0604020202020204" pitchFamily="34" charset="0"/>
              </a:rPr>
              <a:t>later. </a:t>
            </a:r>
            <a:r>
              <a:rPr sz="1050" b="1" spc="-15" dirty="0">
                <a:latin typeface="Arial Black" panose="020B0A04020102020204" pitchFamily="34" charset="0"/>
                <a:cs typeface="Arial" panose="020B0604020202020204" pitchFamily="34" charset="0"/>
              </a:rPr>
              <a:t>I </a:t>
            </a:r>
            <a:r>
              <a:rPr sz="1050" b="1" spc="-45" dirty="0">
                <a:latin typeface="Arial Black" panose="020B0A04020102020204" pitchFamily="34" charset="0"/>
                <a:cs typeface="Arial" panose="020B0604020202020204" pitchFamily="34" charset="0"/>
              </a:rPr>
              <a:t>attended </a:t>
            </a:r>
            <a:r>
              <a:rPr sz="1050" b="1" spc="-40" dirty="0">
                <a:latin typeface="Arial Black" panose="020B0A04020102020204" pitchFamily="34" charset="0"/>
                <a:cs typeface="Arial" panose="020B0604020202020204" pitchFamily="34" charset="0"/>
              </a:rPr>
              <a:t>the </a:t>
            </a:r>
            <a:r>
              <a:rPr sz="1050" b="1" spc="-50" dirty="0">
                <a:latin typeface="Arial Black" panose="020B0A04020102020204" pitchFamily="34" charset="0"/>
                <a:cs typeface="Arial" panose="020B0604020202020204" pitchFamily="34" charset="0"/>
              </a:rPr>
              <a:t>Ellinwood-Malate  </a:t>
            </a:r>
            <a:r>
              <a:rPr sz="1050" b="1" spc="-95" dirty="0">
                <a:latin typeface="Arial Black" panose="020B0A04020102020204" pitchFamily="34" charset="0"/>
                <a:cs typeface="Arial" panose="020B0604020202020204" pitchFamily="34" charset="0"/>
              </a:rPr>
              <a:t>Church </a:t>
            </a:r>
            <a:r>
              <a:rPr sz="1050" b="1" spc="-60" dirty="0">
                <a:latin typeface="Arial Black" panose="020B0A04020102020204" pitchFamily="34" charset="0"/>
                <a:cs typeface="Arial" panose="020B0604020202020204" pitchFamily="34" charset="0"/>
              </a:rPr>
              <a:t>when </a:t>
            </a:r>
            <a:r>
              <a:rPr sz="1050" b="1" spc="-90" dirty="0">
                <a:latin typeface="Arial Black" panose="020B0A04020102020204" pitchFamily="34" charset="0"/>
                <a:cs typeface="Arial" panose="020B0604020202020204" pitchFamily="34" charset="0"/>
              </a:rPr>
              <a:t>Ely </a:t>
            </a:r>
            <a:r>
              <a:rPr sz="1050" b="1" spc="-80" dirty="0">
                <a:latin typeface="Arial Black" panose="020B0A04020102020204" pitchFamily="34" charset="0"/>
                <a:cs typeface="Arial" panose="020B0604020202020204" pitchFamily="34" charset="0"/>
              </a:rPr>
              <a:t>was </a:t>
            </a:r>
            <a:r>
              <a:rPr sz="1050" b="1" spc="-75" dirty="0">
                <a:latin typeface="Arial Black" panose="020B0A04020102020204" pitchFamily="34" charset="0"/>
                <a:cs typeface="Arial" panose="020B0604020202020204" pitchFamily="34" charset="0"/>
              </a:rPr>
              <a:t>Pastor </a:t>
            </a:r>
            <a:r>
              <a:rPr sz="1050" b="1" spc="-40" dirty="0">
                <a:latin typeface="Arial Black" panose="020B0A04020102020204" pitchFamily="34" charset="0"/>
                <a:cs typeface="Arial" panose="020B0604020202020204" pitchFamily="34" charset="0"/>
              </a:rPr>
              <a:t>there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interacted </a:t>
            </a:r>
            <a:r>
              <a:rPr sz="1050" b="1" spc="-35" dirty="0">
                <a:latin typeface="Arial Black" panose="020B0A04020102020204" pitchFamily="34" charset="0"/>
                <a:cs typeface="Arial" panose="020B0604020202020204" pitchFamily="34" charset="0"/>
              </a:rPr>
              <a:t>with </a:t>
            </a:r>
            <a:r>
              <a:rPr sz="1050" b="1" spc="-45" dirty="0">
                <a:latin typeface="Arial Black" panose="020B0A04020102020204" pitchFamily="34" charset="0"/>
                <a:cs typeface="Arial" panose="020B0604020202020204" pitchFamily="34" charset="0"/>
              </a:rPr>
              <a:t>them </a:t>
            </a:r>
            <a:r>
              <a:rPr sz="1050" b="1" spc="-65" dirty="0">
                <a:latin typeface="Arial Black" panose="020B0A04020102020204" pitchFamily="34" charset="0"/>
                <a:cs typeface="Arial" panose="020B0604020202020204" pitchFamily="34" charset="0"/>
              </a:rPr>
              <a:t>during </a:t>
            </a:r>
            <a:r>
              <a:rPr sz="1050" b="1" spc="-90" dirty="0">
                <a:latin typeface="Arial Black" panose="020B0A04020102020204" pitchFamily="34" charset="0"/>
                <a:cs typeface="Arial" panose="020B0604020202020204" pitchFamily="34" charset="0"/>
              </a:rPr>
              <a:t>Sunday </a:t>
            </a:r>
            <a:r>
              <a:rPr sz="1050" b="1" spc="-65" dirty="0">
                <a:latin typeface="Arial Black" panose="020B0A04020102020204" pitchFamily="34" charset="0"/>
                <a:cs typeface="Arial" panose="020B0604020202020204" pitchFamily="34" charset="0"/>
              </a:rPr>
              <a:t>worship and </a:t>
            </a:r>
            <a:r>
              <a:rPr sz="1050" b="1" spc="-55"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other</a:t>
            </a:r>
            <a:r>
              <a:rPr sz="1050" b="1" spc="110" dirty="0">
                <a:latin typeface="Arial Black" panose="020B0A04020102020204" pitchFamily="34" charset="0"/>
                <a:cs typeface="Arial" panose="020B0604020202020204" pitchFamily="34" charset="0"/>
              </a:rPr>
              <a:t> </a:t>
            </a:r>
            <a:r>
              <a:rPr sz="1050" b="1" spc="-70" dirty="0">
                <a:latin typeface="Arial Black" panose="020B0A04020102020204" pitchFamily="34" charset="0"/>
                <a:cs typeface="Arial" panose="020B0604020202020204" pitchFamily="34" charset="0"/>
              </a:rPr>
              <a:t>venues.</a:t>
            </a:r>
            <a:endParaRPr sz="1050" dirty="0">
              <a:latin typeface="Arial Black" panose="020B0A04020102020204" pitchFamily="34" charset="0"/>
              <a:cs typeface="Arial" panose="020B0604020202020204" pitchFamily="34" charset="0"/>
            </a:endParaRPr>
          </a:p>
          <a:p>
            <a:pPr>
              <a:lnSpc>
                <a:spcPct val="100000"/>
              </a:lnSpc>
              <a:spcBef>
                <a:spcPts val="5"/>
              </a:spcBef>
            </a:pPr>
            <a:endParaRPr sz="1050" dirty="0">
              <a:latin typeface="Arial Black" panose="020B0A04020102020204" pitchFamily="34" charset="0"/>
              <a:cs typeface="Arial" panose="020B0604020202020204" pitchFamily="34" charset="0"/>
            </a:endParaRPr>
          </a:p>
          <a:p>
            <a:pPr marL="12700" marR="6985" algn="just">
              <a:lnSpc>
                <a:spcPct val="101600"/>
              </a:lnSpc>
            </a:pPr>
            <a:r>
              <a:rPr sz="1050" b="1" spc="-15" dirty="0">
                <a:latin typeface="Arial Black" panose="020B0A04020102020204" pitchFamily="34" charset="0"/>
                <a:cs typeface="Arial" panose="020B0604020202020204" pitchFamily="34" charset="0"/>
              </a:rPr>
              <a:t>I </a:t>
            </a:r>
            <a:r>
              <a:rPr sz="1050" b="1" spc="-65" dirty="0">
                <a:latin typeface="Arial Black" panose="020B0A04020102020204" pitchFamily="34" charset="0"/>
                <a:cs typeface="Arial" panose="020B0604020202020204" pitchFamily="34" charset="0"/>
              </a:rPr>
              <a:t>have made donations </a:t>
            </a:r>
            <a:r>
              <a:rPr sz="1050" b="1" spc="-25"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the </a:t>
            </a:r>
            <a:r>
              <a:rPr sz="1050" b="1" spc="-95" dirty="0">
                <a:latin typeface="Arial Black" panose="020B0A04020102020204" pitchFamily="34" charset="0"/>
                <a:cs typeface="Arial" panose="020B0604020202020204" pitchFamily="34" charset="0"/>
              </a:rPr>
              <a:t>SSI. </a:t>
            </a:r>
            <a:r>
              <a:rPr sz="1050" b="1" spc="-40" dirty="0">
                <a:latin typeface="Arial Black" panose="020B0A04020102020204" pitchFamily="34" charset="0"/>
                <a:cs typeface="Arial" panose="020B0604020202020204" pitchFamily="34" charset="0"/>
              </a:rPr>
              <a:t>In </a:t>
            </a:r>
            <a:r>
              <a:rPr sz="1050" b="1" spc="-75" dirty="0">
                <a:latin typeface="Arial Black" panose="020B0A04020102020204" pitchFamily="34" charset="0"/>
                <a:cs typeface="Arial" panose="020B0604020202020204" pitchFamily="34" charset="0"/>
              </a:rPr>
              <a:t>my </a:t>
            </a:r>
            <a:r>
              <a:rPr sz="1050" b="1" spc="-55" dirty="0">
                <a:latin typeface="Arial Black" panose="020B0A04020102020204" pitchFamily="34" charset="0"/>
                <a:cs typeface="Arial" panose="020B0604020202020204" pitchFamily="34" charset="0"/>
              </a:rPr>
              <a:t>recent </a:t>
            </a:r>
            <a:r>
              <a:rPr sz="1050" b="1" spc="-35" dirty="0">
                <a:latin typeface="Arial Black" panose="020B0A04020102020204" pitchFamily="34" charset="0"/>
                <a:cs typeface="Arial" panose="020B0604020202020204" pitchFamily="34" charset="0"/>
              </a:rPr>
              <a:t>tribute </a:t>
            </a:r>
            <a:r>
              <a:rPr sz="1050" b="1" spc="-30" dirty="0">
                <a:latin typeface="Arial Black" panose="020B0A04020102020204" pitchFamily="34" charset="0"/>
                <a:cs typeface="Arial" panose="020B0604020202020204" pitchFamily="34" charset="0"/>
              </a:rPr>
              <a:t>to </a:t>
            </a:r>
            <a:r>
              <a:rPr sz="1050" b="1" spc="-65" dirty="0">
                <a:latin typeface="Arial Black" panose="020B0A04020102020204" pitchFamily="34" charset="0"/>
                <a:cs typeface="Arial" panose="020B0604020202020204" pitchFamily="34" charset="0"/>
              </a:rPr>
              <a:t>Femme, </a:t>
            </a:r>
            <a:r>
              <a:rPr sz="1050" b="1" spc="-15" dirty="0">
                <a:latin typeface="Arial Black" panose="020B0A04020102020204" pitchFamily="34" charset="0"/>
                <a:cs typeface="Arial" panose="020B0604020202020204" pitchFamily="34" charset="0"/>
              </a:rPr>
              <a:t>I </a:t>
            </a:r>
            <a:r>
              <a:rPr sz="1050" b="1" spc="-50" dirty="0">
                <a:latin typeface="Arial Black" panose="020B0A04020102020204" pitchFamily="34" charset="0"/>
                <a:cs typeface="Arial" panose="020B0604020202020204" pitchFamily="34" charset="0"/>
              </a:rPr>
              <a:t>stated </a:t>
            </a:r>
            <a:r>
              <a:rPr sz="1050" b="1" spc="-30" dirty="0">
                <a:latin typeface="Arial Black" panose="020B0A04020102020204" pitchFamily="34" charset="0"/>
                <a:cs typeface="Arial" panose="020B0604020202020204" pitchFamily="34" charset="0"/>
              </a:rPr>
              <a:t>that </a:t>
            </a:r>
            <a:r>
              <a:rPr sz="1050" b="1" spc="-45" dirty="0">
                <a:latin typeface="Arial Black" panose="020B0A04020102020204" pitchFamily="34" charset="0"/>
                <a:cs typeface="Arial" panose="020B0604020202020204" pitchFamily="34" charset="0"/>
              </a:rPr>
              <a:t>we </a:t>
            </a:r>
            <a:r>
              <a:rPr sz="1050" b="1" spc="-75" dirty="0">
                <a:latin typeface="Arial Black" panose="020B0A04020102020204" pitchFamily="34" charset="0"/>
                <a:cs typeface="Arial" panose="020B0604020202020204" pitchFamily="34" charset="0"/>
              </a:rPr>
              <a:t>should </a:t>
            </a:r>
            <a:r>
              <a:rPr sz="1050" b="1" spc="-55" dirty="0">
                <a:latin typeface="Arial Black" panose="020B0A04020102020204" pitchFamily="34" charset="0"/>
                <a:cs typeface="Arial" panose="020B0604020202020204" pitchFamily="34" charset="0"/>
              </a:rPr>
              <a:t>memorialize </a:t>
            </a:r>
            <a:r>
              <a:rPr sz="1050" b="1" spc="-50" dirty="0">
                <a:latin typeface="Arial Black" panose="020B0A04020102020204" pitchFamily="34" charset="0"/>
                <a:cs typeface="Arial" panose="020B0604020202020204" pitchFamily="34" charset="0"/>
              </a:rPr>
              <a:t>her </a:t>
            </a:r>
            <a:r>
              <a:rPr sz="1050" b="1" spc="-80" dirty="0">
                <a:latin typeface="Arial Black" panose="020B0A04020102020204" pitchFamily="34" charset="0"/>
                <a:cs typeface="Arial" panose="020B0604020202020204" pitchFamily="34" charset="0"/>
              </a:rPr>
              <a:t>legacy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her </a:t>
            </a:r>
            <a:r>
              <a:rPr sz="1050" b="1" spc="-35" dirty="0">
                <a:latin typeface="Arial Black" panose="020B0A04020102020204" pitchFamily="34" charset="0"/>
                <a:cs typeface="Arial" panose="020B0604020202020204" pitchFamily="34" charset="0"/>
              </a:rPr>
              <a:t>life  </a:t>
            </a:r>
            <a:r>
              <a:rPr sz="1050" b="1" spc="-70" dirty="0">
                <a:latin typeface="Arial Black" panose="020B0A04020102020204" pitchFamily="34" charset="0"/>
                <a:cs typeface="Arial" panose="020B0604020202020204" pitchFamily="34" charset="0"/>
              </a:rPr>
              <a:t>core </a:t>
            </a:r>
            <a:r>
              <a:rPr sz="1050" b="1" spc="-75" dirty="0">
                <a:latin typeface="Arial Black" panose="020B0A04020102020204" pitchFamily="34" charset="0"/>
                <a:cs typeface="Arial" panose="020B0604020202020204" pitchFamily="34" charset="0"/>
              </a:rPr>
              <a:t>values by </a:t>
            </a:r>
            <a:r>
              <a:rPr sz="1050" b="1" spc="-80" dirty="0">
                <a:latin typeface="Arial Black" panose="020B0A04020102020204" pitchFamily="34" charset="0"/>
                <a:cs typeface="Arial" panose="020B0604020202020204" pitchFamily="34" charset="0"/>
              </a:rPr>
              <a:t>seeing </a:t>
            </a:r>
            <a:r>
              <a:rPr sz="1050" b="1" spc="-30" dirty="0">
                <a:latin typeface="Arial Black" panose="020B0A04020102020204" pitchFamily="34" charset="0"/>
                <a:cs typeface="Arial" panose="020B0604020202020204" pitchFamily="34" charset="0"/>
              </a:rPr>
              <a:t>that </a:t>
            </a:r>
            <a:r>
              <a:rPr sz="1050" b="1" spc="-40" dirty="0">
                <a:latin typeface="Arial Black" panose="020B0A04020102020204" pitchFamily="34" charset="0"/>
                <a:cs typeface="Arial" panose="020B0604020202020204" pitchFamily="34" charset="0"/>
              </a:rPr>
              <a:t>the </a:t>
            </a:r>
            <a:r>
              <a:rPr sz="1050" b="1" spc="-125" dirty="0">
                <a:latin typeface="Arial Black" panose="020B0A04020102020204" pitchFamily="34" charset="0"/>
                <a:cs typeface="Arial" panose="020B0604020202020204" pitchFamily="34" charset="0"/>
              </a:rPr>
              <a:t>SSI </a:t>
            </a:r>
            <a:r>
              <a:rPr sz="1050" b="1" spc="-85" dirty="0">
                <a:latin typeface="Arial Black" panose="020B0A04020102020204" pitchFamily="34" charset="0"/>
                <a:cs typeface="Arial" panose="020B0604020202020204" pitchFamily="34" charset="0"/>
              </a:rPr>
              <a:t>can </a:t>
            </a:r>
            <a:r>
              <a:rPr sz="1050" b="1" spc="-60" dirty="0">
                <a:latin typeface="Arial Black" panose="020B0A04020102020204" pitchFamily="34" charset="0"/>
                <a:cs typeface="Arial" panose="020B0604020202020204" pitchFamily="34" charset="0"/>
              </a:rPr>
              <a:t>continue </a:t>
            </a:r>
            <a:r>
              <a:rPr sz="1050" b="1" spc="-55" dirty="0">
                <a:latin typeface="Arial Black" panose="020B0A04020102020204" pitchFamily="34" charset="0"/>
                <a:cs typeface="Arial" panose="020B0604020202020204" pitchFamily="34" charset="0"/>
              </a:rPr>
              <a:t>its </a:t>
            </a:r>
            <a:r>
              <a:rPr sz="1050" b="1" spc="-35" dirty="0">
                <a:latin typeface="Arial Black" panose="020B0A04020102020204" pitchFamily="34" charset="0"/>
                <a:cs typeface="Arial" panose="020B0604020202020204" pitchFamily="34" charset="0"/>
              </a:rPr>
              <a:t>vital </a:t>
            </a:r>
            <a:r>
              <a:rPr sz="1050" b="1" spc="-55" dirty="0">
                <a:latin typeface="Arial Black" panose="020B0A04020102020204" pitchFamily="34" charset="0"/>
                <a:cs typeface="Arial" panose="020B0604020202020204" pitchFamily="34" charset="0"/>
              </a:rPr>
              <a:t>function </a:t>
            </a:r>
            <a:r>
              <a:rPr sz="1050" b="1" spc="-50" dirty="0">
                <a:latin typeface="Arial Black" panose="020B0A04020102020204" pitchFamily="34" charset="0"/>
                <a:cs typeface="Arial" panose="020B0604020202020204" pitchFamily="34" charset="0"/>
              </a:rPr>
              <a:t>in </a:t>
            </a:r>
            <a:r>
              <a:rPr sz="1050" b="1" spc="-70" dirty="0">
                <a:latin typeface="Arial Black" panose="020B0A04020102020204" pitchFamily="34" charset="0"/>
                <a:cs typeface="Arial" panose="020B0604020202020204" pitchFamily="34" charset="0"/>
              </a:rPr>
              <a:t>bridging </a:t>
            </a:r>
            <a:r>
              <a:rPr sz="1050" b="1" spc="-35"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gap </a:t>
            </a:r>
            <a:r>
              <a:rPr sz="1050" b="1" spc="-45" dirty="0">
                <a:latin typeface="Arial Black" panose="020B0A04020102020204" pitchFamily="34" charset="0"/>
                <a:cs typeface="Arial" panose="020B0604020202020204" pitchFamily="34" charset="0"/>
              </a:rPr>
              <a:t>between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Filipino </a:t>
            </a:r>
            <a:r>
              <a:rPr sz="1050" b="1" spc="-70" dirty="0">
                <a:latin typeface="Arial Black" panose="020B0A04020102020204" pitchFamily="34" charset="0"/>
                <a:cs typeface="Arial" panose="020B0604020202020204" pitchFamily="34" charset="0"/>
              </a:rPr>
              <a:t>Christian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Muslim  </a:t>
            </a:r>
            <a:r>
              <a:rPr sz="1050" b="1" spc="-65" dirty="0">
                <a:latin typeface="Arial Black" panose="020B0A04020102020204" pitchFamily="34" charset="0"/>
                <a:cs typeface="Arial" panose="020B0604020202020204" pitchFamily="34" charset="0"/>
              </a:rPr>
              <a:t>populace. </a:t>
            </a:r>
            <a:r>
              <a:rPr sz="1050" b="1" spc="-80" dirty="0">
                <a:latin typeface="Arial Black" panose="020B0A04020102020204" pitchFamily="34" charset="0"/>
                <a:cs typeface="Arial" panose="020B0604020202020204" pitchFamily="34" charset="0"/>
              </a:rPr>
              <a:t>The </a:t>
            </a:r>
            <a:r>
              <a:rPr sz="1050" b="1" spc="-50" dirty="0">
                <a:latin typeface="Arial Black" panose="020B0A04020102020204" pitchFamily="34" charset="0"/>
                <a:cs typeface="Arial" panose="020B0604020202020204" pitchFamily="34" charset="0"/>
              </a:rPr>
              <a:t>resultant national unity </a:t>
            </a:r>
            <a:r>
              <a:rPr sz="1050" b="1" spc="-90" dirty="0">
                <a:latin typeface="Arial Black" panose="020B0A04020102020204" pitchFamily="34" charset="0"/>
                <a:cs typeface="Arial" panose="020B0604020202020204" pitchFamily="34" charset="0"/>
              </a:rPr>
              <a:t>is </a:t>
            </a:r>
            <a:r>
              <a:rPr sz="1050" b="1" spc="-60" dirty="0">
                <a:latin typeface="Arial Black" panose="020B0A04020102020204" pitchFamily="34" charset="0"/>
                <a:cs typeface="Arial" panose="020B0604020202020204" pitchFamily="34" charset="0"/>
              </a:rPr>
              <a:t>very  </a:t>
            </a:r>
            <a:r>
              <a:rPr sz="1050" b="1" spc="-40" dirty="0">
                <a:latin typeface="Arial Black" panose="020B0A04020102020204" pitchFamily="34" charset="0"/>
                <a:cs typeface="Arial" panose="020B0604020202020204" pitchFamily="34" charset="0"/>
              </a:rPr>
              <a:t>vital </a:t>
            </a:r>
            <a:r>
              <a:rPr sz="1050" b="1" spc="-30"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the </a:t>
            </a:r>
            <a:r>
              <a:rPr sz="1050" b="1" spc="-65" dirty="0">
                <a:latin typeface="Arial Black" panose="020B0A04020102020204" pitchFamily="34" charset="0"/>
                <a:cs typeface="Arial" panose="020B0604020202020204" pitchFamily="34" charset="0"/>
              </a:rPr>
              <a:t>very </a:t>
            </a:r>
            <a:r>
              <a:rPr sz="1050" b="1" spc="-70" dirty="0">
                <a:latin typeface="Arial Black" panose="020B0A04020102020204" pitchFamily="34" charset="0"/>
                <a:cs typeface="Arial" panose="020B0604020202020204" pitchFamily="34" charset="0"/>
              </a:rPr>
              <a:t>existence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Philippine </a:t>
            </a:r>
            <a:r>
              <a:rPr sz="1050" b="1" spc="-70" dirty="0">
                <a:latin typeface="Arial Black" panose="020B0A04020102020204" pitchFamily="34" charset="0"/>
                <a:cs typeface="Arial" panose="020B0604020202020204" pitchFamily="34" charset="0"/>
              </a:rPr>
              <a:t>Republic. </a:t>
            </a:r>
            <a:r>
              <a:rPr sz="1050" b="1" spc="-75" dirty="0">
                <a:latin typeface="Arial Black" panose="020B0A04020102020204" pitchFamily="34" charset="0"/>
                <a:cs typeface="Arial" panose="020B0604020202020204" pitchFamily="34" charset="0"/>
              </a:rPr>
              <a:t>One </a:t>
            </a:r>
            <a:r>
              <a:rPr sz="1050" b="1" spc="-85" dirty="0">
                <a:latin typeface="Arial Black" panose="020B0A04020102020204" pitchFamily="34" charset="0"/>
                <a:cs typeface="Arial" panose="020B0604020202020204" pitchFamily="34" charset="0"/>
              </a:rPr>
              <a:t>can </a:t>
            </a:r>
            <a:r>
              <a:rPr sz="1050" b="1" spc="-65" dirty="0">
                <a:latin typeface="Arial Black" panose="020B0A04020102020204" pitchFamily="34" charset="0"/>
                <a:cs typeface="Arial" panose="020B0604020202020204" pitchFamily="34" charset="0"/>
              </a:rPr>
              <a:t>imagine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impact </a:t>
            </a:r>
            <a:r>
              <a:rPr sz="1050" b="1" spc="-45" dirty="0">
                <a:latin typeface="Arial Black" panose="020B0A04020102020204" pitchFamily="34" charset="0"/>
                <a:cs typeface="Arial" panose="020B0604020202020204" pitchFamily="34" charset="0"/>
              </a:rPr>
              <a:t>of </a:t>
            </a:r>
            <a:r>
              <a:rPr sz="1050" b="1" spc="-65" dirty="0">
                <a:latin typeface="Arial Black" panose="020B0A04020102020204" pitchFamily="34" charset="0"/>
                <a:cs typeface="Arial" panose="020B0604020202020204" pitchFamily="34" charset="0"/>
              </a:rPr>
              <a:t>one Silliman </a:t>
            </a:r>
            <a:r>
              <a:rPr sz="1050" b="1" spc="-55" dirty="0">
                <a:latin typeface="Arial Black" panose="020B0A04020102020204" pitchFamily="34" charset="0"/>
                <a:cs typeface="Arial" panose="020B0604020202020204" pitchFamily="34" charset="0"/>
              </a:rPr>
              <a:t>University alumna—Mrs. </a:t>
            </a:r>
            <a:r>
              <a:rPr sz="1050" b="1" spc="-70" dirty="0">
                <a:latin typeface="Arial Black" panose="020B0A04020102020204" pitchFamily="34" charset="0"/>
                <a:cs typeface="Arial" panose="020B0604020202020204" pitchFamily="34" charset="0"/>
              </a:rPr>
              <a:t>Eufemia </a:t>
            </a:r>
            <a:r>
              <a:rPr sz="1050" b="1" spc="-60" dirty="0">
                <a:latin typeface="Arial Black" panose="020B0A04020102020204" pitchFamily="34" charset="0"/>
                <a:cs typeface="Arial" panose="020B0604020202020204" pitchFamily="34" charset="0"/>
              </a:rPr>
              <a:t>Tobias-Munn-- </a:t>
            </a:r>
            <a:r>
              <a:rPr sz="1050" b="1" spc="-70" dirty="0">
                <a:latin typeface="Arial Black" panose="020B0A04020102020204" pitchFamily="34" charset="0"/>
                <a:cs typeface="Arial" panose="020B0604020202020204" pitchFamily="34" charset="0"/>
              </a:rPr>
              <a:t>on </a:t>
            </a:r>
            <a:r>
              <a:rPr sz="1050" b="1" spc="-40" dirty="0">
                <a:latin typeface="Arial Black" panose="020B0A04020102020204" pitchFamily="34" charset="0"/>
                <a:cs typeface="Arial" panose="020B0604020202020204" pitchFamily="34" charset="0"/>
              </a:rPr>
              <a:t>the future </a:t>
            </a:r>
            <a:r>
              <a:rPr sz="1050" b="1" spc="-50" dirty="0">
                <a:latin typeface="Arial Black" panose="020B0A04020102020204" pitchFamily="34" charset="0"/>
                <a:cs typeface="Arial" panose="020B0604020202020204" pitchFamily="34" charset="0"/>
              </a:rPr>
              <a:t>stability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Filipino</a:t>
            </a:r>
            <a:r>
              <a:rPr sz="1050" b="1" spc="-55" dirty="0">
                <a:latin typeface="Arial Black" panose="020B0A04020102020204" pitchFamily="34" charset="0"/>
                <a:cs typeface="Arial" panose="020B0604020202020204" pitchFamily="34" charset="0"/>
              </a:rPr>
              <a:t> nationhood!</a:t>
            </a:r>
            <a:endParaRPr sz="1050" dirty="0">
              <a:latin typeface="Arial Black" panose="020B0A04020102020204" pitchFamily="34" charset="0"/>
              <a:cs typeface="Arial" panose="020B0604020202020204" pitchFamily="34" charset="0"/>
            </a:endParaRPr>
          </a:p>
          <a:p>
            <a:pPr>
              <a:lnSpc>
                <a:spcPct val="100000"/>
              </a:lnSpc>
            </a:pPr>
            <a:endParaRPr sz="1050" dirty="0">
              <a:latin typeface="Arial Black" panose="020B0A04020102020204" pitchFamily="34" charset="0"/>
              <a:cs typeface="Arial" panose="020B0604020202020204" pitchFamily="34" charset="0"/>
            </a:endParaRPr>
          </a:p>
          <a:p>
            <a:pPr marL="12700" marR="5080">
              <a:lnSpc>
                <a:spcPct val="102200"/>
              </a:lnSpc>
            </a:pPr>
            <a:r>
              <a:rPr sz="1050" b="1" spc="-20" dirty="0">
                <a:latin typeface="Arial Black" panose="020B0A04020102020204" pitchFamily="34" charset="0"/>
                <a:cs typeface="Arial" panose="020B0604020202020204" pitchFamily="34" charset="0"/>
              </a:rPr>
              <a:t>My </a:t>
            </a:r>
            <a:r>
              <a:rPr sz="1050" b="1" spc="-55" dirty="0">
                <a:latin typeface="Arial Black" panose="020B0A04020102020204" pitchFamily="34" charset="0"/>
                <a:cs typeface="Arial" panose="020B0604020202020204" pitchFamily="34" charset="0"/>
              </a:rPr>
              <a:t>plea </a:t>
            </a:r>
            <a:r>
              <a:rPr sz="1050" b="1" spc="-30" dirty="0">
                <a:latin typeface="Arial Black" panose="020B0A04020102020204" pitchFamily="34" charset="0"/>
                <a:cs typeface="Arial" panose="020B0604020202020204" pitchFamily="34" charset="0"/>
              </a:rPr>
              <a:t>to </a:t>
            </a:r>
            <a:r>
              <a:rPr sz="1050" b="1" spc="-45" dirty="0">
                <a:latin typeface="Arial Black" panose="020B0A04020102020204" pitchFamily="34" charset="0"/>
                <a:cs typeface="Arial" panose="020B0604020202020204" pitchFamily="34" charset="0"/>
              </a:rPr>
              <a:t>all </a:t>
            </a:r>
            <a:r>
              <a:rPr sz="1050" b="1" spc="-65" dirty="0">
                <a:latin typeface="Arial Black" panose="020B0A04020102020204" pitchFamily="34" charset="0"/>
                <a:cs typeface="Arial" panose="020B0604020202020204" pitchFamily="34" charset="0"/>
              </a:rPr>
              <a:t>Filipinos, </a:t>
            </a:r>
            <a:r>
              <a:rPr sz="1050" b="1" spc="-80" dirty="0">
                <a:latin typeface="Arial Black" panose="020B0A04020102020204" pitchFamily="34" charset="0"/>
                <a:cs typeface="Arial" panose="020B0604020202020204" pitchFamily="34" charset="0"/>
              </a:rPr>
              <a:t>Fil-Ams </a:t>
            </a:r>
            <a:r>
              <a:rPr sz="1050" b="1" spc="-65" dirty="0">
                <a:latin typeface="Arial Black" panose="020B0A04020102020204" pitchFamily="34" charset="0"/>
                <a:cs typeface="Arial" panose="020B0604020202020204" pitchFamily="34" charset="0"/>
              </a:rPr>
              <a:t>and </a:t>
            </a:r>
            <a:r>
              <a:rPr sz="1050" b="1" spc="-35" dirty="0">
                <a:latin typeface="Arial Black" panose="020B0A04020102020204" pitchFamily="34" charset="0"/>
                <a:cs typeface="Arial" panose="020B0604020202020204" pitchFamily="34" charset="0"/>
              </a:rPr>
              <a:t>their </a:t>
            </a:r>
            <a:r>
              <a:rPr sz="1050" b="1" spc="-60" dirty="0">
                <a:latin typeface="Arial Black" panose="020B0A04020102020204" pitchFamily="34" charset="0"/>
                <a:cs typeface="Arial" panose="020B0604020202020204" pitchFamily="34" charset="0"/>
              </a:rPr>
              <a:t>friends </a:t>
            </a:r>
            <a:r>
              <a:rPr sz="1050" b="1" spc="-90" dirty="0">
                <a:latin typeface="Arial Black" panose="020B0A04020102020204" pitchFamily="34" charset="0"/>
                <a:cs typeface="Arial" panose="020B0604020202020204" pitchFamily="34" charset="0"/>
              </a:rPr>
              <a:t>is </a:t>
            </a:r>
            <a:r>
              <a:rPr sz="1050" b="1" spc="-30" dirty="0">
                <a:latin typeface="Arial Black" panose="020B0A04020102020204" pitchFamily="34" charset="0"/>
                <a:cs typeface="Arial" panose="020B0604020202020204" pitchFamily="34" charset="0"/>
              </a:rPr>
              <a:t>to </a:t>
            </a:r>
            <a:r>
              <a:rPr sz="1050" b="1" spc="-60" dirty="0">
                <a:latin typeface="Arial Black" panose="020B0A04020102020204" pitchFamily="34" charset="0"/>
                <a:cs typeface="Arial" panose="020B0604020202020204" pitchFamily="34" charset="0"/>
              </a:rPr>
              <a:t>continue </a:t>
            </a:r>
            <a:r>
              <a:rPr sz="1050" b="1" spc="-30" dirty="0">
                <a:latin typeface="Arial Black" panose="020B0A04020102020204" pitchFamily="34" charset="0"/>
                <a:cs typeface="Arial" panose="020B0604020202020204" pitchFamily="34" charset="0"/>
              </a:rPr>
              <a:t>to </a:t>
            </a:r>
            <a:r>
              <a:rPr sz="1050" b="1" spc="-65" dirty="0">
                <a:latin typeface="Arial Black" panose="020B0A04020102020204" pitchFamily="34" charset="0"/>
                <a:cs typeface="Arial" panose="020B0604020202020204" pitchFamily="34" charset="0"/>
              </a:rPr>
              <a:t>support </a:t>
            </a:r>
            <a:r>
              <a:rPr sz="1050" b="1" spc="-130" dirty="0">
                <a:latin typeface="Arial Black" panose="020B0A04020102020204" pitchFamily="34" charset="0"/>
                <a:cs typeface="Arial" panose="020B0604020202020204" pitchFamily="34" charset="0"/>
              </a:rPr>
              <a:t>SSI </a:t>
            </a:r>
            <a:r>
              <a:rPr sz="1050" b="1" spc="-55" dirty="0">
                <a:latin typeface="Arial Black" panose="020B0A04020102020204" pitchFamily="34" charset="0"/>
                <a:cs typeface="Arial" panose="020B0604020202020204" pitchFamily="34" charset="0"/>
              </a:rPr>
              <a:t>today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henceforth, </a:t>
            </a:r>
            <a:r>
              <a:rPr sz="1050" b="1" spc="-40" dirty="0">
                <a:latin typeface="Arial Black" panose="020B0A04020102020204" pitchFamily="34" charset="0"/>
                <a:cs typeface="Arial" panose="020B0604020202020204" pitchFamily="34" charset="0"/>
              </a:rPr>
              <a:t>for the </a:t>
            </a:r>
            <a:r>
              <a:rPr sz="1050" b="1" spc="-85" dirty="0">
                <a:latin typeface="Arial Black" panose="020B0A04020102020204" pitchFamily="34" charset="0"/>
                <a:cs typeface="Arial" panose="020B0604020202020204" pitchFamily="34" charset="0"/>
              </a:rPr>
              <a:t>good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the  </a:t>
            </a:r>
            <a:r>
              <a:rPr sz="1050" b="1" spc="-70" dirty="0">
                <a:latin typeface="Arial Black" panose="020B0A04020102020204" pitchFamily="34" charset="0"/>
                <a:cs typeface="Arial" panose="020B0604020202020204" pitchFamily="34" charset="0"/>
              </a:rPr>
              <a:t>Republic.</a:t>
            </a:r>
            <a:endParaRPr sz="1050" dirty="0">
              <a:latin typeface="Arial Black" panose="020B0A04020102020204" pitchFamily="34" charset="0"/>
              <a:cs typeface="Arial" panose="020B0604020202020204" pitchFamily="34" charset="0"/>
            </a:endParaRPr>
          </a:p>
          <a:p>
            <a:pPr>
              <a:lnSpc>
                <a:spcPct val="100000"/>
              </a:lnSpc>
              <a:spcBef>
                <a:spcPts val="5"/>
              </a:spcBef>
            </a:pPr>
            <a:endParaRPr sz="1050" dirty="0">
              <a:latin typeface="Arial Black" panose="020B0A04020102020204" pitchFamily="34" charset="0"/>
              <a:cs typeface="Arial" panose="020B0604020202020204" pitchFamily="34" charset="0"/>
            </a:endParaRPr>
          </a:p>
          <a:p>
            <a:pPr marL="64135" marR="3023870" indent="-52069">
              <a:lnSpc>
                <a:spcPct val="101699"/>
              </a:lnSpc>
            </a:pPr>
            <a:r>
              <a:rPr sz="1050" b="1" spc="-85" dirty="0">
                <a:latin typeface="Arial Black" panose="020B0A04020102020204" pitchFamily="34" charset="0"/>
                <a:cs typeface="Arial" panose="020B0604020202020204" pitchFamily="34" charset="0"/>
              </a:rPr>
              <a:t>~Eusebio </a:t>
            </a:r>
            <a:r>
              <a:rPr sz="1050" b="1" spc="-95" dirty="0">
                <a:latin typeface="Arial Black" panose="020B0A04020102020204" pitchFamily="34" charset="0"/>
                <a:cs typeface="Arial" panose="020B0604020202020204" pitchFamily="34" charset="0"/>
              </a:rPr>
              <a:t>C. </a:t>
            </a:r>
            <a:r>
              <a:rPr sz="1050" b="1" spc="-80" dirty="0">
                <a:latin typeface="Arial Black" panose="020B0A04020102020204" pitchFamily="34" charset="0"/>
                <a:cs typeface="Arial" panose="020B0604020202020204" pitchFamily="34" charset="0"/>
              </a:rPr>
              <a:t>Kho, </a:t>
            </a:r>
            <a:r>
              <a:rPr sz="1050" b="1" spc="-20" dirty="0">
                <a:latin typeface="Arial Black" panose="020B0A04020102020204" pitchFamily="34" charset="0"/>
                <a:cs typeface="Arial" panose="020B0604020202020204" pitchFamily="34" charset="0"/>
              </a:rPr>
              <a:t>M.D., </a:t>
            </a:r>
            <a:r>
              <a:rPr sz="1050" b="1" spc="-50" dirty="0">
                <a:latin typeface="Arial Black" panose="020B0A04020102020204" pitchFamily="34" charset="0"/>
                <a:cs typeface="Arial" panose="020B0604020202020204" pitchFamily="34" charset="0"/>
              </a:rPr>
              <a:t>Diplomate, </a:t>
            </a:r>
            <a:r>
              <a:rPr sz="1050" b="1" spc="-70" dirty="0">
                <a:latin typeface="Arial Black" panose="020B0A04020102020204" pitchFamily="34" charset="0"/>
                <a:cs typeface="Arial" panose="020B0604020202020204" pitchFamily="34" charset="0"/>
              </a:rPr>
              <a:t>American </a:t>
            </a:r>
            <a:r>
              <a:rPr sz="1050" b="1" spc="-75" dirty="0">
                <a:latin typeface="Arial Black" panose="020B0A04020102020204" pitchFamily="34" charset="0"/>
                <a:cs typeface="Arial" panose="020B0604020202020204" pitchFamily="34" charset="0"/>
              </a:rPr>
              <a:t>Board </a:t>
            </a:r>
            <a:r>
              <a:rPr sz="1050" b="1" spc="-45" dirty="0">
                <a:latin typeface="Arial Black" panose="020B0A04020102020204" pitchFamily="34" charset="0"/>
                <a:cs typeface="Arial" panose="020B0604020202020204" pitchFamily="34" charset="0"/>
              </a:rPr>
              <a:t>of </a:t>
            </a:r>
            <a:r>
              <a:rPr sz="1050" b="1" spc="-85" dirty="0">
                <a:latin typeface="Arial Black" panose="020B0A04020102020204" pitchFamily="34" charset="0"/>
                <a:cs typeface="Arial" panose="020B0604020202020204" pitchFamily="34" charset="0"/>
              </a:rPr>
              <a:t>Surgery  </a:t>
            </a:r>
            <a:r>
              <a:rPr sz="1050" b="1" spc="-70" dirty="0">
                <a:latin typeface="Arial Black" panose="020B0A04020102020204" pitchFamily="34" charset="0"/>
                <a:cs typeface="Arial" panose="020B0604020202020204" pitchFamily="34" charset="0"/>
              </a:rPr>
              <a:t>Colonel, </a:t>
            </a:r>
            <a:r>
              <a:rPr sz="1050" b="1" spc="-114" dirty="0">
                <a:latin typeface="Arial Black" panose="020B0A04020102020204" pitchFamily="34" charset="0"/>
                <a:cs typeface="Arial" panose="020B0604020202020204" pitchFamily="34" charset="0"/>
              </a:rPr>
              <a:t>US </a:t>
            </a:r>
            <a:r>
              <a:rPr sz="1050" b="1" spc="-90" dirty="0">
                <a:latin typeface="Arial Black" panose="020B0A04020102020204" pitchFamily="34" charset="0"/>
                <a:cs typeface="Arial" panose="020B0604020202020204" pitchFamily="34" charset="0"/>
              </a:rPr>
              <a:t>ARMY </a:t>
            </a:r>
            <a:r>
              <a:rPr sz="1050" b="1" spc="-45" dirty="0">
                <a:latin typeface="Arial Black" panose="020B0A04020102020204" pitchFamily="34" charset="0"/>
                <a:cs typeface="Arial" panose="020B0604020202020204" pitchFamily="34" charset="0"/>
              </a:rPr>
              <a:t>(Ret.); Veteran, </a:t>
            </a:r>
            <a:r>
              <a:rPr sz="1050" b="1" spc="-60" dirty="0">
                <a:latin typeface="Arial Black" panose="020B0A04020102020204" pitchFamily="34" charset="0"/>
                <a:cs typeface="Arial" panose="020B0604020202020204" pitchFamily="34" charset="0"/>
              </a:rPr>
              <a:t>Op. Desert </a:t>
            </a:r>
            <a:r>
              <a:rPr sz="1050" b="1" spc="-70" dirty="0">
                <a:latin typeface="Arial Black" panose="020B0A04020102020204" pitchFamily="34" charset="0"/>
                <a:cs typeface="Arial" panose="020B0604020202020204" pitchFamily="34" charset="0"/>
              </a:rPr>
              <a:t>Storm  </a:t>
            </a:r>
            <a:r>
              <a:rPr sz="1050" b="1" spc="-65" dirty="0">
                <a:latin typeface="Arial Black" panose="020B0A04020102020204" pitchFamily="34" charset="0"/>
                <a:cs typeface="Arial" panose="020B0604020202020204" pitchFamily="34" charset="0"/>
              </a:rPr>
              <a:t>Outstanding </a:t>
            </a:r>
            <a:r>
              <a:rPr sz="1050" b="1" spc="-60" dirty="0">
                <a:latin typeface="Arial Black" panose="020B0A04020102020204" pitchFamily="34" charset="0"/>
                <a:cs typeface="Arial" panose="020B0604020202020204" pitchFamily="34" charset="0"/>
              </a:rPr>
              <a:t>Sillimanian </a:t>
            </a:r>
            <a:r>
              <a:rPr sz="1050" b="1" spc="-65" dirty="0">
                <a:latin typeface="Arial Black" panose="020B0A04020102020204" pitchFamily="34" charset="0"/>
                <a:cs typeface="Arial" panose="020B0604020202020204" pitchFamily="34" charset="0"/>
              </a:rPr>
              <a:t>Award </a:t>
            </a:r>
            <a:r>
              <a:rPr sz="1050" b="1" spc="-90" dirty="0">
                <a:latin typeface="Arial Black" panose="020B0A04020102020204" pitchFamily="34" charset="0"/>
                <a:cs typeface="Arial" panose="020B0604020202020204" pitchFamily="34" charset="0"/>
              </a:rPr>
              <a:t>(OSA) </a:t>
            </a:r>
            <a:r>
              <a:rPr sz="1050" b="1" spc="-55"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Medicine,</a:t>
            </a:r>
            <a:r>
              <a:rPr sz="1050" b="1" spc="4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1989</a:t>
            </a:r>
            <a:endParaRPr sz="1050" dirty="0">
              <a:latin typeface="Arial Black" panose="020B0A04020102020204" pitchFamily="34" charset="0"/>
              <a:cs typeface="Arial" panose="020B0604020202020204" pitchFamily="34" charset="0"/>
            </a:endParaRPr>
          </a:p>
          <a:p>
            <a:pPr marL="64135">
              <a:lnSpc>
                <a:spcPct val="100000"/>
              </a:lnSpc>
              <a:spcBef>
                <a:spcPts val="25"/>
              </a:spcBef>
            </a:pPr>
            <a:r>
              <a:rPr sz="1050" b="1" spc="-55" dirty="0">
                <a:latin typeface="Arial Black" panose="020B0A04020102020204" pitchFamily="34" charset="0"/>
                <a:cs typeface="Arial" panose="020B0604020202020204" pitchFamily="34" charset="0"/>
              </a:rPr>
              <a:t>Order </a:t>
            </a:r>
            <a:r>
              <a:rPr sz="1050" b="1" spc="-45" dirty="0">
                <a:latin typeface="Arial Black" panose="020B0A04020102020204" pitchFamily="34" charset="0"/>
                <a:cs typeface="Arial" panose="020B0604020202020204" pitchFamily="34" charset="0"/>
              </a:rPr>
              <a:t>of </a:t>
            </a:r>
            <a:r>
              <a:rPr sz="1050" b="1" spc="-75" dirty="0">
                <a:latin typeface="Arial Black" panose="020B0A04020102020204" pitchFamily="34" charset="0"/>
                <a:cs typeface="Arial" panose="020B0604020202020204" pitchFamily="34" charset="0"/>
              </a:rPr>
              <a:t>Horace Brinsmade </a:t>
            </a:r>
            <a:r>
              <a:rPr sz="1050" b="1" spc="-65" dirty="0">
                <a:latin typeface="Arial Black" panose="020B0A04020102020204" pitchFamily="34" charset="0"/>
                <a:cs typeface="Arial" panose="020B0604020202020204" pitchFamily="34" charset="0"/>
              </a:rPr>
              <a:t>Silliman </a:t>
            </a:r>
            <a:r>
              <a:rPr sz="1050" b="1" spc="-55" dirty="0">
                <a:latin typeface="Arial Black" panose="020B0A04020102020204" pitchFamily="34" charset="0"/>
                <a:cs typeface="Arial" panose="020B0604020202020204" pitchFamily="34" charset="0"/>
              </a:rPr>
              <a:t>Award, </a:t>
            </a:r>
            <a:r>
              <a:rPr sz="1050" b="1" spc="-40" dirty="0">
                <a:latin typeface="Arial Black" panose="020B0A04020102020204" pitchFamily="34" charset="0"/>
                <a:cs typeface="Arial" panose="020B0604020202020204" pitchFamily="34" charset="0"/>
              </a:rPr>
              <a:t>2010, </a:t>
            </a:r>
            <a:r>
              <a:rPr sz="1050" b="1" spc="-75" dirty="0">
                <a:latin typeface="Arial Black" panose="020B0A04020102020204" pitchFamily="34" charset="0"/>
                <a:cs typeface="Arial" panose="020B0604020202020204" pitchFamily="34" charset="0"/>
              </a:rPr>
              <a:t>Scottsburg,</a:t>
            </a:r>
            <a:r>
              <a:rPr sz="1050" b="1" spc="2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Indiana</a:t>
            </a:r>
            <a:endParaRPr sz="1050" dirty="0">
              <a:latin typeface="Arial Black" panose="020B0A04020102020204" pitchFamily="34" charset="0"/>
              <a:cs typeface="Arial" panose="020B0604020202020204" pitchFamily="34" charset="0"/>
            </a:endParaRPr>
          </a:p>
          <a:p>
            <a:pPr marL="12700">
              <a:lnSpc>
                <a:spcPct val="100000"/>
              </a:lnSpc>
              <a:spcBef>
                <a:spcPts val="10"/>
              </a:spcBef>
            </a:pPr>
            <a:r>
              <a:rPr sz="1050" b="1" spc="-25" dirty="0">
                <a:latin typeface="Arial Black" panose="020B0A04020102020204" pitchFamily="34" charset="0"/>
                <a:cs typeface="Arial" panose="020B0604020202020204" pitchFamily="34" charset="0"/>
              </a:rPr>
              <a:t>---------------------------------</a:t>
            </a:r>
            <a:endParaRPr sz="1050" dirty="0">
              <a:latin typeface="Arial Black" panose="020B0A04020102020204" pitchFamily="34" charset="0"/>
              <a:cs typeface="Arial" panose="020B0604020202020204" pitchFamily="34" charset="0"/>
            </a:endParaRPr>
          </a:p>
          <a:p>
            <a:pPr marL="12700" marR="4045585">
              <a:lnSpc>
                <a:spcPct val="101099"/>
              </a:lnSpc>
              <a:spcBef>
                <a:spcPts val="15"/>
              </a:spcBef>
            </a:pPr>
            <a:r>
              <a:rPr sz="1050" b="1" spc="-75" dirty="0">
                <a:latin typeface="Arial Black" panose="020B0A04020102020204" pitchFamily="34" charset="0"/>
                <a:cs typeface="Arial" panose="020B0604020202020204" pitchFamily="34" charset="0"/>
              </a:rPr>
              <a:t>From: </a:t>
            </a:r>
            <a:r>
              <a:rPr sz="1050" b="1" spc="-90" dirty="0">
                <a:latin typeface="Arial Black" panose="020B0A04020102020204" pitchFamily="34" charset="0"/>
                <a:cs typeface="Arial" panose="020B0604020202020204" pitchFamily="34" charset="0"/>
              </a:rPr>
              <a:t>E. </a:t>
            </a:r>
            <a:r>
              <a:rPr sz="1050" b="1" spc="-95" dirty="0">
                <a:latin typeface="Arial Black" panose="020B0A04020102020204" pitchFamily="34" charset="0"/>
                <a:cs typeface="Arial" panose="020B0604020202020204" pitchFamily="34" charset="0"/>
              </a:rPr>
              <a:t>C. </a:t>
            </a:r>
            <a:r>
              <a:rPr sz="1050" b="1" spc="-100" dirty="0">
                <a:latin typeface="Arial Black" panose="020B0A04020102020204" pitchFamily="34" charset="0"/>
                <a:cs typeface="Arial" panose="020B0604020202020204" pitchFamily="34" charset="0"/>
              </a:rPr>
              <a:t>Kho </a:t>
            </a:r>
            <a:r>
              <a:rPr sz="1050" b="1" spc="-65" dirty="0">
                <a:latin typeface="Arial Black" panose="020B0A04020102020204" pitchFamily="34" charset="0"/>
                <a:cs typeface="Arial" panose="020B0604020202020204" pitchFamily="34" charset="0"/>
              </a:rPr>
              <a:t>&lt;</a:t>
            </a:r>
            <a:r>
              <a:rPr sz="1050" b="1" u="sng" spc="-65" dirty="0">
                <a:solidFill>
                  <a:srgbClr val="0000FF"/>
                </a:solidFill>
                <a:uFill>
                  <a:solidFill>
                    <a:srgbClr val="0000FF"/>
                  </a:solidFill>
                </a:uFill>
                <a:latin typeface="Arial Black" panose="020B0A04020102020204" pitchFamily="34" charset="0"/>
                <a:cs typeface="Arial" panose="020B0604020202020204" pitchFamily="34" charset="0"/>
                <a:hlinkClick r:id="rId2"/>
              </a:rPr>
              <a:t>sebkho@hotmail.com</a:t>
            </a:r>
            <a:r>
              <a:rPr sz="1050" b="1" spc="-65" dirty="0">
                <a:latin typeface="Arial Black" panose="020B0A04020102020204" pitchFamily="34" charset="0"/>
                <a:cs typeface="Arial" panose="020B0604020202020204" pitchFamily="34" charset="0"/>
              </a:rPr>
              <a:t>&gt;  </a:t>
            </a:r>
            <a:r>
              <a:rPr sz="1050" b="1" spc="-70" dirty="0">
                <a:latin typeface="Arial Black" panose="020B0A04020102020204" pitchFamily="34" charset="0"/>
                <a:cs typeface="Arial" panose="020B0604020202020204" pitchFamily="34" charset="0"/>
              </a:rPr>
              <a:t>Sent: </a:t>
            </a:r>
            <a:r>
              <a:rPr sz="1050" b="1" spc="-65" dirty="0">
                <a:latin typeface="Arial Black" panose="020B0A04020102020204" pitchFamily="34" charset="0"/>
                <a:cs typeface="Arial" panose="020B0604020202020204" pitchFamily="34" charset="0"/>
              </a:rPr>
              <a:t>Friday, </a:t>
            </a:r>
            <a:r>
              <a:rPr sz="1050" b="1" spc="-100" dirty="0">
                <a:latin typeface="Arial Black" panose="020B0A04020102020204" pitchFamily="34" charset="0"/>
                <a:cs typeface="Arial" panose="020B0604020202020204" pitchFamily="34" charset="0"/>
              </a:rPr>
              <a:t>June</a:t>
            </a:r>
            <a:r>
              <a:rPr lang="en-PH" sz="1050" b="1" spc="-100"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22, </a:t>
            </a:r>
            <a:r>
              <a:rPr sz="1050" b="1" spc="-45" dirty="0">
                <a:latin typeface="Arial Black" panose="020B0A04020102020204" pitchFamily="34" charset="0"/>
                <a:cs typeface="Arial" panose="020B0604020202020204" pitchFamily="34" charset="0"/>
              </a:rPr>
              <a:t>2018 10:54:09</a:t>
            </a:r>
            <a:r>
              <a:rPr sz="1050" b="1" spc="-170"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AM</a:t>
            </a:r>
            <a:endParaRPr sz="1050" dirty="0">
              <a:latin typeface="Arial Black" panose="020B0A04020102020204" pitchFamily="34" charset="0"/>
              <a:cs typeface="Arial" panose="020B0604020202020204" pitchFamily="34" charset="0"/>
            </a:endParaRPr>
          </a:p>
          <a:p>
            <a:pPr>
              <a:lnSpc>
                <a:spcPct val="100000"/>
              </a:lnSpc>
              <a:spcBef>
                <a:spcPts val="20"/>
              </a:spcBef>
            </a:pPr>
            <a:endParaRPr sz="1050" dirty="0">
              <a:latin typeface="Arial Black" panose="020B0A04020102020204" pitchFamily="34" charset="0"/>
              <a:cs typeface="Arial" panose="020B0604020202020204" pitchFamily="34" charset="0"/>
            </a:endParaRPr>
          </a:p>
          <a:p>
            <a:pPr marL="12700">
              <a:lnSpc>
                <a:spcPct val="100000"/>
              </a:lnSpc>
              <a:spcBef>
                <a:spcPts val="5"/>
              </a:spcBef>
            </a:pPr>
            <a:r>
              <a:rPr sz="1050" b="1" spc="-80" dirty="0">
                <a:latin typeface="Arial Black" panose="020B0A04020102020204" pitchFamily="34" charset="0"/>
                <a:cs typeface="Arial" panose="020B0604020202020204" pitchFamily="34" charset="0"/>
              </a:rPr>
              <a:t>To: </a:t>
            </a:r>
            <a:r>
              <a:rPr sz="1050" b="1" spc="-95" dirty="0">
                <a:latin typeface="Arial Black" panose="020B0A04020102020204" pitchFamily="34" charset="0"/>
                <a:cs typeface="Arial" panose="020B0604020202020204" pitchFamily="34" charset="0"/>
              </a:rPr>
              <a:t>Emma </a:t>
            </a:r>
            <a:r>
              <a:rPr sz="1050" b="1" spc="-85" dirty="0">
                <a:latin typeface="Arial Black" panose="020B0A04020102020204" pitchFamily="34" charset="0"/>
                <a:cs typeface="Arial" panose="020B0604020202020204" pitchFamily="34" charset="0"/>
              </a:rPr>
              <a:t>Teves; </a:t>
            </a:r>
            <a:r>
              <a:rPr sz="1050" b="1" spc="-105" dirty="0">
                <a:latin typeface="Arial Black" panose="020B0A04020102020204" pitchFamily="34" charset="0"/>
                <a:cs typeface="Arial" panose="020B0604020202020204" pitchFamily="34" charset="0"/>
              </a:rPr>
              <a:t>Sam</a:t>
            </a:r>
            <a:r>
              <a:rPr sz="1050" b="1" spc="-80" dirty="0">
                <a:latin typeface="Arial Black" panose="020B0A04020102020204" pitchFamily="34" charset="0"/>
                <a:cs typeface="Arial" panose="020B0604020202020204" pitchFamily="34" charset="0"/>
              </a:rPr>
              <a:t> </a:t>
            </a:r>
            <a:r>
              <a:rPr sz="1050" b="1" spc="-70" dirty="0">
                <a:latin typeface="Arial Black" panose="020B0A04020102020204" pitchFamily="34" charset="0"/>
                <a:cs typeface="Arial" panose="020B0604020202020204" pitchFamily="34" charset="0"/>
              </a:rPr>
              <a:t>Buot</a:t>
            </a:r>
            <a:endParaRPr sz="1050" dirty="0">
              <a:latin typeface="Arial Black" panose="020B0A04020102020204" pitchFamily="34" charset="0"/>
              <a:cs typeface="Arial" panose="020B0604020202020204" pitchFamily="34" charset="0"/>
            </a:endParaRPr>
          </a:p>
          <a:p>
            <a:pPr marL="12700" marR="264160">
              <a:lnSpc>
                <a:spcPct val="101899"/>
              </a:lnSpc>
            </a:pPr>
            <a:r>
              <a:rPr sz="1050" b="1" spc="-120" dirty="0">
                <a:latin typeface="Arial Black" panose="020B0A04020102020204" pitchFamily="34" charset="0"/>
                <a:cs typeface="Arial" panose="020B0604020202020204" pitchFamily="34" charset="0"/>
              </a:rPr>
              <a:t>Cc: </a:t>
            </a:r>
            <a:r>
              <a:rPr sz="1050" b="1" spc="-55" dirty="0">
                <a:latin typeface="Arial Black" panose="020B0A04020102020204" pitchFamily="34" charset="0"/>
                <a:cs typeface="Arial" panose="020B0604020202020204" pitchFamily="34" charset="0"/>
              </a:rPr>
              <a:t>esther </a:t>
            </a:r>
            <a:r>
              <a:rPr sz="1050" b="1" spc="-50" dirty="0">
                <a:latin typeface="Arial Black" panose="020B0A04020102020204" pitchFamily="34" charset="0"/>
                <a:cs typeface="Arial" panose="020B0604020202020204" pitchFamily="34" charset="0"/>
              </a:rPr>
              <a:t>amante; </a:t>
            </a:r>
            <a:r>
              <a:rPr sz="1050" b="1" spc="-60" dirty="0">
                <a:latin typeface="Arial Black" panose="020B0A04020102020204" pitchFamily="34" charset="0"/>
                <a:cs typeface="Arial" panose="020B0604020202020204" pitchFamily="34" charset="0"/>
              </a:rPr>
              <a:t>Norma </a:t>
            </a:r>
            <a:r>
              <a:rPr sz="1050" b="1" spc="-75" dirty="0">
                <a:latin typeface="Arial Black" panose="020B0A04020102020204" pitchFamily="34" charset="0"/>
                <a:cs typeface="Arial" panose="020B0604020202020204" pitchFamily="34" charset="0"/>
              </a:rPr>
              <a:t>Strong; </a:t>
            </a:r>
            <a:r>
              <a:rPr sz="1050" b="1" spc="-60" dirty="0">
                <a:latin typeface="Arial Black" panose="020B0A04020102020204" pitchFamily="34" charset="0"/>
                <a:cs typeface="Arial" panose="020B0604020202020204" pitchFamily="34" charset="0"/>
              </a:rPr>
              <a:t>Ophelia Pantejo; </a:t>
            </a:r>
            <a:r>
              <a:rPr sz="1050" b="1" spc="-65" dirty="0">
                <a:latin typeface="Arial Black" panose="020B0A04020102020204" pitchFamily="34" charset="0"/>
                <a:cs typeface="Arial" panose="020B0604020202020204" pitchFamily="34" charset="0"/>
              </a:rPr>
              <a:t>Erlinda </a:t>
            </a:r>
            <a:r>
              <a:rPr sz="1050" b="1" spc="-50" dirty="0">
                <a:latin typeface="Arial Black" panose="020B0A04020102020204" pitchFamily="34" charset="0"/>
                <a:cs typeface="Arial" panose="020B0604020202020204" pitchFamily="34" charset="0"/>
              </a:rPr>
              <a:t>Demeterio; </a:t>
            </a:r>
            <a:r>
              <a:rPr sz="1050" b="1" spc="-70" dirty="0">
                <a:latin typeface="Arial Black" panose="020B0A04020102020204" pitchFamily="34" charset="0"/>
                <a:cs typeface="Arial" panose="020B0604020202020204" pitchFamily="34" charset="0"/>
              </a:rPr>
              <a:t>Fele </a:t>
            </a:r>
            <a:r>
              <a:rPr sz="1050" b="1" spc="-60" dirty="0">
                <a:latin typeface="Arial Black" panose="020B0A04020102020204" pitchFamily="34" charset="0"/>
                <a:cs typeface="Arial" panose="020B0604020202020204" pitchFamily="34" charset="0"/>
              </a:rPr>
              <a:t>Magdamo; </a:t>
            </a:r>
            <a:r>
              <a:rPr sz="1050" b="1" u="sng" spc="-55" dirty="0">
                <a:solidFill>
                  <a:srgbClr val="0000FF"/>
                </a:solidFill>
                <a:uFill>
                  <a:solidFill>
                    <a:srgbClr val="0000FF"/>
                  </a:solidFill>
                </a:uFill>
                <a:latin typeface="Arial Black" panose="020B0A04020102020204" pitchFamily="34" charset="0"/>
                <a:cs typeface="Arial" panose="020B0604020202020204" pitchFamily="34" charset="0"/>
                <a:hlinkClick r:id="rId3"/>
              </a:rPr>
              <a:t>carmen@buot.net</a:t>
            </a:r>
            <a:r>
              <a:rPr sz="1050" b="1" spc="-55" dirty="0">
                <a:latin typeface="Arial Black" panose="020B0A04020102020204" pitchFamily="34" charset="0"/>
                <a:cs typeface="Arial" panose="020B0604020202020204" pitchFamily="34" charset="0"/>
                <a:hlinkClick r:id="rId3"/>
              </a:rPr>
              <a:t>; </a:t>
            </a:r>
            <a:r>
              <a:rPr sz="1050" b="1" spc="-85" dirty="0">
                <a:latin typeface="Arial Black" panose="020B0A04020102020204" pitchFamily="34" charset="0"/>
                <a:cs typeface="Arial" panose="020B0604020202020204" pitchFamily="34" charset="0"/>
              </a:rPr>
              <a:t>Ruby; </a:t>
            </a:r>
            <a:r>
              <a:rPr sz="1050" b="1" spc="-75" dirty="0">
                <a:latin typeface="Arial Black" panose="020B0A04020102020204" pitchFamily="34" charset="0"/>
                <a:cs typeface="Arial" panose="020B0604020202020204" pitchFamily="34" charset="0"/>
              </a:rPr>
              <a:t>Frank  </a:t>
            </a:r>
            <a:r>
              <a:rPr sz="1050" b="1" spc="-70" dirty="0">
                <a:latin typeface="Arial Black" panose="020B0A04020102020204" pitchFamily="34" charset="0"/>
                <a:cs typeface="Arial" panose="020B0604020202020204" pitchFamily="34" charset="0"/>
              </a:rPr>
              <a:t>Gorrez; </a:t>
            </a:r>
            <a:r>
              <a:rPr sz="1050" b="1" spc="-25" dirty="0">
                <a:latin typeface="Arial Black" panose="020B0A04020102020204" pitchFamily="34" charset="0"/>
                <a:cs typeface="Arial" panose="020B0604020202020204" pitchFamily="34" charset="0"/>
              </a:rPr>
              <a:t>W. </a:t>
            </a:r>
            <a:r>
              <a:rPr sz="1050" b="1" spc="-65" dirty="0">
                <a:latin typeface="Arial Black" panose="020B0A04020102020204" pitchFamily="34" charset="0"/>
                <a:cs typeface="Arial" panose="020B0604020202020204" pitchFamily="34" charset="0"/>
              </a:rPr>
              <a:t>Llamera; </a:t>
            </a:r>
            <a:r>
              <a:rPr sz="1050" b="1" spc="-75" dirty="0">
                <a:latin typeface="Arial Black" panose="020B0A04020102020204" pitchFamily="34" charset="0"/>
                <a:cs typeface="Arial" panose="020B0604020202020204" pitchFamily="34" charset="0"/>
              </a:rPr>
              <a:t>Rolando </a:t>
            </a:r>
            <a:r>
              <a:rPr sz="1050" b="1" spc="-60" dirty="0">
                <a:latin typeface="Arial Black" panose="020B0A04020102020204" pitchFamily="34" charset="0"/>
                <a:cs typeface="Arial" panose="020B0604020202020204" pitchFamily="34" charset="0"/>
              </a:rPr>
              <a:t>Magdamo; </a:t>
            </a:r>
            <a:r>
              <a:rPr sz="1050" b="1" spc="-90" dirty="0">
                <a:latin typeface="Arial Black" panose="020B0A04020102020204" pitchFamily="34" charset="0"/>
                <a:cs typeface="Arial" panose="020B0604020202020204" pitchFamily="34" charset="0"/>
              </a:rPr>
              <a:t>Ben </a:t>
            </a:r>
            <a:r>
              <a:rPr sz="1050" b="1" spc="-70" dirty="0">
                <a:latin typeface="Arial Black" panose="020B0A04020102020204" pitchFamily="34" charset="0"/>
                <a:cs typeface="Arial" panose="020B0604020202020204" pitchFamily="34" charset="0"/>
              </a:rPr>
              <a:t>Cabral; Ruth Buot </a:t>
            </a:r>
            <a:r>
              <a:rPr sz="1050" b="1" spc="-65" dirty="0">
                <a:latin typeface="Arial Black" panose="020B0A04020102020204" pitchFamily="34" charset="0"/>
                <a:cs typeface="Arial" panose="020B0604020202020204" pitchFamily="34" charset="0"/>
              </a:rPr>
              <a:t>Yandell; </a:t>
            </a:r>
            <a:r>
              <a:rPr sz="1050" b="1" spc="-70" dirty="0">
                <a:latin typeface="Arial Black" panose="020B0A04020102020204" pitchFamily="34" charset="0"/>
                <a:cs typeface="Arial" panose="020B0604020202020204" pitchFamily="34" charset="0"/>
              </a:rPr>
              <a:t>Rev. </a:t>
            </a:r>
            <a:r>
              <a:rPr sz="1050" b="1" spc="-45" dirty="0">
                <a:latin typeface="Arial Black" panose="020B0A04020102020204" pitchFamily="34" charset="0"/>
                <a:cs typeface="Arial" panose="020B0604020202020204" pitchFamily="34" charset="0"/>
              </a:rPr>
              <a:t>Dr. </a:t>
            </a:r>
            <a:r>
              <a:rPr sz="1050" b="1" spc="-70" dirty="0">
                <a:latin typeface="Arial Black" panose="020B0A04020102020204" pitchFamily="34" charset="0"/>
                <a:cs typeface="Arial" panose="020B0604020202020204" pitchFamily="34" charset="0"/>
              </a:rPr>
              <a:t>Frederick Agnir; Benjamin </a:t>
            </a:r>
            <a:r>
              <a:rPr sz="1050" b="1" spc="-55" dirty="0">
                <a:latin typeface="Arial Black" panose="020B0A04020102020204" pitchFamily="34" charset="0"/>
                <a:cs typeface="Arial" panose="020B0604020202020204" pitchFamily="34" charset="0"/>
              </a:rPr>
              <a:t>Malayang </a:t>
            </a:r>
            <a:r>
              <a:rPr sz="1050" b="1" spc="-25" dirty="0">
                <a:latin typeface="Arial Black" panose="020B0A04020102020204" pitchFamily="34" charset="0"/>
                <a:cs typeface="Arial" panose="020B0604020202020204" pitchFamily="34" charset="0"/>
              </a:rPr>
              <a:t>III;  </a:t>
            </a:r>
            <a:r>
              <a:rPr sz="1050" b="1" spc="-70" dirty="0">
                <a:latin typeface="Arial Black" panose="020B0A04020102020204" pitchFamily="34" charset="0"/>
                <a:cs typeface="Arial" panose="020B0604020202020204" pitchFamily="34" charset="0"/>
              </a:rPr>
              <a:t>Eleanor </a:t>
            </a:r>
            <a:r>
              <a:rPr sz="1050" b="1" spc="-75" dirty="0">
                <a:latin typeface="Arial Black" panose="020B0A04020102020204" pitchFamily="34" charset="0"/>
                <a:cs typeface="Arial" panose="020B0604020202020204" pitchFamily="34" charset="0"/>
              </a:rPr>
              <a:t>Funda-Sardual; </a:t>
            </a:r>
            <a:r>
              <a:rPr sz="1050" b="1" spc="-40" dirty="0">
                <a:latin typeface="Arial Black" panose="020B0A04020102020204" pitchFamily="34" charset="0"/>
                <a:cs typeface="Arial" panose="020B0604020202020204" pitchFamily="34" charset="0"/>
              </a:rPr>
              <a:t>Myrna </a:t>
            </a:r>
            <a:r>
              <a:rPr sz="1050" b="1" spc="-60" dirty="0">
                <a:latin typeface="Arial Black" panose="020B0A04020102020204" pitchFamily="34" charset="0"/>
                <a:cs typeface="Arial" panose="020B0604020202020204" pitchFamily="34" charset="0"/>
              </a:rPr>
              <a:t>Sweet; </a:t>
            </a:r>
            <a:r>
              <a:rPr sz="1050" b="1" spc="-45" dirty="0">
                <a:latin typeface="Arial Black" panose="020B0A04020102020204" pitchFamily="34" charset="0"/>
                <a:cs typeface="Arial" panose="020B0604020202020204" pitchFamily="34" charset="0"/>
              </a:rPr>
              <a:t>Dr. </a:t>
            </a:r>
            <a:r>
              <a:rPr sz="1050" b="1" spc="-80" dirty="0">
                <a:latin typeface="Arial Black" panose="020B0A04020102020204" pitchFamily="34" charset="0"/>
                <a:cs typeface="Arial" panose="020B0604020202020204" pitchFamily="34" charset="0"/>
              </a:rPr>
              <a:t>Angel </a:t>
            </a:r>
            <a:r>
              <a:rPr sz="1050" b="1" spc="-65" dirty="0">
                <a:latin typeface="Arial Black" panose="020B0A04020102020204" pitchFamily="34" charset="0"/>
                <a:cs typeface="Arial" panose="020B0604020202020204" pitchFamily="34" charset="0"/>
              </a:rPr>
              <a:t>Alcala,; </a:t>
            </a:r>
            <a:r>
              <a:rPr sz="1050" b="1" spc="-75" dirty="0">
                <a:latin typeface="Arial Black" panose="020B0A04020102020204" pitchFamily="34" charset="0"/>
                <a:cs typeface="Arial" panose="020B0604020202020204" pitchFamily="34" charset="0"/>
              </a:rPr>
              <a:t>Demy </a:t>
            </a:r>
            <a:r>
              <a:rPr sz="1050" b="1" spc="-55" dirty="0">
                <a:latin typeface="Arial Black" panose="020B0A04020102020204" pitchFamily="34" charset="0"/>
                <a:cs typeface="Arial" panose="020B0604020202020204" pitchFamily="34" charset="0"/>
              </a:rPr>
              <a:t>Navarro; </a:t>
            </a:r>
            <a:r>
              <a:rPr sz="1050" b="1" spc="-80" dirty="0">
                <a:latin typeface="Arial Black" panose="020B0A04020102020204" pitchFamily="34" charset="0"/>
                <a:cs typeface="Arial" panose="020B0604020202020204" pitchFamily="34" charset="0"/>
              </a:rPr>
              <a:t>Somera </a:t>
            </a:r>
            <a:r>
              <a:rPr sz="1050" b="1" spc="-75" dirty="0">
                <a:latin typeface="Arial Black" panose="020B0A04020102020204" pitchFamily="34" charset="0"/>
                <a:cs typeface="Arial" panose="020B0604020202020204" pitchFamily="34" charset="0"/>
              </a:rPr>
              <a:t>Frank; </a:t>
            </a:r>
            <a:r>
              <a:rPr sz="1050" b="1" spc="-70" dirty="0">
                <a:latin typeface="Arial Black" panose="020B0A04020102020204" pitchFamily="34" charset="0"/>
                <a:cs typeface="Arial" panose="020B0604020202020204" pitchFamily="34" charset="0"/>
              </a:rPr>
              <a:t>Gideon Alegado, </a:t>
            </a:r>
            <a:r>
              <a:rPr sz="1050" b="1" spc="-50" dirty="0">
                <a:latin typeface="Arial Black" panose="020B0A04020102020204" pitchFamily="34" charset="0"/>
                <a:cs typeface="Arial" panose="020B0604020202020204" pitchFamily="34" charset="0"/>
              </a:rPr>
              <a:t>Dr.; </a:t>
            </a:r>
            <a:r>
              <a:rPr sz="1050" b="1" spc="-55" dirty="0">
                <a:latin typeface="Arial Black" panose="020B0A04020102020204" pitchFamily="34" charset="0"/>
                <a:cs typeface="Arial" panose="020B0604020202020204" pitchFamily="34" charset="0"/>
              </a:rPr>
              <a:t>Hawthorne  </a:t>
            </a:r>
            <a:r>
              <a:rPr sz="1050" b="1" spc="-65" dirty="0">
                <a:latin typeface="Arial Black" panose="020B0A04020102020204" pitchFamily="34" charset="0"/>
                <a:cs typeface="Arial" panose="020B0604020202020204" pitchFamily="34" charset="0"/>
              </a:rPr>
              <a:t>Ghent; </a:t>
            </a:r>
            <a:r>
              <a:rPr sz="1050" b="1" spc="-75" dirty="0">
                <a:latin typeface="Arial Black" panose="020B0A04020102020204" pitchFamily="34" charset="0"/>
                <a:cs typeface="Arial" panose="020B0604020202020204" pitchFamily="34" charset="0"/>
              </a:rPr>
              <a:t>Rolando </a:t>
            </a:r>
            <a:r>
              <a:rPr sz="1050" b="1" spc="-60" dirty="0">
                <a:latin typeface="Arial Black" panose="020B0A04020102020204" pitchFamily="34" charset="0"/>
                <a:cs typeface="Arial" panose="020B0604020202020204" pitchFamily="34" charset="0"/>
              </a:rPr>
              <a:t>Del </a:t>
            </a:r>
            <a:r>
              <a:rPr sz="1050" b="1" spc="-75" dirty="0">
                <a:latin typeface="Arial Black" panose="020B0A04020102020204" pitchFamily="34" charset="0"/>
                <a:cs typeface="Arial" panose="020B0604020202020204" pitchFamily="34" charset="0"/>
              </a:rPr>
              <a:t>Carmen;</a:t>
            </a:r>
            <a:r>
              <a:rPr sz="1050" b="1" spc="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Myrnabarinaga</a:t>
            </a:r>
            <a:endParaRPr sz="1050" dirty="0">
              <a:latin typeface="Arial Black" panose="020B0A04020102020204" pitchFamily="34" charset="0"/>
              <a:cs typeface="Arial" panose="020B0604020202020204" pitchFamily="34" charset="0"/>
            </a:endParaRPr>
          </a:p>
          <a:p>
            <a:pPr marL="12700">
              <a:lnSpc>
                <a:spcPct val="100000"/>
              </a:lnSpc>
              <a:spcBef>
                <a:spcPts val="15"/>
              </a:spcBef>
            </a:pPr>
            <a:r>
              <a:rPr sz="1050" b="1" spc="-75" dirty="0">
                <a:latin typeface="Arial Black" panose="020B0A04020102020204" pitchFamily="34" charset="0"/>
                <a:cs typeface="Arial" panose="020B0604020202020204" pitchFamily="34" charset="0"/>
              </a:rPr>
              <a:t>Subject: </a:t>
            </a:r>
            <a:r>
              <a:rPr sz="1050" b="1" spc="-85" dirty="0">
                <a:latin typeface="Arial Black" panose="020B0A04020102020204" pitchFamily="34" charset="0"/>
                <a:cs typeface="Arial" panose="020B0604020202020204" pitchFamily="34" charset="0"/>
              </a:rPr>
              <a:t>Re: </a:t>
            </a:r>
            <a:r>
              <a:rPr sz="1050" b="1" spc="-80" dirty="0">
                <a:latin typeface="Arial Black" panose="020B0A04020102020204" pitchFamily="34" charset="0"/>
                <a:cs typeface="Arial" panose="020B0604020202020204" pitchFamily="34" charset="0"/>
              </a:rPr>
              <a:t>Femme</a:t>
            </a:r>
            <a:r>
              <a:rPr sz="1050" b="1" spc="2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Munn</a:t>
            </a:r>
            <a:endParaRPr sz="1050" dirty="0">
              <a:latin typeface="Arial Black" panose="020B0A04020102020204" pitchFamily="34" charset="0"/>
              <a:cs typeface="Arial" panose="020B0604020202020204" pitchFamily="34" charset="0"/>
            </a:endParaRPr>
          </a:p>
          <a:p>
            <a:pPr>
              <a:lnSpc>
                <a:spcPct val="100000"/>
              </a:lnSpc>
              <a:spcBef>
                <a:spcPts val="20"/>
              </a:spcBef>
            </a:pPr>
            <a:endParaRPr sz="1050" dirty="0">
              <a:latin typeface="Arial Black" panose="020B0A04020102020204" pitchFamily="34" charset="0"/>
              <a:cs typeface="Arial" panose="020B0604020202020204" pitchFamily="34" charset="0"/>
            </a:endParaRPr>
          </a:p>
          <a:p>
            <a:pPr marL="12700">
              <a:lnSpc>
                <a:spcPct val="100000"/>
              </a:lnSpc>
            </a:pPr>
            <a:r>
              <a:rPr sz="1050" b="1" spc="-90"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the </a:t>
            </a:r>
            <a:r>
              <a:rPr sz="1050" b="1" spc="-45" dirty="0">
                <a:latin typeface="Arial Black" panose="020B0A04020102020204" pitchFamily="34" charset="0"/>
                <a:cs typeface="Arial" panose="020B0604020202020204" pitchFamily="34" charset="0"/>
              </a:rPr>
              <a:t>World-wide </a:t>
            </a:r>
            <a:r>
              <a:rPr sz="1050" b="1" spc="-65" dirty="0">
                <a:latin typeface="Arial Black" panose="020B0A04020102020204" pitchFamily="34" charset="0"/>
                <a:cs typeface="Arial" panose="020B0604020202020204" pitchFamily="34" charset="0"/>
              </a:rPr>
              <a:t>Silliman</a:t>
            </a:r>
            <a:r>
              <a:rPr sz="1050" b="1" spc="-2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Family:</a:t>
            </a:r>
            <a:endParaRPr sz="1050" dirty="0">
              <a:latin typeface="Arial Black" panose="020B0A04020102020204" pitchFamily="34" charset="0"/>
              <a:cs typeface="Arial" panose="020B0604020202020204" pitchFamily="34" charset="0"/>
            </a:endParaRPr>
          </a:p>
          <a:p>
            <a:pPr>
              <a:lnSpc>
                <a:spcPct val="100000"/>
              </a:lnSpc>
            </a:pPr>
            <a:endParaRPr sz="1050" dirty="0">
              <a:latin typeface="Arial Black" panose="020B0A04020102020204" pitchFamily="34" charset="0"/>
              <a:cs typeface="Arial" panose="020B0604020202020204" pitchFamily="34" charset="0"/>
            </a:endParaRPr>
          </a:p>
          <a:p>
            <a:pPr marL="12700" marR="5715">
              <a:lnSpc>
                <a:spcPct val="102200"/>
              </a:lnSpc>
            </a:pPr>
            <a:r>
              <a:rPr sz="1050" b="1" spc="-75" dirty="0">
                <a:latin typeface="Arial Black" panose="020B0A04020102020204" pitchFamily="34" charset="0"/>
                <a:cs typeface="Arial" panose="020B0604020202020204" pitchFamily="34" charset="0"/>
              </a:rPr>
              <a:t>Words </a:t>
            </a:r>
            <a:r>
              <a:rPr sz="1050" b="1" spc="-65" dirty="0">
                <a:latin typeface="Arial Black" panose="020B0A04020102020204" pitchFamily="34" charset="0"/>
                <a:cs typeface="Arial" panose="020B0604020202020204" pitchFamily="34" charset="0"/>
              </a:rPr>
              <a:t>cannot </a:t>
            </a:r>
            <a:r>
              <a:rPr sz="1050" b="1" spc="-55" dirty="0">
                <a:latin typeface="Arial Black" panose="020B0A04020102020204" pitchFamily="34" charset="0"/>
                <a:cs typeface="Arial" panose="020B0604020202020204" pitchFamily="34" charset="0"/>
              </a:rPr>
              <a:t>adequately </a:t>
            </a:r>
            <a:r>
              <a:rPr sz="1050" b="1" spc="-75" dirty="0">
                <a:latin typeface="Arial Black" panose="020B0A04020102020204" pitchFamily="34" charset="0"/>
                <a:cs typeface="Arial" panose="020B0604020202020204" pitchFamily="34" charset="0"/>
              </a:rPr>
              <a:t>describe </a:t>
            </a:r>
            <a:r>
              <a:rPr sz="1050" b="1" spc="-60" dirty="0">
                <a:latin typeface="Arial Black" panose="020B0A04020102020204" pitchFamily="34" charset="0"/>
                <a:cs typeface="Arial" panose="020B0604020202020204" pitchFamily="34" charset="0"/>
              </a:rPr>
              <a:t>our </a:t>
            </a:r>
            <a:r>
              <a:rPr sz="1050" b="1" spc="-90" dirty="0">
                <a:latin typeface="Arial Black" panose="020B0A04020102020204" pitchFamily="34" charset="0"/>
                <a:cs typeface="Arial" panose="020B0604020202020204" pitchFamily="34" charset="0"/>
              </a:rPr>
              <a:t>sense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profound </a:t>
            </a:r>
            <a:r>
              <a:rPr sz="1050" b="1" spc="-95" dirty="0">
                <a:latin typeface="Arial Black" panose="020B0A04020102020204" pitchFamily="34" charset="0"/>
                <a:cs typeface="Arial" panose="020B0604020202020204" pitchFamily="34" charset="0"/>
              </a:rPr>
              <a:t>loss </a:t>
            </a:r>
            <a:r>
              <a:rPr sz="1050" b="1" spc="-30" dirty="0">
                <a:latin typeface="Arial Black" panose="020B0A04020102020204" pitchFamily="34" charset="0"/>
                <a:cs typeface="Arial" panose="020B0604020202020204" pitchFamily="34" charset="0"/>
              </a:rPr>
              <a:t>with </a:t>
            </a:r>
            <a:r>
              <a:rPr sz="1050" b="1" spc="-40" dirty="0">
                <a:latin typeface="Arial Black" panose="020B0A04020102020204" pitchFamily="34" charset="0"/>
                <a:cs typeface="Arial" panose="020B0604020202020204" pitchFamily="34" charset="0"/>
              </a:rPr>
              <a:t>the </a:t>
            </a:r>
            <a:r>
              <a:rPr sz="1050" b="1" spc="-90" dirty="0">
                <a:latin typeface="Arial Black" panose="020B0A04020102020204" pitchFamily="34" charset="0"/>
                <a:cs typeface="Arial" panose="020B0604020202020204" pitchFamily="34" charset="0"/>
              </a:rPr>
              <a:t>passing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Mrs. </a:t>
            </a:r>
            <a:r>
              <a:rPr sz="1050" b="1" spc="-70" dirty="0">
                <a:latin typeface="Arial Black" panose="020B0A04020102020204" pitchFamily="34" charset="0"/>
                <a:cs typeface="Arial" panose="020B0604020202020204" pitchFamily="34" charset="0"/>
              </a:rPr>
              <a:t>Eufemia </a:t>
            </a:r>
            <a:r>
              <a:rPr sz="1050" b="1" spc="-65" dirty="0">
                <a:latin typeface="Arial Black" panose="020B0A04020102020204" pitchFamily="34" charset="0"/>
                <a:cs typeface="Arial" panose="020B0604020202020204" pitchFamily="34" charset="0"/>
              </a:rPr>
              <a:t>"Femme" Tobias-Munn </a:t>
            </a:r>
            <a:r>
              <a:rPr sz="1050" b="1" spc="-25" dirty="0">
                <a:latin typeface="Arial Black" panose="020B0A04020102020204" pitchFamily="34" charset="0"/>
                <a:cs typeface="Arial" panose="020B0604020202020204" pitchFamily="34" charset="0"/>
              </a:rPr>
              <a:t>at </a:t>
            </a:r>
            <a:r>
              <a:rPr sz="1050" b="1" spc="-50" dirty="0">
                <a:latin typeface="Arial Black" panose="020B0A04020102020204" pitchFamily="34" charset="0"/>
                <a:cs typeface="Arial" panose="020B0604020202020204" pitchFamily="34" charset="0"/>
              </a:rPr>
              <a:t>her  </a:t>
            </a:r>
            <a:r>
              <a:rPr sz="1050" b="1" spc="-70" dirty="0">
                <a:latin typeface="Arial Black" panose="020B0A04020102020204" pitchFamily="34" charset="0"/>
                <a:cs typeface="Arial" panose="020B0604020202020204" pitchFamily="34" charset="0"/>
              </a:rPr>
              <a:t>home </a:t>
            </a:r>
            <a:r>
              <a:rPr sz="1050" b="1" spc="-55" dirty="0">
                <a:latin typeface="Arial Black" panose="020B0A04020102020204" pitchFamily="34" charset="0"/>
                <a:cs typeface="Arial" panose="020B0604020202020204" pitchFamily="34" charset="0"/>
              </a:rPr>
              <a:t>in </a:t>
            </a:r>
            <a:r>
              <a:rPr sz="1050" b="1" spc="-70" dirty="0">
                <a:latin typeface="Arial Black" panose="020B0A04020102020204" pitchFamily="34" charset="0"/>
                <a:cs typeface="Arial" panose="020B0604020202020204" pitchFamily="34" charset="0"/>
              </a:rPr>
              <a:t>Washington</a:t>
            </a:r>
            <a:r>
              <a:rPr sz="1050" b="1" spc="-25"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State.</a:t>
            </a:r>
            <a:endParaRPr sz="1050" dirty="0">
              <a:latin typeface="Arial Black" panose="020B0A04020102020204" pitchFamily="34" charset="0"/>
              <a:cs typeface="Arial" panose="020B0604020202020204" pitchFamily="34" charset="0"/>
            </a:endParaRPr>
          </a:p>
          <a:p>
            <a:pPr>
              <a:lnSpc>
                <a:spcPct val="100000"/>
              </a:lnSpc>
              <a:spcBef>
                <a:spcPts val="10"/>
              </a:spcBef>
            </a:pPr>
            <a:endParaRPr sz="1050" dirty="0">
              <a:latin typeface="Arial Black" panose="020B0A04020102020204" pitchFamily="34" charset="0"/>
              <a:cs typeface="Arial" panose="020B0604020202020204" pitchFamily="34" charset="0"/>
            </a:endParaRPr>
          </a:p>
          <a:p>
            <a:pPr marL="12700" marR="6985" algn="just">
              <a:lnSpc>
                <a:spcPct val="101699"/>
              </a:lnSpc>
            </a:pPr>
            <a:r>
              <a:rPr sz="1050" b="1" spc="-105" dirty="0">
                <a:latin typeface="Arial Black" panose="020B0A04020102020204" pitchFamily="34" charset="0"/>
                <a:cs typeface="Arial" panose="020B0604020202020204" pitchFamily="34" charset="0"/>
              </a:rPr>
              <a:t>She </a:t>
            </a:r>
            <a:r>
              <a:rPr sz="1050" b="1" spc="-90" dirty="0">
                <a:latin typeface="Arial Black" panose="020B0A04020102020204" pitchFamily="34" charset="0"/>
                <a:cs typeface="Arial" panose="020B0604020202020204" pitchFamily="34" charset="0"/>
              </a:rPr>
              <a:t>is </a:t>
            </a:r>
            <a:r>
              <a:rPr sz="1050" b="1" spc="-40" dirty="0">
                <a:latin typeface="Arial Black" panose="020B0A04020102020204" pitchFamily="34" charset="0"/>
                <a:cs typeface="Arial" panose="020B0604020202020204" pitchFamily="34" charset="0"/>
              </a:rPr>
              <a:t>truly </a:t>
            </a:r>
            <a:r>
              <a:rPr sz="1050" b="1" spc="-60" dirty="0">
                <a:latin typeface="Arial Black" panose="020B0A04020102020204" pitchFamily="34" charset="0"/>
                <a:cs typeface="Arial" panose="020B0604020202020204" pitchFamily="34" charset="0"/>
              </a:rPr>
              <a:t>a </a:t>
            </a:r>
            <a:r>
              <a:rPr sz="1050" b="1" spc="-35" dirty="0">
                <a:latin typeface="Arial Black" panose="020B0A04020102020204" pitchFamily="34" charset="0"/>
                <a:cs typeface="Arial" panose="020B0604020202020204" pitchFamily="34" charset="0"/>
              </a:rPr>
              <a:t>patriot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the </a:t>
            </a:r>
            <a:r>
              <a:rPr sz="1050" b="1" spc="-70" dirty="0">
                <a:latin typeface="Arial Black" panose="020B0A04020102020204" pitchFamily="34" charset="0"/>
                <a:cs typeface="Arial" panose="020B0604020202020204" pitchFamily="34" charset="0"/>
              </a:rPr>
              <a:t>Philippines </a:t>
            </a:r>
            <a:r>
              <a:rPr sz="1050" b="1" spc="-65" dirty="0">
                <a:latin typeface="Arial Black" panose="020B0A04020102020204" pitchFamily="34" charset="0"/>
                <a:cs typeface="Arial" panose="020B0604020202020204" pitchFamily="34" charset="0"/>
              </a:rPr>
              <a:t>and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the </a:t>
            </a:r>
            <a:r>
              <a:rPr sz="1050" b="1" spc="-65" dirty="0">
                <a:latin typeface="Arial Black" panose="020B0A04020102020204" pitchFamily="34" charset="0"/>
                <a:cs typeface="Arial" panose="020B0604020202020204" pitchFamily="34" charset="0"/>
              </a:rPr>
              <a:t>country </a:t>
            </a:r>
            <a:r>
              <a:rPr sz="1050" b="1" spc="-90" dirty="0">
                <a:latin typeface="Arial Black" panose="020B0A04020102020204" pitchFamily="34" charset="0"/>
                <a:cs typeface="Arial" panose="020B0604020202020204" pitchFamily="34" charset="0"/>
              </a:rPr>
              <a:t>she </a:t>
            </a:r>
            <a:r>
              <a:rPr sz="1050" b="1" spc="-50" dirty="0">
                <a:latin typeface="Arial Black" panose="020B0A04020102020204" pitchFamily="34" charset="0"/>
                <a:cs typeface="Arial" panose="020B0604020202020204" pitchFamily="34" charset="0"/>
              </a:rPr>
              <a:t>adopted, </a:t>
            </a:r>
            <a:r>
              <a:rPr sz="1050" b="1" spc="-40" dirty="0">
                <a:latin typeface="Arial Black" panose="020B0A04020102020204" pitchFamily="34" charset="0"/>
                <a:cs typeface="Arial" panose="020B0604020202020204" pitchFamily="34" charset="0"/>
              </a:rPr>
              <a:t>the </a:t>
            </a:r>
            <a:r>
              <a:rPr sz="1050" b="1" spc="-90" dirty="0">
                <a:latin typeface="Arial Black" panose="020B0A04020102020204" pitchFamily="34" charset="0"/>
                <a:cs typeface="Arial" panose="020B0604020202020204" pitchFamily="34" charset="0"/>
              </a:rPr>
              <a:t>USA. </a:t>
            </a:r>
            <a:r>
              <a:rPr sz="1050" b="1" spc="-105" dirty="0">
                <a:latin typeface="Arial Black" panose="020B0A04020102020204" pitchFamily="34" charset="0"/>
                <a:cs typeface="Arial" panose="020B0604020202020204" pitchFamily="34" charset="0"/>
              </a:rPr>
              <a:t>She </a:t>
            </a:r>
            <a:r>
              <a:rPr sz="1050" b="1" spc="-90" dirty="0">
                <a:latin typeface="Arial Black" panose="020B0A04020102020204" pitchFamily="34" charset="0"/>
                <a:cs typeface="Arial" panose="020B0604020202020204" pitchFamily="34" charset="0"/>
              </a:rPr>
              <a:t>has </a:t>
            </a:r>
            <a:r>
              <a:rPr sz="1050" b="1" spc="-70" dirty="0">
                <a:latin typeface="Arial Black" panose="020B0A04020102020204" pitchFamily="34" charset="0"/>
                <a:cs typeface="Arial" panose="020B0604020202020204" pitchFamily="34" charset="0"/>
              </a:rPr>
              <a:t>served </a:t>
            </a:r>
            <a:r>
              <a:rPr sz="1050" b="1" spc="-50" dirty="0">
                <a:latin typeface="Arial Black" panose="020B0A04020102020204" pitchFamily="34" charset="0"/>
                <a:cs typeface="Arial" panose="020B0604020202020204" pitchFamily="34" charset="0"/>
              </a:rPr>
              <a:t>both </a:t>
            </a:r>
            <a:r>
              <a:rPr sz="1050" b="1" spc="-35" dirty="0">
                <a:latin typeface="Arial Black" panose="020B0A04020102020204" pitchFamily="34" charset="0"/>
                <a:cs typeface="Arial" panose="020B0604020202020204" pitchFamily="34" charset="0"/>
              </a:rPr>
              <a:t>with </a:t>
            </a:r>
            <a:r>
              <a:rPr sz="1050" b="1" spc="-55" dirty="0">
                <a:latin typeface="Arial Black" panose="020B0A04020102020204" pitchFamily="34" charset="0"/>
                <a:cs typeface="Arial" panose="020B0604020202020204" pitchFamily="34" charset="0"/>
              </a:rPr>
              <a:t>dedication </a:t>
            </a:r>
            <a:r>
              <a:rPr sz="1050" b="1" spc="-65" dirty="0">
                <a:latin typeface="Arial Black" panose="020B0A04020102020204" pitchFamily="34" charset="0"/>
                <a:cs typeface="Arial" panose="020B0604020202020204" pitchFamily="34" charset="0"/>
              </a:rPr>
              <a:t>and  </a:t>
            </a:r>
            <a:r>
              <a:rPr sz="1050" b="1" spc="-50" dirty="0">
                <a:latin typeface="Arial Black" panose="020B0A04020102020204" pitchFamily="34" charset="0"/>
                <a:cs typeface="Arial" panose="020B0604020202020204" pitchFamily="34" charset="0"/>
              </a:rPr>
              <a:t>zeal. </a:t>
            </a:r>
            <a:r>
              <a:rPr sz="1050" b="1" spc="-55" dirty="0">
                <a:latin typeface="Arial Black" panose="020B0A04020102020204" pitchFamily="34" charset="0"/>
                <a:cs typeface="Arial" panose="020B0604020202020204" pitchFamily="34" charset="0"/>
              </a:rPr>
              <a:t>Her </a:t>
            </a:r>
            <a:r>
              <a:rPr sz="1050" b="1" spc="-70" dirty="0">
                <a:latin typeface="Arial Black" panose="020B0A04020102020204" pitchFamily="34" charset="0"/>
                <a:cs typeface="Arial" panose="020B0604020202020204" pitchFamily="34" charset="0"/>
              </a:rPr>
              <a:t>most </a:t>
            </a:r>
            <a:r>
              <a:rPr sz="1050" b="1" spc="-65" dirty="0">
                <a:latin typeface="Arial Black" panose="020B0A04020102020204" pitchFamily="34" charset="0"/>
                <a:cs typeface="Arial" panose="020B0604020202020204" pitchFamily="34" charset="0"/>
              </a:rPr>
              <a:t>significant </a:t>
            </a:r>
            <a:r>
              <a:rPr sz="1050" b="1" spc="-55" dirty="0">
                <a:latin typeface="Arial Black" panose="020B0A04020102020204" pitchFamily="34" charset="0"/>
                <a:cs typeface="Arial" panose="020B0604020202020204" pitchFamily="34" charset="0"/>
              </a:rPr>
              <a:t>contribution </a:t>
            </a:r>
            <a:r>
              <a:rPr sz="1050" b="1" spc="-30" dirty="0">
                <a:latin typeface="Arial Black" panose="020B0A04020102020204" pitchFamily="34" charset="0"/>
                <a:cs typeface="Arial" panose="020B0604020202020204" pitchFamily="34" charset="0"/>
              </a:rPr>
              <a:t>to </a:t>
            </a:r>
            <a:r>
              <a:rPr sz="1050" b="1" spc="-60" dirty="0">
                <a:latin typeface="Arial Black" panose="020B0A04020102020204" pitchFamily="34" charset="0"/>
                <a:cs typeface="Arial" panose="020B0604020202020204" pitchFamily="34" charset="0"/>
              </a:rPr>
              <a:t>Philippine </a:t>
            </a:r>
            <a:r>
              <a:rPr sz="1050" b="1" spc="-50" dirty="0">
                <a:latin typeface="Arial Black" panose="020B0A04020102020204" pitchFamily="34" charset="0"/>
                <a:cs typeface="Arial" panose="020B0604020202020204" pitchFamily="34" charset="0"/>
              </a:rPr>
              <a:t>unity </a:t>
            </a:r>
            <a:r>
              <a:rPr sz="1050" b="1" spc="-100" dirty="0">
                <a:latin typeface="Arial Black" panose="020B0A04020102020204" pitchFamily="34" charset="0"/>
                <a:cs typeface="Arial" panose="020B0604020202020204" pitchFamily="34" charset="0"/>
              </a:rPr>
              <a:t>as </a:t>
            </a:r>
            <a:r>
              <a:rPr sz="1050" b="1" spc="-60" dirty="0">
                <a:latin typeface="Arial Black" panose="020B0A04020102020204" pitchFamily="34" charset="0"/>
                <a:cs typeface="Arial" panose="020B0604020202020204" pitchFamily="34" charset="0"/>
              </a:rPr>
              <a:t>undivided</a:t>
            </a:r>
            <a:r>
              <a:rPr sz="1050" b="1" spc="13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nation </a:t>
            </a:r>
            <a:r>
              <a:rPr sz="1050" b="1" spc="-90" dirty="0">
                <a:latin typeface="Arial Black" panose="020B0A04020102020204" pitchFamily="34" charset="0"/>
                <a:cs typeface="Arial" panose="020B0604020202020204" pitchFamily="34" charset="0"/>
              </a:rPr>
              <a:t>is </a:t>
            </a:r>
            <a:r>
              <a:rPr sz="1050" b="1" spc="-50" dirty="0">
                <a:latin typeface="Arial Black" panose="020B0A04020102020204" pitchFamily="34" charset="0"/>
                <a:cs typeface="Arial" panose="020B0604020202020204" pitchFamily="34" charset="0"/>
              </a:rPr>
              <a:t>her </a:t>
            </a:r>
            <a:r>
              <a:rPr sz="1050" b="1" spc="-60" dirty="0">
                <a:latin typeface="Arial Black" panose="020B0A04020102020204" pitchFamily="34" charset="0"/>
                <a:cs typeface="Arial" panose="020B0604020202020204" pitchFamily="34" charset="0"/>
              </a:rPr>
              <a:t>avowed </a:t>
            </a:r>
            <a:r>
              <a:rPr sz="1050" b="1" spc="-50" dirty="0">
                <a:latin typeface="Arial Black" panose="020B0A04020102020204" pitchFamily="34" charset="0"/>
                <a:cs typeface="Arial" panose="020B0604020202020204" pitchFamily="34" charset="0"/>
              </a:rPr>
              <a:t>aim </a:t>
            </a:r>
            <a:r>
              <a:rPr sz="1050" b="1" spc="-30" dirty="0">
                <a:latin typeface="Arial Black" panose="020B0A04020102020204" pitchFamily="34" charset="0"/>
                <a:cs typeface="Arial" panose="020B0604020202020204" pitchFamily="34" charset="0"/>
              </a:rPr>
              <a:t>to </a:t>
            </a:r>
            <a:r>
              <a:rPr sz="1050" b="1" spc="-50" dirty="0">
                <a:latin typeface="Arial Black" panose="020B0A04020102020204" pitchFamily="34" charset="0"/>
                <a:cs typeface="Arial" panose="020B0604020202020204" pitchFamily="34" charset="0"/>
              </a:rPr>
              <a:t>heal </a:t>
            </a:r>
            <a:r>
              <a:rPr sz="1050" b="1" spc="-40" dirty="0">
                <a:latin typeface="Arial Black" panose="020B0A04020102020204" pitchFamily="34" charset="0"/>
                <a:cs typeface="Arial" panose="020B0604020202020204" pitchFamily="34" charset="0"/>
              </a:rPr>
              <a:t>the </a:t>
            </a:r>
            <a:r>
              <a:rPr sz="1050" b="1" spc="-70" dirty="0">
                <a:latin typeface="Arial Black" panose="020B0A04020102020204" pitchFamily="34" charset="0"/>
                <a:cs typeface="Arial" panose="020B0604020202020204" pitchFamily="34" charset="0"/>
              </a:rPr>
              <a:t>religious </a:t>
            </a:r>
            <a:r>
              <a:rPr sz="1050" b="1" spc="-55" dirty="0">
                <a:latin typeface="Arial Black" panose="020B0A04020102020204" pitchFamily="34" charset="0"/>
                <a:cs typeface="Arial" panose="020B0604020202020204" pitchFamily="34" charset="0"/>
              </a:rPr>
              <a:t>divide  </a:t>
            </a:r>
            <a:r>
              <a:rPr sz="1050" b="1" spc="-45" dirty="0">
                <a:latin typeface="Arial Black" panose="020B0A04020102020204" pitchFamily="34" charset="0"/>
                <a:cs typeface="Arial" panose="020B0604020202020204" pitchFamily="34" charset="0"/>
              </a:rPr>
              <a:t>between </a:t>
            </a:r>
            <a:r>
              <a:rPr sz="1050" b="1" spc="-75" dirty="0">
                <a:latin typeface="Arial Black" panose="020B0A04020102020204" pitchFamily="34" charset="0"/>
                <a:cs typeface="Arial" panose="020B0604020202020204" pitchFamily="34" charset="0"/>
              </a:rPr>
              <a:t>Christians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Muslims.</a:t>
            </a:r>
            <a:r>
              <a:rPr sz="1050" b="1" spc="130" dirty="0">
                <a:latin typeface="Arial Black" panose="020B0A04020102020204" pitchFamily="34" charset="0"/>
                <a:cs typeface="Arial" panose="020B0604020202020204" pitchFamily="34" charset="0"/>
              </a:rPr>
              <a:t> </a:t>
            </a:r>
            <a:r>
              <a:rPr sz="1050" b="1" spc="-100" dirty="0">
                <a:latin typeface="Arial Black" panose="020B0A04020102020204" pitchFamily="34" charset="0"/>
                <a:cs typeface="Arial" panose="020B0604020202020204" pitchFamily="34" charset="0"/>
              </a:rPr>
              <a:t>Thus </a:t>
            </a:r>
            <a:r>
              <a:rPr sz="1050" b="1" spc="-80" dirty="0">
                <a:latin typeface="Arial Black" panose="020B0A04020102020204" pitchFamily="34" charset="0"/>
                <a:cs typeface="Arial" panose="020B0604020202020204" pitchFamily="34" charset="0"/>
              </a:rPr>
              <a:t>was </a:t>
            </a:r>
            <a:r>
              <a:rPr sz="1050" b="1" spc="-60" dirty="0">
                <a:latin typeface="Arial Black" panose="020B0A04020102020204" pitchFamily="34" charset="0"/>
                <a:cs typeface="Arial" panose="020B0604020202020204" pitchFamily="34" charset="0"/>
              </a:rPr>
              <a:t>born </a:t>
            </a:r>
            <a:r>
              <a:rPr sz="1050" b="1" spc="-40"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Shalom </a:t>
            </a:r>
            <a:r>
              <a:rPr sz="1050" b="1" spc="-95" dirty="0">
                <a:latin typeface="Arial Black" panose="020B0A04020102020204" pitchFamily="34" charset="0"/>
                <a:cs typeface="Arial" panose="020B0604020202020204" pitchFamily="34" charset="0"/>
              </a:rPr>
              <a:t>Science </a:t>
            </a:r>
            <a:r>
              <a:rPr sz="1050" b="1" spc="-40" dirty="0">
                <a:latin typeface="Arial Black" panose="020B0A04020102020204" pitchFamily="34" charset="0"/>
                <a:cs typeface="Arial" panose="020B0604020202020204" pitchFamily="34" charset="0"/>
              </a:rPr>
              <a:t>Institute </a:t>
            </a:r>
            <a:r>
              <a:rPr sz="1050" b="1" spc="-50" dirty="0">
                <a:latin typeface="Arial Black" panose="020B0A04020102020204" pitchFamily="34" charset="0"/>
                <a:cs typeface="Arial" panose="020B0604020202020204" pitchFamily="34" charset="0"/>
              </a:rPr>
              <a:t>where </a:t>
            </a:r>
            <a:r>
              <a:rPr sz="1050" b="1" spc="-85" dirty="0">
                <a:latin typeface="Arial Black" panose="020B0A04020102020204" pitchFamily="34" charset="0"/>
                <a:cs typeface="Arial" panose="020B0604020202020204" pitchFamily="34" charset="0"/>
              </a:rPr>
              <a:t>young </a:t>
            </a:r>
            <a:r>
              <a:rPr sz="1050" b="1" spc="-75" dirty="0">
                <a:latin typeface="Arial Black" panose="020B0A04020102020204" pitchFamily="34" charset="0"/>
                <a:cs typeface="Arial" panose="020B0604020202020204" pitchFamily="34" charset="0"/>
              </a:rPr>
              <a:t>Filipinos </a:t>
            </a:r>
            <a:r>
              <a:rPr sz="1050" b="1" spc="-50" dirty="0">
                <a:latin typeface="Arial Black" panose="020B0A04020102020204" pitchFamily="34" charset="0"/>
                <a:cs typeface="Arial" panose="020B0604020202020204" pitchFamily="34" charset="0"/>
              </a:rPr>
              <a:t>from both </a:t>
            </a:r>
            <a:r>
              <a:rPr sz="1050" b="1" spc="-65" dirty="0">
                <a:latin typeface="Arial Black" panose="020B0A04020102020204" pitchFamily="34" charset="0"/>
                <a:cs typeface="Arial" panose="020B0604020202020204" pitchFamily="34" charset="0"/>
              </a:rPr>
              <a:t>cultures </a:t>
            </a:r>
            <a:r>
              <a:rPr sz="1050" b="1" spc="-45" dirty="0">
                <a:latin typeface="Arial Black" panose="020B0A04020102020204" pitchFamily="34" charset="0"/>
                <a:cs typeface="Arial" panose="020B0604020202020204" pitchFamily="34" charset="0"/>
              </a:rPr>
              <a:t>are  </a:t>
            </a:r>
            <a:r>
              <a:rPr sz="1050" b="1" spc="-50" dirty="0">
                <a:latin typeface="Arial Black" panose="020B0A04020102020204" pitchFamily="34" charset="0"/>
                <a:cs typeface="Arial" panose="020B0604020202020204" pitchFamily="34" charset="0"/>
              </a:rPr>
              <a:t>taught</a:t>
            </a:r>
            <a:r>
              <a:rPr sz="1050" b="1" spc="-90"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to</a:t>
            </a:r>
            <a:r>
              <a:rPr sz="1050" b="1" spc="-9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learn,</a:t>
            </a:r>
            <a:r>
              <a:rPr sz="1050" b="1" spc="-8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play,</a:t>
            </a:r>
            <a:r>
              <a:rPr sz="1050" b="1" spc="-8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pray</a:t>
            </a:r>
            <a:r>
              <a:rPr sz="1050" b="1" spc="-9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and</a:t>
            </a:r>
            <a:r>
              <a:rPr sz="1050" b="1" spc="-90"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dine</a:t>
            </a:r>
            <a:r>
              <a:rPr sz="1050" b="1" spc="-85"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together</a:t>
            </a:r>
            <a:r>
              <a:rPr sz="1050" b="1" spc="-90"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in</a:t>
            </a:r>
            <a:r>
              <a:rPr sz="1050" b="1" spc="-9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common </a:t>
            </a:r>
            <a:r>
              <a:rPr sz="1050" b="1" spc="-60" dirty="0">
                <a:latin typeface="Arial Black" panose="020B0A04020102020204" pitchFamily="34" charset="0"/>
                <a:cs typeface="Arial" panose="020B0604020202020204" pitchFamily="34" charset="0"/>
              </a:rPr>
              <a:t>pursuit</a:t>
            </a:r>
            <a:r>
              <a:rPr sz="1050" b="1" spc="-7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of</a:t>
            </a:r>
            <a:r>
              <a:rPr sz="1050" b="1" spc="-8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educational</a:t>
            </a:r>
            <a:r>
              <a:rPr sz="1050" b="1" spc="-10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enlightenment.  </a:t>
            </a:r>
            <a:r>
              <a:rPr sz="1050" b="1" spc="-100" dirty="0">
                <a:latin typeface="Arial Black" panose="020B0A04020102020204" pitchFamily="34" charset="0"/>
                <a:cs typeface="Arial" panose="020B0604020202020204" pitchFamily="34" charset="0"/>
              </a:rPr>
              <a:t>She</a:t>
            </a:r>
            <a:r>
              <a:rPr sz="1050" b="1" spc="-85" dirty="0">
                <a:latin typeface="Arial Black" panose="020B0A04020102020204" pitchFamily="34" charset="0"/>
                <a:cs typeface="Arial" panose="020B0604020202020204" pitchFamily="34" charset="0"/>
              </a:rPr>
              <a:t> </a:t>
            </a:r>
            <a:r>
              <a:rPr sz="1050" b="1" spc="-90" dirty="0">
                <a:latin typeface="Arial Black" panose="020B0A04020102020204" pitchFamily="34" charset="0"/>
                <a:cs typeface="Arial" panose="020B0604020202020204" pitchFamily="34" charset="0"/>
              </a:rPr>
              <a:t>has </a:t>
            </a:r>
            <a:r>
              <a:rPr sz="1050" b="1" spc="-60" dirty="0">
                <a:latin typeface="Arial Black" panose="020B0A04020102020204" pitchFamily="34" charset="0"/>
                <a:cs typeface="Arial" panose="020B0604020202020204" pitchFamily="34" charset="0"/>
              </a:rPr>
              <a:t>fought</a:t>
            </a:r>
            <a:r>
              <a:rPr sz="1050" b="1" spc="-8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hard</a:t>
            </a:r>
            <a:r>
              <a:rPr sz="1050" b="1" spc="-9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for</a:t>
            </a:r>
            <a:r>
              <a:rPr sz="1050" b="1" spc="-8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funding  </a:t>
            </a:r>
            <a:r>
              <a:rPr sz="1050" b="1" spc="-40" dirty="0">
                <a:latin typeface="Arial Black" panose="020B0A04020102020204" pitchFamily="34" charset="0"/>
                <a:cs typeface="Arial" panose="020B0604020202020204" pitchFamily="34" charset="0"/>
              </a:rPr>
              <a:t>for </a:t>
            </a:r>
            <a:r>
              <a:rPr sz="1050" b="1" spc="-60" dirty="0">
                <a:latin typeface="Arial Black" panose="020B0A04020102020204" pitchFamily="34" charset="0"/>
                <a:cs typeface="Arial" panose="020B0604020202020204" pitchFamily="34" charset="0"/>
              </a:rPr>
              <a:t>this </a:t>
            </a:r>
            <a:r>
              <a:rPr sz="1050" b="1" spc="-85" dirty="0">
                <a:latin typeface="Arial Black" panose="020B0A04020102020204" pitchFamily="34" charset="0"/>
                <a:cs typeface="Arial" panose="020B0604020202020204" pitchFamily="34" charset="0"/>
              </a:rPr>
              <a:t>school </a:t>
            </a:r>
            <a:r>
              <a:rPr sz="1050" b="1" spc="-90" dirty="0">
                <a:latin typeface="Arial Black" panose="020B0A04020102020204" pitchFamily="34" charset="0"/>
                <a:cs typeface="Arial" panose="020B0604020202020204" pitchFamily="34" charset="0"/>
              </a:rPr>
              <a:t>she </a:t>
            </a:r>
            <a:r>
              <a:rPr sz="1050" b="1" spc="-40" dirty="0">
                <a:latin typeface="Arial Black" panose="020B0A04020102020204" pitchFamily="34" charset="0"/>
                <a:cs typeface="Arial" panose="020B0604020202020204" pitchFamily="34" charset="0"/>
              </a:rPr>
              <a:t>built </a:t>
            </a:r>
            <a:r>
              <a:rPr sz="1050" b="1" spc="-50" dirty="0">
                <a:latin typeface="Arial Black" panose="020B0A04020102020204" pitchFamily="34" charset="0"/>
                <a:cs typeface="Arial" panose="020B0604020202020204" pitchFamily="34" charset="0"/>
              </a:rPr>
              <a:t>in </a:t>
            </a:r>
            <a:r>
              <a:rPr sz="1050" b="1" spc="-70" dirty="0">
                <a:latin typeface="Arial Black" panose="020B0A04020102020204" pitchFamily="34" charset="0"/>
                <a:cs typeface="Arial" panose="020B0604020202020204" pitchFamily="34" charset="0"/>
              </a:rPr>
              <a:t>Balabagan, </a:t>
            </a:r>
            <a:r>
              <a:rPr sz="1050" b="1" spc="-85" dirty="0">
                <a:latin typeface="Arial Black" panose="020B0A04020102020204" pitchFamily="34" charset="0"/>
                <a:cs typeface="Arial" panose="020B0604020202020204" pitchFamily="34" charset="0"/>
              </a:rPr>
              <a:t>Lanao </a:t>
            </a:r>
            <a:r>
              <a:rPr sz="1050" b="1" spc="-50" dirty="0">
                <a:latin typeface="Arial Black" panose="020B0A04020102020204" pitchFamily="34" charset="0"/>
                <a:cs typeface="Arial" panose="020B0604020202020204" pitchFamily="34" charset="0"/>
              </a:rPr>
              <a:t>del </a:t>
            </a:r>
            <a:r>
              <a:rPr sz="1050" b="1" spc="-95" dirty="0">
                <a:latin typeface="Arial Black" panose="020B0A04020102020204" pitchFamily="34" charset="0"/>
                <a:cs typeface="Arial" panose="020B0604020202020204" pitchFamily="34" charset="0"/>
              </a:rPr>
              <a:t>Sur </a:t>
            </a:r>
            <a:r>
              <a:rPr sz="1050" b="1" spc="-50" dirty="0">
                <a:latin typeface="Arial Black" panose="020B0A04020102020204" pitchFamily="34" charset="0"/>
                <a:cs typeface="Arial" panose="020B0604020202020204" pitchFamily="34" charset="0"/>
              </a:rPr>
              <a:t>from </a:t>
            </a:r>
            <a:r>
              <a:rPr sz="1050" b="1" spc="-60" dirty="0">
                <a:latin typeface="Arial Black" panose="020B0A04020102020204" pitchFamily="34" charset="0"/>
                <a:cs typeface="Arial" panose="020B0604020202020204" pitchFamily="34" charset="0"/>
              </a:rPr>
              <a:t>foundations </a:t>
            </a:r>
            <a:r>
              <a:rPr sz="1050" b="1" spc="-65" dirty="0">
                <a:latin typeface="Arial Black" panose="020B0A04020102020204" pitchFamily="34" charset="0"/>
                <a:cs typeface="Arial" panose="020B0604020202020204" pitchFamily="34" charset="0"/>
              </a:rPr>
              <a:t>and </a:t>
            </a:r>
            <a:r>
              <a:rPr sz="1050" b="1" spc="-45" dirty="0">
                <a:latin typeface="Arial Black" panose="020B0A04020102020204" pitchFamily="34" charset="0"/>
                <a:cs typeface="Arial" panose="020B0604020202020204" pitchFamily="34" charset="0"/>
              </a:rPr>
              <a:t>private</a:t>
            </a:r>
            <a:r>
              <a:rPr sz="1050" b="1" spc="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donations.</a:t>
            </a:r>
            <a:endParaRPr sz="1050" dirty="0">
              <a:latin typeface="Arial Black" panose="020B0A04020102020204" pitchFamily="34" charset="0"/>
              <a:cs typeface="Arial" panose="020B0604020202020204" pitchFamily="34" charset="0"/>
            </a:endParaRPr>
          </a:p>
          <a:p>
            <a:pPr>
              <a:lnSpc>
                <a:spcPct val="100000"/>
              </a:lnSpc>
              <a:spcBef>
                <a:spcPts val="25"/>
              </a:spcBef>
            </a:pPr>
            <a:endParaRPr sz="1050" dirty="0">
              <a:latin typeface="Arial Black" panose="020B0A04020102020204" pitchFamily="34" charset="0"/>
              <a:cs typeface="Arial" panose="020B0604020202020204" pitchFamily="34" charset="0"/>
            </a:endParaRPr>
          </a:p>
          <a:p>
            <a:pPr marL="12700">
              <a:lnSpc>
                <a:spcPct val="100000"/>
              </a:lnSpc>
            </a:pPr>
            <a:r>
              <a:rPr sz="1050" b="1" spc="-105" dirty="0">
                <a:latin typeface="Arial Black" panose="020B0A04020102020204" pitchFamily="34" charset="0"/>
                <a:cs typeface="Arial" panose="020B0604020202020204" pitchFamily="34" charset="0"/>
              </a:rPr>
              <a:t>She </a:t>
            </a:r>
            <a:r>
              <a:rPr sz="1050" b="1" spc="-90" dirty="0">
                <a:latin typeface="Arial Black" panose="020B0A04020102020204" pitchFamily="34" charset="0"/>
                <a:cs typeface="Arial" panose="020B0604020202020204" pitchFamily="34" charset="0"/>
              </a:rPr>
              <a:t>is </a:t>
            </a:r>
            <a:r>
              <a:rPr sz="1050" b="1" spc="-55" dirty="0">
                <a:latin typeface="Arial Black" panose="020B0A04020102020204" pitchFamily="34" charset="0"/>
                <a:cs typeface="Arial" panose="020B0604020202020204" pitchFamily="34" charset="0"/>
              </a:rPr>
              <a:t>indeed </a:t>
            </a:r>
            <a:r>
              <a:rPr sz="1050" b="1" spc="-60" dirty="0">
                <a:latin typeface="Arial Black" panose="020B0A04020102020204" pitchFamily="34" charset="0"/>
                <a:cs typeface="Arial" panose="020B0604020202020204" pitchFamily="34" charset="0"/>
              </a:rPr>
              <a:t>a </a:t>
            </a:r>
            <a:r>
              <a:rPr sz="1050" b="1" spc="-65" dirty="0">
                <a:latin typeface="Arial Black" panose="020B0A04020102020204" pitchFamily="34" charset="0"/>
                <a:cs typeface="Arial" panose="020B0604020202020204" pitchFamily="34" charset="0"/>
              </a:rPr>
              <a:t>woman </a:t>
            </a:r>
            <a:r>
              <a:rPr sz="1050" b="1" spc="-35" dirty="0">
                <a:latin typeface="Arial Black" panose="020B0A04020102020204" pitchFamily="34" charset="0"/>
                <a:cs typeface="Arial" panose="020B0604020202020204" pitchFamily="34" charset="0"/>
              </a:rPr>
              <a:t>with </a:t>
            </a:r>
            <a:r>
              <a:rPr sz="1050" b="1" spc="-60" dirty="0">
                <a:latin typeface="Arial Black" panose="020B0A04020102020204" pitchFamily="34" charset="0"/>
                <a:cs typeface="Arial" panose="020B0604020202020204" pitchFamily="34" charset="0"/>
              </a:rPr>
              <a:t>a </a:t>
            </a:r>
            <a:r>
              <a:rPr sz="1050" b="1" spc="-40" dirty="0">
                <a:latin typeface="Arial Black" panose="020B0A04020102020204" pitchFamily="34" charset="0"/>
                <a:cs typeface="Arial" panose="020B0604020202020204" pitchFamily="34" charset="0"/>
              </a:rPr>
              <a:t>heart </a:t>
            </a:r>
            <a:r>
              <a:rPr sz="1050" b="1" spc="-45" dirty="0">
                <a:latin typeface="Arial Black" panose="020B0A04020102020204" pitchFamily="34" charset="0"/>
                <a:cs typeface="Arial" panose="020B0604020202020204" pitchFamily="34" charset="0"/>
              </a:rPr>
              <a:t>of </a:t>
            </a:r>
            <a:r>
              <a:rPr sz="1050" b="1" spc="-75" dirty="0">
                <a:latin typeface="Arial Black" panose="020B0A04020102020204" pitchFamily="34" charset="0"/>
                <a:cs typeface="Arial" panose="020B0604020202020204" pitchFamily="34" charset="0"/>
              </a:rPr>
              <a:t>gold </a:t>
            </a:r>
            <a:r>
              <a:rPr sz="1050" b="1" spc="-65" dirty="0">
                <a:latin typeface="Arial Black" panose="020B0A04020102020204" pitchFamily="34" charset="0"/>
                <a:cs typeface="Arial" panose="020B0604020202020204" pitchFamily="34" charset="0"/>
              </a:rPr>
              <a:t>and </a:t>
            </a:r>
            <a:r>
              <a:rPr sz="1050" b="1" spc="-85" dirty="0">
                <a:latin typeface="Arial Black" panose="020B0A04020102020204" pitchFamily="34" charset="0"/>
                <a:cs typeface="Arial" panose="020B0604020202020204" pitchFamily="34" charset="0"/>
              </a:rPr>
              <a:t>good </a:t>
            </a:r>
            <a:r>
              <a:rPr sz="1050" b="1" spc="-35" dirty="0">
                <a:latin typeface="Arial Black" panose="020B0A04020102020204" pitchFamily="34" charset="0"/>
                <a:cs typeface="Arial" panose="020B0604020202020204" pitchFamily="34" charset="0"/>
              </a:rPr>
              <a:t>intent </a:t>
            </a:r>
            <a:r>
              <a:rPr sz="1050" b="1" spc="-40" dirty="0">
                <a:latin typeface="Arial Black" panose="020B0A04020102020204" pitchFamily="34" charset="0"/>
                <a:cs typeface="Arial" panose="020B0604020202020204" pitchFamily="34" charset="0"/>
              </a:rPr>
              <a:t>for </a:t>
            </a:r>
            <a:r>
              <a:rPr sz="1050" b="1" spc="-60" dirty="0">
                <a:latin typeface="Arial Black" panose="020B0A04020102020204" pitchFamily="34" charset="0"/>
                <a:cs typeface="Arial" panose="020B0604020202020204" pitchFamily="34" charset="0"/>
              </a:rPr>
              <a:t>Philippine</a:t>
            </a:r>
            <a:r>
              <a:rPr sz="1050" b="1" spc="-5"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unity.</a:t>
            </a:r>
            <a:r>
              <a:rPr lang="en-PH" sz="1050" b="1" spc="-45" dirty="0">
                <a:latin typeface="Arial Black" panose="020B0A04020102020204" pitchFamily="34" charset="0"/>
                <a:cs typeface="Arial" panose="020B0604020202020204" pitchFamily="34" charset="0"/>
              </a:rPr>
              <a:t> </a:t>
            </a:r>
            <a:r>
              <a:rPr sz="1050" b="1" spc="-90" dirty="0">
                <a:latin typeface="Arial Black" panose="020B0A04020102020204" pitchFamily="34" charset="0"/>
                <a:cs typeface="Arial" panose="020B0604020202020204" pitchFamily="34" charset="0"/>
              </a:rPr>
              <a:t>To </a:t>
            </a:r>
            <a:r>
              <a:rPr sz="1050" b="1" spc="-60" dirty="0">
                <a:latin typeface="Arial Black" panose="020B0A04020102020204" pitchFamily="34" charset="0"/>
                <a:cs typeface="Arial" panose="020B0604020202020204" pitchFamily="34" charset="0"/>
              </a:rPr>
              <a:t>keep </a:t>
            </a:r>
            <a:r>
              <a:rPr sz="1050" b="1" spc="-35" dirty="0">
                <a:latin typeface="Arial Black" panose="020B0A04020102020204" pitchFamily="34" charset="0"/>
                <a:cs typeface="Arial" panose="020B0604020202020204" pitchFamily="34" charset="0"/>
              </a:rPr>
              <a:t>faith with </a:t>
            </a:r>
            <a:r>
              <a:rPr sz="1050" b="1" spc="-50" dirty="0">
                <a:latin typeface="Arial Black" panose="020B0A04020102020204" pitchFamily="34" charset="0"/>
                <a:cs typeface="Arial" panose="020B0604020202020204" pitchFamily="34" charset="0"/>
              </a:rPr>
              <a:t>her </a:t>
            </a:r>
            <a:r>
              <a:rPr sz="1050" b="1" spc="-60" dirty="0">
                <a:latin typeface="Arial Black" panose="020B0A04020102020204" pitchFamily="34" charset="0"/>
                <a:cs typeface="Arial" panose="020B0604020202020204" pitchFamily="34" charset="0"/>
              </a:rPr>
              <a:t>noble </a:t>
            </a:r>
            <a:r>
              <a:rPr sz="1050" b="1" spc="-65" dirty="0">
                <a:latin typeface="Arial Black" panose="020B0A04020102020204" pitchFamily="34" charset="0"/>
                <a:cs typeface="Arial" panose="020B0604020202020204" pitchFamily="34" charset="0"/>
              </a:rPr>
              <a:t>aims, </a:t>
            </a:r>
            <a:r>
              <a:rPr sz="1050" b="1" spc="-25" dirty="0">
                <a:latin typeface="Arial Black" panose="020B0A04020102020204" pitchFamily="34" charset="0"/>
                <a:cs typeface="Arial" panose="020B0604020202020204" pitchFamily="34" charset="0"/>
              </a:rPr>
              <a:t>let </a:t>
            </a:r>
            <a:r>
              <a:rPr sz="1050" b="1" spc="-110" dirty="0">
                <a:latin typeface="Arial Black" panose="020B0A04020102020204" pitchFamily="34" charset="0"/>
                <a:cs typeface="Arial" panose="020B0604020202020204" pitchFamily="34" charset="0"/>
              </a:rPr>
              <a:t>us </a:t>
            </a:r>
            <a:r>
              <a:rPr sz="1050" b="1" spc="-55" dirty="0">
                <a:latin typeface="Arial Black" panose="020B0A04020102020204" pitchFamily="34" charset="0"/>
                <a:cs typeface="Arial" panose="020B0604020202020204" pitchFamily="34" charset="0"/>
              </a:rPr>
              <a:t>memorialize </a:t>
            </a:r>
            <a:r>
              <a:rPr sz="1050" b="1" spc="-50" dirty="0">
                <a:latin typeface="Arial Black" panose="020B0A04020102020204" pitchFamily="34" charset="0"/>
                <a:cs typeface="Arial" panose="020B0604020202020204" pitchFamily="34" charset="0"/>
              </a:rPr>
              <a:t>her </a:t>
            </a:r>
            <a:r>
              <a:rPr sz="1050" b="1" spc="-35" dirty="0">
                <a:latin typeface="Arial Black" panose="020B0A04020102020204" pitchFamily="34" charset="0"/>
                <a:cs typeface="Arial" panose="020B0604020202020204" pitchFamily="34" charset="0"/>
              </a:rPr>
              <a:t>life </a:t>
            </a:r>
            <a:r>
              <a:rPr sz="1050" b="1" spc="-70" dirty="0">
                <a:latin typeface="Arial Black" panose="020B0A04020102020204" pitchFamily="34" charset="0"/>
                <a:cs typeface="Arial" panose="020B0604020202020204" pitchFamily="34" charset="0"/>
              </a:rPr>
              <a:t>core </a:t>
            </a:r>
            <a:r>
              <a:rPr sz="1050" b="1" spc="-75" dirty="0">
                <a:latin typeface="Arial Black" panose="020B0A04020102020204" pitchFamily="34" charset="0"/>
                <a:cs typeface="Arial" panose="020B0604020202020204" pitchFamily="34" charset="0"/>
              </a:rPr>
              <a:t>values by </a:t>
            </a:r>
            <a:r>
              <a:rPr sz="1050" b="1" spc="-70" dirty="0">
                <a:latin typeface="Arial Black" panose="020B0A04020102020204" pitchFamily="34" charset="0"/>
                <a:cs typeface="Arial" panose="020B0604020202020204" pitchFamily="34" charset="0"/>
              </a:rPr>
              <a:t>continuing </a:t>
            </a:r>
            <a:r>
              <a:rPr sz="1050" b="1" spc="-30" dirty="0">
                <a:latin typeface="Arial Black" panose="020B0A04020102020204" pitchFamily="34" charset="0"/>
                <a:cs typeface="Arial" panose="020B0604020202020204" pitchFamily="34" charset="0"/>
              </a:rPr>
              <a:t>to </a:t>
            </a:r>
            <a:r>
              <a:rPr sz="1050" b="1" spc="-65" dirty="0">
                <a:latin typeface="Arial Black" panose="020B0A04020102020204" pitchFamily="34" charset="0"/>
                <a:cs typeface="Arial" panose="020B0604020202020204" pitchFamily="34" charset="0"/>
              </a:rPr>
              <a:t>support </a:t>
            </a:r>
            <a:r>
              <a:rPr sz="1050" b="1" spc="-40" dirty="0">
                <a:latin typeface="Arial Black" panose="020B0A04020102020204" pitchFamily="34" charset="0"/>
                <a:cs typeface="Arial" panose="020B0604020202020204" pitchFamily="34" charset="0"/>
              </a:rPr>
              <a:t>the </a:t>
            </a:r>
            <a:r>
              <a:rPr sz="1050" b="1" spc="-85" dirty="0">
                <a:latin typeface="Arial Black" panose="020B0A04020102020204" pitchFamily="34" charset="0"/>
                <a:cs typeface="Arial" panose="020B0604020202020204" pitchFamily="34" charset="0"/>
              </a:rPr>
              <a:t>Shalom </a:t>
            </a:r>
            <a:r>
              <a:rPr sz="1050" b="1" spc="-90" dirty="0">
                <a:latin typeface="Arial Black" panose="020B0A04020102020204" pitchFamily="34" charset="0"/>
                <a:cs typeface="Arial" panose="020B0604020202020204" pitchFamily="34" charset="0"/>
              </a:rPr>
              <a:t>Science </a:t>
            </a:r>
            <a:r>
              <a:rPr sz="1050" b="1" spc="-40" dirty="0">
                <a:latin typeface="Arial Black" panose="020B0A04020102020204" pitchFamily="34" charset="0"/>
                <a:cs typeface="Arial" panose="020B0604020202020204" pitchFamily="34" charset="0"/>
              </a:rPr>
              <a:t>Institute  </a:t>
            </a:r>
            <a:r>
              <a:rPr sz="1050" b="1" spc="-55" dirty="0">
                <a:latin typeface="Arial Black" panose="020B0A04020102020204" pitchFamily="34" charset="0"/>
                <a:cs typeface="Arial" panose="020B0604020202020204" pitchFamily="34" charset="0"/>
              </a:rPr>
              <a:t>today </a:t>
            </a:r>
            <a:r>
              <a:rPr sz="1050" b="1" spc="-65" dirty="0">
                <a:latin typeface="Arial Black" panose="020B0A04020102020204" pitchFamily="34" charset="0"/>
                <a:cs typeface="Arial" panose="020B0604020202020204" pitchFamily="34" charset="0"/>
              </a:rPr>
              <a:t>and</a:t>
            </a:r>
            <a:r>
              <a:rPr sz="1050" b="1" spc="-45"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henceforth.</a:t>
            </a:r>
            <a:endParaRPr sz="1050" dirty="0">
              <a:latin typeface="Arial Black" panose="020B0A04020102020204" pitchFamily="34" charset="0"/>
              <a:cs typeface="Arial" panose="020B0604020202020204" pitchFamily="34" charset="0"/>
            </a:endParaRPr>
          </a:p>
          <a:p>
            <a:pPr>
              <a:lnSpc>
                <a:spcPct val="100000"/>
              </a:lnSpc>
              <a:spcBef>
                <a:spcPts val="55"/>
              </a:spcBef>
            </a:pPr>
            <a:endParaRPr sz="1050" dirty="0">
              <a:latin typeface="Arial Black" panose="020B0A04020102020204" pitchFamily="34" charset="0"/>
              <a:cs typeface="Arial" panose="020B0604020202020204" pitchFamily="34" charset="0"/>
            </a:endParaRPr>
          </a:p>
          <a:p>
            <a:pPr marL="12700" marR="6350">
              <a:lnSpc>
                <a:spcPct val="102200"/>
              </a:lnSpc>
            </a:pPr>
            <a:r>
              <a:rPr sz="1050" b="1" spc="-80" dirty="0">
                <a:latin typeface="Arial Black" panose="020B0A04020102020204" pitchFamily="34" charset="0"/>
                <a:cs typeface="Arial" panose="020B0604020202020204" pitchFamily="34" charset="0"/>
              </a:rPr>
              <a:t>Grace </a:t>
            </a:r>
            <a:r>
              <a:rPr sz="1050" b="1" spc="-65" dirty="0">
                <a:latin typeface="Arial Black" panose="020B0A04020102020204" pitchFamily="34" charset="0"/>
                <a:cs typeface="Arial" panose="020B0604020202020204" pitchFamily="34" charset="0"/>
              </a:rPr>
              <a:t>and </a:t>
            </a:r>
            <a:r>
              <a:rPr sz="1050" b="1" spc="-15" dirty="0">
                <a:latin typeface="Arial Black" panose="020B0A04020102020204" pitchFamily="34" charset="0"/>
                <a:cs typeface="Arial" panose="020B0604020202020204" pitchFamily="34" charset="0"/>
              </a:rPr>
              <a:t>I </a:t>
            </a:r>
            <a:r>
              <a:rPr sz="1050" b="1" spc="-60" dirty="0">
                <a:latin typeface="Arial Black" panose="020B0A04020102020204" pitchFamily="34" charset="0"/>
                <a:cs typeface="Arial" panose="020B0604020202020204" pitchFamily="34" charset="0"/>
              </a:rPr>
              <a:t>pray </a:t>
            </a:r>
            <a:r>
              <a:rPr sz="1050" b="1" spc="-30" dirty="0">
                <a:latin typeface="Arial Black" panose="020B0A04020102020204" pitchFamily="34" charset="0"/>
                <a:cs typeface="Arial" panose="020B0604020202020204" pitchFamily="34" charset="0"/>
              </a:rPr>
              <a:t>that </a:t>
            </a:r>
            <a:r>
              <a:rPr sz="1050" b="1" spc="-90" dirty="0">
                <a:latin typeface="Arial Black" panose="020B0A04020102020204" pitchFamily="34" charset="0"/>
                <a:cs typeface="Arial" panose="020B0604020202020204" pitchFamily="34" charset="0"/>
              </a:rPr>
              <a:t>God </a:t>
            </a:r>
            <a:r>
              <a:rPr sz="1050" b="1" spc="-65" dirty="0">
                <a:latin typeface="Arial Black" panose="020B0A04020102020204" pitchFamily="34" charset="0"/>
                <a:cs typeface="Arial" panose="020B0604020202020204" pitchFamily="34" charset="0"/>
              </a:rPr>
              <a:t>takes </a:t>
            </a:r>
            <a:r>
              <a:rPr sz="1050" b="1" spc="-50" dirty="0">
                <a:latin typeface="Arial Black" panose="020B0A04020102020204" pitchFamily="34" charset="0"/>
                <a:cs typeface="Arial" panose="020B0604020202020204" pitchFamily="34" charset="0"/>
              </a:rPr>
              <a:t>her </a:t>
            </a:r>
            <a:r>
              <a:rPr sz="1050" b="1" spc="-40" dirty="0">
                <a:latin typeface="Arial Black" panose="020B0A04020102020204" pitchFamily="34" charset="0"/>
                <a:cs typeface="Arial" panose="020B0604020202020204" pitchFamily="34" charset="0"/>
              </a:rPr>
              <a:t>into the eternal </a:t>
            </a:r>
            <a:r>
              <a:rPr sz="1050" b="1" spc="-70" dirty="0">
                <a:latin typeface="Arial Black" panose="020B0A04020102020204" pitchFamily="34" charset="0"/>
                <a:cs typeface="Arial" panose="020B0604020202020204" pitchFamily="34" charset="0"/>
              </a:rPr>
              <a:t>home </a:t>
            </a:r>
            <a:r>
              <a:rPr sz="1050" b="1" spc="-55" dirty="0">
                <a:latin typeface="Arial Black" panose="020B0A04020102020204" pitchFamily="34" charset="0"/>
                <a:cs typeface="Arial" panose="020B0604020202020204" pitchFamily="34" charset="0"/>
              </a:rPr>
              <a:t>in </a:t>
            </a:r>
            <a:r>
              <a:rPr sz="1050" b="1" spc="-65" dirty="0">
                <a:latin typeface="Arial Black" panose="020B0A04020102020204" pitchFamily="34" charset="0"/>
                <a:cs typeface="Arial" panose="020B0604020202020204" pitchFamily="34" charset="0"/>
              </a:rPr>
              <a:t>heaven </a:t>
            </a:r>
            <a:r>
              <a:rPr sz="1050" b="1" spc="-40" dirty="0">
                <a:latin typeface="Arial Black" panose="020B0A04020102020204" pitchFamily="34" charset="0"/>
                <a:cs typeface="Arial" panose="020B0604020202020204" pitchFamily="34" charset="0"/>
              </a:rPr>
              <a:t>for the </a:t>
            </a:r>
            <a:r>
              <a:rPr sz="1050" b="1" spc="-35" dirty="0">
                <a:latin typeface="Arial Black" panose="020B0A04020102020204" pitchFamily="34" charset="0"/>
                <a:cs typeface="Arial" panose="020B0604020202020204" pitchFamily="34" charset="0"/>
              </a:rPr>
              <a:t>faithful, </a:t>
            </a:r>
            <a:r>
              <a:rPr sz="1050" b="1" spc="-50" dirty="0">
                <a:latin typeface="Arial Black" panose="020B0A04020102020204" pitchFamily="34" charset="0"/>
                <a:cs typeface="Arial" panose="020B0604020202020204" pitchFamily="34" charset="0"/>
              </a:rPr>
              <a:t>where </a:t>
            </a:r>
            <a:r>
              <a:rPr sz="1050" b="1" spc="-90" dirty="0">
                <a:latin typeface="Arial Black" panose="020B0A04020102020204" pitchFamily="34" charset="0"/>
                <a:cs typeface="Arial" panose="020B0604020202020204" pitchFamily="34" charset="0"/>
              </a:rPr>
              <a:t>she </a:t>
            </a:r>
            <a:r>
              <a:rPr sz="1050" b="1" spc="-35" dirty="0">
                <a:latin typeface="Arial Black" panose="020B0A04020102020204" pitchFamily="34" charset="0"/>
                <a:cs typeface="Arial" panose="020B0604020202020204" pitchFamily="34" charset="0"/>
              </a:rPr>
              <a:t>will </a:t>
            </a:r>
            <a:r>
              <a:rPr sz="1050" b="1" spc="-45" dirty="0">
                <a:latin typeface="Arial Black" panose="020B0A04020102020204" pitchFamily="34" charset="0"/>
                <a:cs typeface="Arial" panose="020B0604020202020204" pitchFamily="34" charset="0"/>
              </a:rPr>
              <a:t>dwell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perfect </a:t>
            </a:r>
            <a:r>
              <a:rPr sz="1050" b="1" spc="-65" dirty="0">
                <a:latin typeface="Arial Black" panose="020B0A04020102020204" pitchFamily="34" charset="0"/>
                <a:cs typeface="Arial" panose="020B0604020202020204" pitchFamily="34" charset="0"/>
              </a:rPr>
              <a:t>peace,  </a:t>
            </a:r>
            <a:r>
              <a:rPr sz="1050" b="1" spc="-30" dirty="0">
                <a:latin typeface="Arial Black" panose="020B0A04020102020204" pitchFamily="34" charset="0"/>
                <a:cs typeface="Arial" panose="020B0604020202020204" pitchFamily="34" charset="0"/>
              </a:rPr>
              <a:t>total </a:t>
            </a:r>
            <a:r>
              <a:rPr sz="1050" b="1" spc="-60" dirty="0">
                <a:latin typeface="Arial Black" panose="020B0A04020102020204" pitchFamily="34" charset="0"/>
                <a:cs typeface="Arial" panose="020B0604020202020204" pitchFamily="34" charset="0"/>
              </a:rPr>
              <a:t>joy </a:t>
            </a:r>
            <a:r>
              <a:rPr sz="1050" b="1" spc="-65" dirty="0">
                <a:latin typeface="Arial Black" panose="020B0A04020102020204" pitchFamily="34" charset="0"/>
                <a:cs typeface="Arial" panose="020B0604020202020204" pitchFamily="34" charset="0"/>
              </a:rPr>
              <a:t>and </a:t>
            </a:r>
            <a:r>
              <a:rPr sz="1050" b="1" spc="-70" dirty="0">
                <a:latin typeface="Arial Black" panose="020B0A04020102020204" pitchFamily="34" charset="0"/>
                <a:cs typeface="Arial" panose="020B0604020202020204" pitchFamily="34" charset="0"/>
              </a:rPr>
              <a:t>sublime </a:t>
            </a:r>
            <a:r>
              <a:rPr sz="1050" b="1" spc="-35" dirty="0">
                <a:latin typeface="Arial Black" panose="020B0A04020102020204" pitchFamily="34" charset="0"/>
                <a:cs typeface="Arial" panose="020B0604020202020204" pitchFamily="34" charset="0"/>
              </a:rPr>
              <a:t>life </a:t>
            </a:r>
            <a:r>
              <a:rPr sz="1050" b="1" spc="-40" dirty="0">
                <a:latin typeface="Arial Black" panose="020B0A04020102020204" pitchFamily="34" charset="0"/>
                <a:cs typeface="Arial" panose="020B0604020202020204" pitchFamily="34" charset="0"/>
              </a:rPr>
              <a:t>for </a:t>
            </a:r>
            <a:r>
              <a:rPr sz="1050" b="1" spc="-35" dirty="0">
                <a:latin typeface="Arial Black" panose="020B0A04020102020204" pitchFamily="34" charset="0"/>
                <a:cs typeface="Arial" panose="020B0604020202020204" pitchFamily="34" charset="0"/>
              </a:rPr>
              <a:t>eternity. </a:t>
            </a:r>
            <a:r>
              <a:rPr sz="1050" b="1" spc="-45" dirty="0">
                <a:latin typeface="Arial Black" panose="020B0A04020102020204" pitchFamily="34" charset="0"/>
                <a:cs typeface="Arial" panose="020B0604020202020204" pitchFamily="34" charset="0"/>
              </a:rPr>
              <a:t>We </a:t>
            </a:r>
            <a:r>
              <a:rPr sz="1050" b="1" spc="-80" dirty="0">
                <a:latin typeface="Arial Black" panose="020B0A04020102020204" pitchFamily="34" charset="0"/>
                <a:cs typeface="Arial" panose="020B0604020202020204" pitchFamily="34" charset="0"/>
              </a:rPr>
              <a:t>also </a:t>
            </a:r>
            <a:r>
              <a:rPr sz="1050" b="1" spc="-60" dirty="0">
                <a:latin typeface="Arial Black" panose="020B0A04020102020204" pitchFamily="34" charset="0"/>
                <a:cs typeface="Arial" panose="020B0604020202020204" pitchFamily="34" charset="0"/>
              </a:rPr>
              <a:t>pray </a:t>
            </a:r>
            <a:r>
              <a:rPr sz="1050" b="1" spc="-30" dirty="0">
                <a:latin typeface="Arial Black" panose="020B0A04020102020204" pitchFamily="34" charset="0"/>
                <a:cs typeface="Arial" panose="020B0604020202020204" pitchFamily="34" charset="0"/>
              </a:rPr>
              <a:t>that </a:t>
            </a:r>
            <a:r>
              <a:rPr sz="1050" b="1" spc="-90" dirty="0">
                <a:latin typeface="Arial Black" panose="020B0A04020102020204" pitchFamily="34" charset="0"/>
                <a:cs typeface="Arial" panose="020B0604020202020204" pitchFamily="34" charset="0"/>
              </a:rPr>
              <a:t>God bless </a:t>
            </a:r>
            <a:r>
              <a:rPr sz="1050" b="1" spc="-50" dirty="0">
                <a:latin typeface="Arial Black" panose="020B0A04020102020204" pitchFamily="34" charset="0"/>
                <a:cs typeface="Arial" panose="020B0604020202020204" pitchFamily="34" charset="0"/>
              </a:rPr>
              <a:t>her </a:t>
            </a:r>
            <a:r>
              <a:rPr sz="1050" b="1" spc="-45" dirty="0">
                <a:latin typeface="Arial Black" panose="020B0A04020102020204" pitchFamily="34" charset="0"/>
                <a:cs typeface="Arial" panose="020B0604020202020204" pitchFamily="34" charset="0"/>
              </a:rPr>
              <a:t>earthly</a:t>
            </a:r>
            <a:r>
              <a:rPr sz="1050" b="1" spc="9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family.</a:t>
            </a:r>
            <a:endParaRPr sz="1050" dirty="0">
              <a:latin typeface="Arial Black" panose="020B0A04020102020204" pitchFamily="34" charset="0"/>
              <a:cs typeface="Arial" panose="020B0604020202020204" pitchFamily="34" charset="0"/>
            </a:endParaRPr>
          </a:p>
          <a:p>
            <a:pPr>
              <a:lnSpc>
                <a:spcPct val="100000"/>
              </a:lnSpc>
              <a:spcBef>
                <a:spcPts val="25"/>
              </a:spcBef>
            </a:pPr>
            <a:endParaRPr sz="1050" dirty="0">
              <a:latin typeface="Arial Black" panose="020B0A04020102020204" pitchFamily="34" charset="0"/>
              <a:cs typeface="Arial" panose="020B0604020202020204" pitchFamily="34" charset="0"/>
            </a:endParaRPr>
          </a:p>
          <a:p>
            <a:pPr marL="12700">
              <a:lnSpc>
                <a:spcPct val="100000"/>
              </a:lnSpc>
            </a:pPr>
            <a:r>
              <a:rPr sz="1050" b="1" spc="-85" dirty="0">
                <a:latin typeface="Arial Black" panose="020B0A04020102020204" pitchFamily="34" charset="0"/>
                <a:cs typeface="Arial" panose="020B0604020202020204" pitchFamily="34" charset="0"/>
              </a:rPr>
              <a:t>~Eusebio </a:t>
            </a:r>
            <a:r>
              <a:rPr sz="1050" b="1" spc="-65" dirty="0">
                <a:latin typeface="Arial Black" panose="020B0A04020102020204" pitchFamily="34" charset="0"/>
                <a:cs typeface="Arial" panose="020B0604020202020204" pitchFamily="34" charset="0"/>
              </a:rPr>
              <a:t>and </a:t>
            </a:r>
            <a:r>
              <a:rPr sz="1050" b="1" spc="-80" dirty="0">
                <a:latin typeface="Arial Black" panose="020B0A04020102020204" pitchFamily="34" charset="0"/>
                <a:cs typeface="Arial" panose="020B0604020202020204" pitchFamily="34" charset="0"/>
              </a:rPr>
              <a:t>Grace </a:t>
            </a:r>
            <a:r>
              <a:rPr sz="1050" b="1" spc="-100" dirty="0">
                <a:latin typeface="Arial Black" panose="020B0A04020102020204" pitchFamily="34" charset="0"/>
                <a:cs typeface="Arial" panose="020B0604020202020204" pitchFamily="34" charset="0"/>
              </a:rPr>
              <a:t>Kho</a:t>
            </a:r>
            <a:endParaRPr sz="1050" dirty="0">
              <a:latin typeface="Arial Black" panose="020B0A04020102020204" pitchFamily="34" charset="0"/>
              <a:cs typeface="Arial" panose="020B0604020202020204" pitchFamily="34" charset="0"/>
            </a:endParaRPr>
          </a:p>
          <a:p>
            <a:pPr marL="12700">
              <a:lnSpc>
                <a:spcPct val="100000"/>
              </a:lnSpc>
              <a:spcBef>
                <a:spcPts val="15"/>
              </a:spcBef>
            </a:pPr>
            <a:r>
              <a:rPr sz="1050" b="1" spc="-25" dirty="0">
                <a:latin typeface="Arial Black" panose="020B0A04020102020204" pitchFamily="34" charset="0"/>
                <a:cs typeface="Arial" panose="020B0604020202020204" pitchFamily="34" charset="0"/>
              </a:rPr>
              <a:t>--------------------------------</a:t>
            </a:r>
            <a:r>
              <a:rPr lang="en-PH" sz="1050" b="1" spc="-25" dirty="0">
                <a:latin typeface="Arial Black" panose="020B0A04020102020204" pitchFamily="34" charset="0"/>
                <a:cs typeface="Arial" panose="020B0604020202020204" pitchFamily="34" charset="0"/>
              </a:rPr>
              <a:t>--</a:t>
            </a:r>
            <a:endParaRPr sz="1050" dirty="0">
              <a:latin typeface="Arial Black" panose="020B0A04020102020204" pitchFamily="34" charset="0"/>
              <a:cs typeface="Arial" panose="020B0604020202020204" pitchFamily="34" charset="0"/>
            </a:endParaRPr>
          </a:p>
        </p:txBody>
      </p:sp>
      <p:sp>
        <p:nvSpPr>
          <p:cNvPr id="3" name="object 3"/>
          <p:cNvSpPr/>
          <p:nvPr/>
        </p:nvSpPr>
        <p:spPr>
          <a:xfrm>
            <a:off x="461772" y="4124578"/>
            <a:ext cx="0" cy="139065"/>
          </a:xfrm>
          <a:custGeom>
            <a:avLst/>
            <a:gdLst/>
            <a:ahLst/>
            <a:cxnLst/>
            <a:rect l="l" t="t" r="r" b="b"/>
            <a:pathLst>
              <a:path h="139064">
                <a:moveTo>
                  <a:pt x="0" y="0"/>
                </a:moveTo>
                <a:lnTo>
                  <a:pt x="0" y="138684"/>
                </a:lnTo>
              </a:path>
            </a:pathLst>
          </a:custGeom>
          <a:ln w="9143">
            <a:solidFill>
              <a:srgbClr val="000000"/>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5" y="152400"/>
            <a:ext cx="7315182" cy="10001456"/>
          </a:xfrm>
          <a:prstGeom prst="rect">
            <a:avLst/>
          </a:prstGeom>
        </p:spPr>
        <p:txBody>
          <a:bodyPr vert="horz" wrap="square" lIns="0" tIns="10160" rIns="0" bIns="0" rtlCol="0">
            <a:spAutoFit/>
          </a:bodyPr>
          <a:lstStyle/>
          <a:p>
            <a:pPr marL="855344" marR="8255" algn="just">
              <a:lnSpc>
                <a:spcPct val="101699"/>
              </a:lnSpc>
              <a:spcBef>
                <a:spcPts val="80"/>
              </a:spcBef>
            </a:pPr>
            <a:r>
              <a:rPr sz="1050" b="1" u="sng" spc="-70" dirty="0">
                <a:uFill>
                  <a:solidFill>
                    <a:srgbClr val="000000"/>
                  </a:solidFill>
                </a:uFill>
                <a:latin typeface="Arial Black" panose="020B0A04020102020204" pitchFamily="34" charset="0"/>
                <a:cs typeface="Arial"/>
                <a:hlinkClick r:id="rId3"/>
              </a:rPr>
              <a:t>Agripina </a:t>
            </a:r>
            <a:r>
              <a:rPr sz="1050" b="1" u="sng" spc="-110" dirty="0">
                <a:uFill>
                  <a:solidFill>
                    <a:srgbClr val="000000"/>
                  </a:solidFill>
                </a:uFill>
                <a:latin typeface="Arial Black" panose="020B0A04020102020204" pitchFamily="34" charset="0"/>
                <a:cs typeface="Arial"/>
                <a:hlinkClick r:id="rId3"/>
              </a:rPr>
              <a:t>Rasco</a:t>
            </a:r>
            <a:r>
              <a:rPr sz="1050" b="1" spc="-110" dirty="0">
                <a:latin typeface="Arial Black" panose="020B0A04020102020204" pitchFamily="34" charset="0"/>
                <a:cs typeface="Arial"/>
                <a:hlinkClick r:id="rId3"/>
              </a:rPr>
              <a:t> </a:t>
            </a:r>
            <a:r>
              <a:rPr sz="1050" b="1" spc="-55" dirty="0">
                <a:latin typeface="Arial Black" panose="020B0A04020102020204" pitchFamily="34" charset="0"/>
                <a:cs typeface="Arial"/>
              </a:rPr>
              <a:t>Getting more </a:t>
            </a:r>
            <a:r>
              <a:rPr sz="1050" b="1" spc="-75" dirty="0">
                <a:latin typeface="Arial Black" panose="020B0A04020102020204" pitchFamily="34" charset="0"/>
                <a:cs typeface="Arial"/>
              </a:rPr>
              <a:t>handsome </a:t>
            </a:r>
            <a:r>
              <a:rPr sz="1050" b="1" spc="-100" dirty="0">
                <a:latin typeface="Arial Black" panose="020B0A04020102020204" pitchFamily="34" charset="0"/>
                <a:cs typeface="Arial"/>
              </a:rPr>
              <a:t>as </a:t>
            </a:r>
            <a:r>
              <a:rPr sz="1050" b="1" spc="-60" dirty="0">
                <a:latin typeface="Arial Black" panose="020B0A04020102020204" pitchFamily="34" charset="0"/>
                <a:cs typeface="Arial"/>
              </a:rPr>
              <a:t>he </a:t>
            </a:r>
            <a:r>
              <a:rPr sz="1050" b="1" spc="-75" dirty="0">
                <a:latin typeface="Arial Black" panose="020B0A04020102020204" pitchFamily="34" charset="0"/>
                <a:cs typeface="Arial"/>
              </a:rPr>
              <a:t>gets </a:t>
            </a:r>
            <a:r>
              <a:rPr sz="1050" b="1" spc="-45" dirty="0">
                <a:latin typeface="Arial Black" panose="020B0A04020102020204" pitchFamily="34" charset="0"/>
                <a:cs typeface="Arial"/>
              </a:rPr>
              <a:t>older. </a:t>
            </a:r>
            <a:r>
              <a:rPr sz="1050" b="1" spc="-65" dirty="0">
                <a:latin typeface="Arial Black" panose="020B0A04020102020204" pitchFamily="34" charset="0"/>
                <a:cs typeface="Arial"/>
              </a:rPr>
              <a:t>Why </a:t>
            </a:r>
            <a:r>
              <a:rPr sz="1050" b="1" spc="-85" dirty="0">
                <a:latin typeface="Arial Black" panose="020B0A04020102020204" pitchFamily="34" charset="0"/>
                <a:cs typeface="Arial"/>
              </a:rPr>
              <a:t>is </a:t>
            </a:r>
            <a:r>
              <a:rPr sz="1050" b="1" spc="-50" dirty="0">
                <a:latin typeface="Arial Black" panose="020B0A04020102020204" pitchFamily="34" charset="0"/>
                <a:cs typeface="Arial"/>
              </a:rPr>
              <a:t>that? </a:t>
            </a:r>
            <a:r>
              <a:rPr sz="1050" b="1" u="sng" spc="-70" dirty="0">
                <a:uFill>
                  <a:solidFill>
                    <a:srgbClr val="000000"/>
                  </a:solidFill>
                </a:uFill>
                <a:latin typeface="Arial Black" panose="020B0A04020102020204" pitchFamily="34" charset="0"/>
                <a:cs typeface="Arial"/>
                <a:hlinkClick r:id="rId3"/>
              </a:rPr>
              <a:t>Agripina </a:t>
            </a:r>
            <a:r>
              <a:rPr sz="1050" b="1" u="sng" spc="-110" dirty="0">
                <a:uFill>
                  <a:solidFill>
                    <a:srgbClr val="000000"/>
                  </a:solidFill>
                </a:uFill>
                <a:latin typeface="Arial Black" panose="020B0A04020102020204" pitchFamily="34" charset="0"/>
                <a:cs typeface="Arial"/>
                <a:hlinkClick r:id="rId3"/>
              </a:rPr>
              <a:t>Rasco</a:t>
            </a:r>
            <a:r>
              <a:rPr sz="1050" b="1" spc="-110" dirty="0">
                <a:latin typeface="Arial Black" panose="020B0A04020102020204" pitchFamily="34" charset="0"/>
                <a:cs typeface="Arial"/>
                <a:hlinkClick r:id="rId3"/>
              </a:rPr>
              <a:t> </a:t>
            </a:r>
            <a:r>
              <a:rPr sz="1050" b="1" spc="-75" dirty="0">
                <a:latin typeface="Arial Black" panose="020B0A04020102020204" pitchFamily="34" charset="0"/>
                <a:cs typeface="Arial"/>
              </a:rPr>
              <a:t>Ha </a:t>
            </a:r>
            <a:r>
              <a:rPr sz="1050" b="1" spc="-50" dirty="0">
                <a:latin typeface="Arial Black" panose="020B0A04020102020204" pitchFamily="34" charset="0"/>
                <a:cs typeface="Arial"/>
              </a:rPr>
              <a:t>ha. </a:t>
            </a:r>
            <a:r>
              <a:rPr sz="1050" b="1" spc="-15" dirty="0">
                <a:latin typeface="Arial Black" panose="020B0A04020102020204" pitchFamily="34" charset="0"/>
                <a:cs typeface="Arial"/>
              </a:rPr>
              <a:t>I </a:t>
            </a:r>
            <a:r>
              <a:rPr sz="1050" b="1" spc="-80" dirty="0">
                <a:latin typeface="Arial Black" panose="020B0A04020102020204" pitchFamily="34" charset="0"/>
                <a:cs typeface="Arial"/>
              </a:rPr>
              <a:t>was serious  </a:t>
            </a:r>
            <a:r>
              <a:rPr sz="1050" b="1" spc="-60" dirty="0">
                <a:latin typeface="Arial Black" panose="020B0A04020102020204" pitchFamily="34" charset="0"/>
                <a:cs typeface="Arial"/>
              </a:rPr>
              <a:t>when</a:t>
            </a:r>
            <a:r>
              <a:rPr sz="1050" b="1" spc="-75" dirty="0">
                <a:latin typeface="Arial Black" panose="020B0A04020102020204" pitchFamily="34" charset="0"/>
                <a:cs typeface="Arial"/>
              </a:rPr>
              <a:t> </a:t>
            </a:r>
            <a:r>
              <a:rPr sz="1050" b="1" spc="-15" dirty="0">
                <a:latin typeface="Arial Black" panose="020B0A04020102020204" pitchFamily="34" charset="0"/>
                <a:cs typeface="Arial"/>
              </a:rPr>
              <a:t>I</a:t>
            </a:r>
            <a:r>
              <a:rPr sz="1050" b="1" spc="-65" dirty="0">
                <a:latin typeface="Arial Black" panose="020B0A04020102020204" pitchFamily="34" charset="0"/>
                <a:cs typeface="Arial"/>
              </a:rPr>
              <a:t> </a:t>
            </a:r>
            <a:r>
              <a:rPr sz="1050" b="1" spc="-80" dirty="0">
                <a:latin typeface="Arial Black" panose="020B0A04020102020204" pitchFamily="34" charset="0"/>
                <a:cs typeface="Arial"/>
              </a:rPr>
              <a:t>said</a:t>
            </a:r>
            <a:r>
              <a:rPr sz="1050" b="1" spc="-60" dirty="0">
                <a:latin typeface="Arial Black" panose="020B0A04020102020204" pitchFamily="34" charset="0"/>
                <a:cs typeface="Arial"/>
              </a:rPr>
              <a:t> </a:t>
            </a:r>
            <a:r>
              <a:rPr sz="1050" b="1" spc="-25" dirty="0">
                <a:latin typeface="Arial Black" panose="020B0A04020102020204" pitchFamily="34" charset="0"/>
                <a:cs typeface="Arial"/>
              </a:rPr>
              <a:t>that.</a:t>
            </a:r>
            <a:r>
              <a:rPr sz="1050" b="1" spc="-70" dirty="0">
                <a:latin typeface="Arial Black" panose="020B0A04020102020204" pitchFamily="34" charset="0"/>
                <a:cs typeface="Arial"/>
              </a:rPr>
              <a:t> </a:t>
            </a:r>
            <a:r>
              <a:rPr sz="1050" b="1" spc="-15" dirty="0">
                <a:latin typeface="Arial Black" panose="020B0A04020102020204" pitchFamily="34" charset="0"/>
                <a:cs typeface="Arial"/>
              </a:rPr>
              <a:t>I</a:t>
            </a:r>
            <a:r>
              <a:rPr sz="1050" b="1" spc="-55" dirty="0">
                <a:latin typeface="Arial Black" panose="020B0A04020102020204" pitchFamily="34" charset="0"/>
                <a:cs typeface="Arial"/>
              </a:rPr>
              <a:t> </a:t>
            </a:r>
            <a:r>
              <a:rPr sz="1050" b="1" spc="-90" dirty="0">
                <a:latin typeface="Arial Black" panose="020B0A04020102020204" pitchFamily="34" charset="0"/>
                <a:cs typeface="Arial"/>
              </a:rPr>
              <a:t>suppose</a:t>
            </a:r>
            <a:r>
              <a:rPr sz="1050" b="1" spc="-65" dirty="0">
                <a:latin typeface="Arial Black" panose="020B0A04020102020204" pitchFamily="34" charset="0"/>
                <a:cs typeface="Arial"/>
              </a:rPr>
              <a:t> </a:t>
            </a:r>
            <a:r>
              <a:rPr sz="1050" b="1" spc="-80" dirty="0">
                <a:latin typeface="Arial Black" panose="020B0A04020102020204" pitchFamily="34" charset="0"/>
                <a:cs typeface="Arial"/>
              </a:rPr>
              <a:t>because</a:t>
            </a:r>
            <a:r>
              <a:rPr sz="1050" b="1" spc="-65" dirty="0">
                <a:latin typeface="Arial Black" panose="020B0A04020102020204" pitchFamily="34" charset="0"/>
                <a:cs typeface="Arial"/>
              </a:rPr>
              <a:t> </a:t>
            </a:r>
            <a:r>
              <a:rPr sz="1050" b="1" spc="-75" dirty="0">
                <a:latin typeface="Arial Black" panose="020B0A04020102020204" pitchFamily="34" charset="0"/>
                <a:cs typeface="Arial"/>
              </a:rPr>
              <a:t>you</a:t>
            </a:r>
            <a:r>
              <a:rPr sz="1050" b="1" spc="-70" dirty="0">
                <a:latin typeface="Arial Black" panose="020B0A04020102020204" pitchFamily="34" charset="0"/>
                <a:cs typeface="Arial"/>
              </a:rPr>
              <a:t> </a:t>
            </a:r>
            <a:r>
              <a:rPr sz="1050" b="1" spc="-65" dirty="0">
                <a:latin typeface="Arial Black" panose="020B0A04020102020204" pitchFamily="34" charset="0"/>
                <a:cs typeface="Arial"/>
              </a:rPr>
              <a:t>have </a:t>
            </a:r>
            <a:r>
              <a:rPr sz="1050" b="1" spc="-60" dirty="0">
                <a:latin typeface="Arial Black" panose="020B0A04020102020204" pitchFamily="34" charset="0"/>
                <a:cs typeface="Arial"/>
              </a:rPr>
              <a:t>a</a:t>
            </a:r>
            <a:r>
              <a:rPr sz="1050" b="1" spc="-70" dirty="0">
                <a:latin typeface="Arial Black" panose="020B0A04020102020204" pitchFamily="34" charset="0"/>
                <a:cs typeface="Arial"/>
              </a:rPr>
              <a:t> reason </a:t>
            </a:r>
            <a:r>
              <a:rPr sz="1050" b="1" spc="-25" dirty="0">
                <a:latin typeface="Arial Black" panose="020B0A04020102020204" pitchFamily="34" charset="0"/>
                <a:cs typeface="Arial"/>
              </a:rPr>
              <a:t>to</a:t>
            </a:r>
            <a:r>
              <a:rPr sz="1050" b="1" spc="-70" dirty="0">
                <a:latin typeface="Arial Black" panose="020B0A04020102020204" pitchFamily="34" charset="0"/>
                <a:cs typeface="Arial"/>
              </a:rPr>
              <a:t> </a:t>
            </a:r>
            <a:r>
              <a:rPr sz="1050" b="1" spc="-40" dirty="0">
                <a:latin typeface="Arial Black" panose="020B0A04020102020204" pitchFamily="34" charset="0"/>
                <a:cs typeface="Arial"/>
              </a:rPr>
              <a:t>live.</a:t>
            </a:r>
            <a:r>
              <a:rPr sz="1050" b="1" spc="-75" dirty="0">
                <a:latin typeface="Arial Black" panose="020B0A04020102020204" pitchFamily="34" charset="0"/>
                <a:cs typeface="Arial"/>
              </a:rPr>
              <a:t> </a:t>
            </a:r>
            <a:r>
              <a:rPr sz="1050" b="1" spc="-35" dirty="0">
                <a:latin typeface="Arial Black" panose="020B0A04020102020204" pitchFamily="34" charset="0"/>
                <a:cs typeface="Arial"/>
              </a:rPr>
              <a:t>May</a:t>
            </a:r>
            <a:r>
              <a:rPr sz="1050" b="1" spc="-65" dirty="0">
                <a:latin typeface="Arial Black" panose="020B0A04020102020204" pitchFamily="34" charset="0"/>
                <a:cs typeface="Arial"/>
              </a:rPr>
              <a:t> </a:t>
            </a:r>
            <a:r>
              <a:rPr sz="1050" b="1" spc="-90" dirty="0">
                <a:latin typeface="Arial Black" panose="020B0A04020102020204" pitchFamily="34" charset="0"/>
                <a:cs typeface="Arial"/>
              </a:rPr>
              <a:t>God</a:t>
            </a:r>
            <a:r>
              <a:rPr sz="1050" b="1" spc="-70" dirty="0">
                <a:latin typeface="Arial Black" panose="020B0A04020102020204" pitchFamily="34" charset="0"/>
                <a:cs typeface="Arial"/>
              </a:rPr>
              <a:t> </a:t>
            </a:r>
            <a:r>
              <a:rPr sz="1050" b="1" spc="-60" dirty="0">
                <a:latin typeface="Arial Black" panose="020B0A04020102020204" pitchFamily="34" charset="0"/>
                <a:cs typeface="Arial"/>
              </a:rPr>
              <a:t>continue</a:t>
            </a:r>
            <a:r>
              <a:rPr sz="1050" b="1" spc="-55" dirty="0">
                <a:latin typeface="Arial Black" panose="020B0A04020102020204" pitchFamily="34" charset="0"/>
                <a:cs typeface="Arial"/>
              </a:rPr>
              <a:t> </a:t>
            </a:r>
            <a:r>
              <a:rPr sz="1050" b="1" spc="-30" dirty="0">
                <a:latin typeface="Arial Black" panose="020B0A04020102020204" pitchFamily="34" charset="0"/>
                <a:cs typeface="Arial"/>
              </a:rPr>
              <a:t>to</a:t>
            </a:r>
            <a:r>
              <a:rPr sz="1050" b="1" spc="-70" dirty="0">
                <a:latin typeface="Arial Black" panose="020B0A04020102020204" pitchFamily="34" charset="0"/>
                <a:cs typeface="Arial"/>
              </a:rPr>
              <a:t> </a:t>
            </a:r>
            <a:r>
              <a:rPr sz="1050" b="1" spc="-65" dirty="0">
                <a:latin typeface="Arial Black" panose="020B0A04020102020204" pitchFamily="34" charset="0"/>
                <a:cs typeface="Arial"/>
              </a:rPr>
              <a:t>richly </a:t>
            </a:r>
            <a:r>
              <a:rPr sz="1050" b="1" spc="-80" dirty="0">
                <a:latin typeface="Arial Black" panose="020B0A04020102020204" pitchFamily="34" charset="0"/>
                <a:cs typeface="Arial"/>
              </a:rPr>
              <a:t>bless</a:t>
            </a:r>
            <a:r>
              <a:rPr sz="1050" b="1" spc="-65" dirty="0">
                <a:latin typeface="Arial Black" panose="020B0A04020102020204" pitchFamily="34" charset="0"/>
                <a:cs typeface="Arial"/>
              </a:rPr>
              <a:t> </a:t>
            </a:r>
            <a:r>
              <a:rPr sz="1050" b="1" spc="-70" dirty="0">
                <a:latin typeface="Arial Black" panose="020B0A04020102020204" pitchFamily="34" charset="0"/>
                <a:cs typeface="Arial"/>
              </a:rPr>
              <a:t>you </a:t>
            </a:r>
            <a:r>
              <a:rPr sz="1050" b="1" spc="-65" dirty="0">
                <a:latin typeface="Arial Black" panose="020B0A04020102020204" pitchFamily="34" charset="0"/>
                <a:cs typeface="Arial"/>
              </a:rPr>
              <a:t>and</a:t>
            </a:r>
            <a:r>
              <a:rPr sz="1050" b="1" spc="-60" dirty="0">
                <a:latin typeface="Arial Black" panose="020B0A04020102020204" pitchFamily="34" charset="0"/>
                <a:cs typeface="Arial"/>
              </a:rPr>
              <a:t> </a:t>
            </a:r>
            <a:r>
              <a:rPr sz="1050" b="1" spc="-65" dirty="0">
                <a:latin typeface="Arial Black" panose="020B0A04020102020204" pitchFamily="34" charset="0"/>
                <a:cs typeface="Arial"/>
              </a:rPr>
              <a:t>your  </a:t>
            </a:r>
            <a:r>
              <a:rPr sz="1050" b="1" spc="-45" dirty="0">
                <a:latin typeface="Arial Black" panose="020B0A04020102020204" pitchFamily="34" charset="0"/>
                <a:cs typeface="Arial"/>
              </a:rPr>
              <a:t>family.</a:t>
            </a:r>
            <a:endParaRPr lang="en-PH" sz="1050" b="1" spc="-45" dirty="0">
              <a:latin typeface="Arial Black" panose="020B0A04020102020204" pitchFamily="34" charset="0"/>
              <a:cs typeface="Arial"/>
            </a:endParaRPr>
          </a:p>
          <a:p>
            <a:pPr marL="855344" marR="8255" algn="just">
              <a:lnSpc>
                <a:spcPct val="101699"/>
              </a:lnSpc>
              <a:spcBef>
                <a:spcPts val="80"/>
              </a:spcBef>
            </a:pP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a:lnSpc>
                <a:spcPct val="100000"/>
              </a:lnSpc>
            </a:pPr>
            <a:endParaRPr sz="1050" dirty="0">
              <a:latin typeface="Arial Black" panose="020B0A04020102020204" pitchFamily="34" charset="0"/>
              <a:cs typeface="Times New Roman"/>
            </a:endParaRPr>
          </a:p>
          <a:p>
            <a:pPr marL="832485" marR="5080" algn="just">
              <a:lnSpc>
                <a:spcPct val="101899"/>
              </a:lnSpc>
              <a:spcBef>
                <a:spcPts val="5"/>
              </a:spcBef>
            </a:pPr>
            <a:r>
              <a:rPr sz="1050" b="1" u="sng" spc="-70" dirty="0">
                <a:uFill>
                  <a:solidFill>
                    <a:srgbClr val="000000"/>
                  </a:solidFill>
                </a:uFill>
                <a:latin typeface="Arial Black" panose="020B0A04020102020204" pitchFamily="34" charset="0"/>
                <a:cs typeface="Arial"/>
                <a:hlinkClick r:id="rId4"/>
              </a:rPr>
              <a:t>Dolores </a:t>
            </a:r>
            <a:r>
              <a:rPr sz="1050" b="1" u="sng" spc="-80" dirty="0">
                <a:uFill>
                  <a:solidFill>
                    <a:srgbClr val="000000"/>
                  </a:solidFill>
                </a:uFill>
                <a:latin typeface="Arial Black" panose="020B0A04020102020204" pitchFamily="34" charset="0"/>
                <a:cs typeface="Arial"/>
                <a:hlinkClick r:id="rId4"/>
              </a:rPr>
              <a:t>B. </a:t>
            </a:r>
            <a:r>
              <a:rPr sz="1050" b="1" u="sng" spc="-70" dirty="0">
                <a:uFill>
                  <a:solidFill>
                    <a:srgbClr val="000000"/>
                  </a:solidFill>
                </a:uFill>
                <a:latin typeface="Arial Black" panose="020B0A04020102020204" pitchFamily="34" charset="0"/>
                <a:cs typeface="Arial"/>
                <a:hlinkClick r:id="rId4"/>
              </a:rPr>
              <a:t>Felicitas</a:t>
            </a:r>
            <a:r>
              <a:rPr sz="1050" b="1" spc="-70" dirty="0">
                <a:latin typeface="Arial Black" panose="020B0A04020102020204" pitchFamily="34" charset="0"/>
                <a:cs typeface="Arial"/>
                <a:hlinkClick r:id="rId4"/>
              </a:rPr>
              <a:t> </a:t>
            </a:r>
            <a:r>
              <a:rPr sz="1050" b="1" spc="-65" dirty="0">
                <a:latin typeface="Arial Black" panose="020B0A04020102020204" pitchFamily="34" charset="0"/>
                <a:cs typeface="Arial"/>
              </a:rPr>
              <a:t>Congratulations, </a:t>
            </a:r>
            <a:r>
              <a:rPr sz="1050" b="1" spc="-60" dirty="0">
                <a:latin typeface="Arial Black" panose="020B0A04020102020204" pitchFamily="34" charset="0"/>
                <a:cs typeface="Arial"/>
              </a:rPr>
              <a:t>Manong </a:t>
            </a:r>
            <a:r>
              <a:rPr sz="1050" b="1" spc="-65" dirty="0">
                <a:latin typeface="Arial Black" panose="020B0A04020102020204" pitchFamily="34" charset="0"/>
                <a:cs typeface="Arial"/>
              </a:rPr>
              <a:t>Frank. </a:t>
            </a:r>
            <a:r>
              <a:rPr sz="1050" b="1" u="sng" spc="-70" dirty="0">
                <a:uFill>
                  <a:solidFill>
                    <a:srgbClr val="000000"/>
                  </a:solidFill>
                </a:uFill>
                <a:latin typeface="Arial Black" panose="020B0A04020102020204" pitchFamily="34" charset="0"/>
                <a:cs typeface="Arial"/>
                <a:hlinkClick r:id="rId4"/>
              </a:rPr>
              <a:t>Dolores </a:t>
            </a:r>
            <a:r>
              <a:rPr sz="1050" b="1" u="sng" spc="-80" dirty="0">
                <a:uFill>
                  <a:solidFill>
                    <a:srgbClr val="000000"/>
                  </a:solidFill>
                </a:uFill>
                <a:latin typeface="Arial Black" panose="020B0A04020102020204" pitchFamily="34" charset="0"/>
                <a:cs typeface="Arial"/>
                <a:hlinkClick r:id="rId4"/>
              </a:rPr>
              <a:t>B. </a:t>
            </a:r>
            <a:r>
              <a:rPr sz="1050" b="1" u="sng" spc="-70" dirty="0">
                <a:uFill>
                  <a:solidFill>
                    <a:srgbClr val="000000"/>
                  </a:solidFill>
                </a:uFill>
                <a:latin typeface="Arial Black" panose="020B0A04020102020204" pitchFamily="34" charset="0"/>
                <a:cs typeface="Arial"/>
                <a:hlinkClick r:id="rId4"/>
              </a:rPr>
              <a:t>Felicitas</a:t>
            </a:r>
            <a:r>
              <a:rPr sz="1050" b="1" spc="-70" dirty="0">
                <a:latin typeface="Arial Black" panose="020B0A04020102020204" pitchFamily="34" charset="0"/>
                <a:cs typeface="Arial"/>
                <a:hlinkClick r:id="rId4"/>
              </a:rPr>
              <a:t> </a:t>
            </a:r>
            <a:r>
              <a:rPr sz="1050" b="1" spc="-50" dirty="0">
                <a:latin typeface="Arial Black" panose="020B0A04020102020204" pitchFamily="34" charset="0"/>
                <a:cs typeface="Arial"/>
              </a:rPr>
              <a:t>Hi, </a:t>
            </a:r>
            <a:r>
              <a:rPr sz="1050" b="1" spc="-60" dirty="0">
                <a:latin typeface="Arial Black" panose="020B0A04020102020204" pitchFamily="34" charset="0"/>
                <a:cs typeface="Arial"/>
              </a:rPr>
              <a:t>Manong </a:t>
            </a:r>
            <a:r>
              <a:rPr sz="1050" b="1" spc="-65" dirty="0">
                <a:latin typeface="Arial Black" panose="020B0A04020102020204" pitchFamily="34" charset="0"/>
                <a:cs typeface="Arial"/>
              </a:rPr>
              <a:t>Frank. </a:t>
            </a:r>
            <a:r>
              <a:rPr sz="1050" b="1" spc="-95" dirty="0">
                <a:latin typeface="Arial Black" panose="020B0A04020102020204" pitchFamily="34" charset="0"/>
                <a:cs typeface="Arial"/>
              </a:rPr>
              <a:t>You </a:t>
            </a:r>
            <a:r>
              <a:rPr sz="1050" b="1" spc="-45" dirty="0">
                <a:latin typeface="Arial Black" panose="020B0A04020102020204" pitchFamily="34" charset="0"/>
                <a:cs typeface="Arial"/>
              </a:rPr>
              <a:t>are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darling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all the </a:t>
            </a:r>
            <a:r>
              <a:rPr sz="1050" b="1" spc="-70" dirty="0">
                <a:latin typeface="Arial Black" panose="020B0A04020102020204" pitchFamily="34" charset="0"/>
                <a:cs typeface="Arial"/>
              </a:rPr>
              <a:t>students </a:t>
            </a:r>
            <a:r>
              <a:rPr sz="1050" b="1" spc="-45" dirty="0">
                <a:latin typeface="Arial Black" panose="020B0A04020102020204" pitchFamily="34" charset="0"/>
                <a:cs typeface="Arial"/>
              </a:rPr>
              <a:t>of </a:t>
            </a:r>
            <a:r>
              <a:rPr sz="1050" b="1" spc="-125" dirty="0">
                <a:latin typeface="Arial Black" panose="020B0A04020102020204" pitchFamily="34" charset="0"/>
                <a:cs typeface="Arial"/>
              </a:rPr>
              <a:t>SSI </a:t>
            </a:r>
            <a:r>
              <a:rPr sz="1050" b="1" spc="-50" dirty="0">
                <a:latin typeface="Arial Black" panose="020B0A04020102020204" pitchFamily="34" charset="0"/>
                <a:cs typeface="Arial"/>
              </a:rPr>
              <a:t>training </a:t>
            </a:r>
            <a:r>
              <a:rPr sz="1050" b="1" spc="-45" dirty="0">
                <a:latin typeface="Arial Black" panose="020B0A04020102020204" pitchFamily="34" charset="0"/>
                <a:cs typeface="Arial"/>
              </a:rPr>
              <a:t>them </a:t>
            </a:r>
            <a:r>
              <a:rPr sz="1050" b="1" spc="-60" dirty="0">
                <a:latin typeface="Arial Black" panose="020B0A04020102020204" pitchFamily="34" charset="0"/>
                <a:cs typeface="Arial"/>
              </a:rPr>
              <a:t>how </a:t>
            </a:r>
            <a:r>
              <a:rPr sz="1050" b="1" spc="-25" dirty="0">
                <a:latin typeface="Arial Black" panose="020B0A04020102020204" pitchFamily="34" charset="0"/>
                <a:cs typeface="Arial"/>
              </a:rPr>
              <a:t>to </a:t>
            </a:r>
            <a:r>
              <a:rPr sz="1050" b="1" spc="-45" dirty="0">
                <a:latin typeface="Arial Black" panose="020B0A04020102020204" pitchFamily="34" charset="0"/>
                <a:cs typeface="Arial"/>
              </a:rPr>
              <a:t>plant </a:t>
            </a:r>
            <a:r>
              <a:rPr sz="1050" b="1" spc="-55" dirty="0">
                <a:latin typeface="Arial Black" panose="020B0A04020102020204" pitchFamily="34" charset="0"/>
                <a:cs typeface="Arial"/>
              </a:rPr>
              <a:t>rice, </a:t>
            </a:r>
            <a:r>
              <a:rPr sz="1050" b="1" spc="-90" dirty="0">
                <a:latin typeface="Arial Black" panose="020B0A04020102020204" pitchFamily="34" charset="0"/>
                <a:cs typeface="Arial"/>
              </a:rPr>
              <a:t>veggies </a:t>
            </a:r>
            <a:r>
              <a:rPr sz="1050" b="1" spc="-65" dirty="0">
                <a:latin typeface="Arial Black" panose="020B0A04020102020204" pitchFamily="34" charset="0"/>
                <a:cs typeface="Arial"/>
              </a:rPr>
              <a:t>and </a:t>
            </a:r>
            <a:r>
              <a:rPr sz="1050" b="1" spc="-45" dirty="0">
                <a:latin typeface="Arial Black" panose="020B0A04020102020204" pitchFamily="34" charset="0"/>
                <a:cs typeface="Arial"/>
              </a:rPr>
              <a:t>fruits. </a:t>
            </a:r>
            <a:r>
              <a:rPr sz="1050" b="1" spc="-80" dirty="0">
                <a:latin typeface="Arial Black" panose="020B0A04020102020204" pitchFamily="34" charset="0"/>
                <a:cs typeface="Arial"/>
              </a:rPr>
              <a:t>They </a:t>
            </a:r>
            <a:r>
              <a:rPr sz="1050" b="1" spc="-65" dirty="0">
                <a:latin typeface="Arial Black" panose="020B0A04020102020204" pitchFamily="34" charset="0"/>
                <a:cs typeface="Arial"/>
              </a:rPr>
              <a:t>got </a:t>
            </a:r>
            <a:r>
              <a:rPr sz="1050" b="1" spc="-60" dirty="0">
                <a:latin typeface="Arial Black" panose="020B0A04020102020204" pitchFamily="34" charset="0"/>
                <a:cs typeface="Arial"/>
              </a:rPr>
              <a:t>this </a:t>
            </a:r>
            <a:r>
              <a:rPr sz="1050" b="1" spc="-50" dirty="0">
                <a:latin typeface="Arial Black" panose="020B0A04020102020204" pitchFamily="34" charset="0"/>
                <a:cs typeface="Arial"/>
              </a:rPr>
              <a:t>training from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expert </a:t>
            </a:r>
            <a:r>
              <a:rPr sz="1050" b="1" spc="-70" dirty="0">
                <a:latin typeface="Arial Black" panose="020B0A04020102020204" pitchFamily="34" charset="0"/>
                <a:cs typeface="Arial"/>
              </a:rPr>
              <a:t>on </a:t>
            </a:r>
            <a:r>
              <a:rPr sz="1050" b="1" spc="-80" dirty="0">
                <a:latin typeface="Arial Black" panose="020B0A04020102020204" pitchFamily="34" charset="0"/>
                <a:cs typeface="Arial"/>
              </a:rPr>
              <a:t>agribusiness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now </a:t>
            </a:r>
            <a:r>
              <a:rPr sz="1050" b="1" spc="-50" dirty="0">
                <a:latin typeface="Arial Black" panose="020B0A04020102020204" pitchFamily="34" charset="0"/>
                <a:cs typeface="Arial"/>
              </a:rPr>
              <a:t>they </a:t>
            </a:r>
            <a:r>
              <a:rPr sz="1050" b="1" spc="-45" dirty="0">
                <a:latin typeface="Arial Black" panose="020B0A04020102020204" pitchFamily="34" charset="0"/>
                <a:cs typeface="Arial"/>
              </a:rPr>
              <a:t>are </a:t>
            </a:r>
            <a:r>
              <a:rPr sz="1050" b="1" spc="-105" dirty="0">
                <a:latin typeface="Arial Black" panose="020B0A04020102020204" pitchFamily="34" charset="0"/>
                <a:cs typeface="Arial"/>
              </a:rPr>
              <a:t>so </a:t>
            </a:r>
            <a:r>
              <a:rPr sz="1050" b="1" spc="-70" dirty="0">
                <a:latin typeface="Arial Black" panose="020B0A04020102020204" pitchFamily="34" charset="0"/>
                <a:cs typeface="Arial"/>
              </a:rPr>
              <a:t>happy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look </a:t>
            </a:r>
            <a:r>
              <a:rPr sz="1050" b="1" spc="-25" dirty="0">
                <a:latin typeface="Arial Black" panose="020B0A04020102020204" pitchFamily="34" charset="0"/>
                <a:cs typeface="Arial"/>
              </a:rPr>
              <a:t>at </a:t>
            </a:r>
            <a:r>
              <a:rPr sz="1050" b="1" spc="-35" dirty="0">
                <a:latin typeface="Arial Black" panose="020B0A04020102020204" pitchFamily="34" charset="0"/>
                <a:cs typeface="Arial"/>
              </a:rPr>
              <a:t>their </a:t>
            </a:r>
            <a:r>
              <a:rPr sz="1050" b="1" spc="-65" dirty="0">
                <a:latin typeface="Arial Black" panose="020B0A04020102020204" pitchFamily="34" charset="0"/>
                <a:cs typeface="Arial"/>
              </a:rPr>
              <a:t>produce. </a:t>
            </a:r>
            <a:r>
              <a:rPr sz="1050" b="1" spc="-35" dirty="0">
                <a:latin typeface="Arial Black" panose="020B0A04020102020204" pitchFamily="34" charset="0"/>
                <a:cs typeface="Arial"/>
              </a:rPr>
              <a:t>May </a:t>
            </a:r>
            <a:r>
              <a:rPr sz="1050" b="1" spc="-90" dirty="0">
                <a:latin typeface="Arial Black" panose="020B0A04020102020204" pitchFamily="34" charset="0"/>
                <a:cs typeface="Arial"/>
              </a:rPr>
              <a:t>God </a:t>
            </a:r>
            <a:r>
              <a:rPr sz="1050" b="1" spc="-60" dirty="0">
                <a:latin typeface="Arial Black" panose="020B0A04020102020204" pitchFamily="34" charset="0"/>
                <a:cs typeface="Arial"/>
              </a:rPr>
              <a:t>continue </a:t>
            </a:r>
            <a:r>
              <a:rPr sz="1050" b="1" spc="-25" dirty="0">
                <a:latin typeface="Arial Black" panose="020B0A04020102020204" pitchFamily="34" charset="0"/>
                <a:cs typeface="Arial"/>
              </a:rPr>
              <a:t>to </a:t>
            </a:r>
            <a:r>
              <a:rPr sz="1050" b="1" spc="-90" dirty="0">
                <a:latin typeface="Arial Black" panose="020B0A04020102020204" pitchFamily="34" charset="0"/>
                <a:cs typeface="Arial"/>
              </a:rPr>
              <a:t>bless </a:t>
            </a:r>
            <a:r>
              <a:rPr sz="1050" b="1" spc="-75" dirty="0">
                <a:latin typeface="Arial Black" panose="020B0A04020102020204" pitchFamily="34" charset="0"/>
                <a:cs typeface="Arial"/>
              </a:rPr>
              <a:t>you  </a:t>
            </a:r>
            <a:r>
              <a:rPr sz="1050" b="1" spc="-70" dirty="0">
                <a:latin typeface="Arial Black" panose="020B0A04020102020204" pitchFamily="34" charset="0"/>
                <a:cs typeface="Arial"/>
              </a:rPr>
              <a:t>always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give </a:t>
            </a:r>
            <a:r>
              <a:rPr sz="1050" b="1" spc="-75" dirty="0">
                <a:latin typeface="Arial Black" panose="020B0A04020102020204" pitchFamily="34" charset="0"/>
                <a:cs typeface="Arial"/>
              </a:rPr>
              <a:t>you </a:t>
            </a:r>
            <a:r>
              <a:rPr sz="1050" b="1" spc="-85" dirty="0">
                <a:latin typeface="Arial Black" panose="020B0A04020102020204" pitchFamily="34" charset="0"/>
                <a:cs typeface="Arial"/>
              </a:rPr>
              <a:t>good </a:t>
            </a:r>
            <a:r>
              <a:rPr sz="1050" b="1" spc="-45" dirty="0">
                <a:latin typeface="Arial Black" panose="020B0A04020102020204" pitchFamily="34" charset="0"/>
                <a:cs typeface="Arial"/>
              </a:rPr>
              <a:t>health, </a:t>
            </a:r>
            <a:r>
              <a:rPr sz="1050" b="1" spc="-60" dirty="0">
                <a:latin typeface="Arial Black" panose="020B0A04020102020204" pitchFamily="34" charset="0"/>
                <a:cs typeface="Arial"/>
              </a:rPr>
              <a:t>Manong </a:t>
            </a:r>
            <a:r>
              <a:rPr sz="1050" b="1" spc="-65" dirty="0">
                <a:latin typeface="Arial Black" panose="020B0A04020102020204" pitchFamily="34" charset="0"/>
                <a:cs typeface="Arial"/>
              </a:rPr>
              <a:t>Frank. </a:t>
            </a:r>
            <a:r>
              <a:rPr sz="1050" b="1" spc="-55" dirty="0">
                <a:latin typeface="Arial Black" panose="020B0A04020102020204" pitchFamily="34" charset="0"/>
                <a:cs typeface="Arial"/>
              </a:rPr>
              <a:t>Certainly, </a:t>
            </a:r>
            <a:r>
              <a:rPr sz="1050" b="1" spc="-80" dirty="0">
                <a:latin typeface="Arial Black" panose="020B0A04020102020204" pitchFamily="34" charset="0"/>
                <a:cs typeface="Arial"/>
              </a:rPr>
              <a:t>Nang Femme </a:t>
            </a:r>
            <a:r>
              <a:rPr sz="1050" b="1" spc="-90" dirty="0">
                <a:latin typeface="Arial Black" panose="020B0A04020102020204" pitchFamily="34" charset="0"/>
                <a:cs typeface="Arial"/>
              </a:rPr>
              <a:t>is </a:t>
            </a:r>
            <a:r>
              <a:rPr sz="1050" b="1" spc="-75" dirty="0">
                <a:latin typeface="Arial Black" panose="020B0A04020102020204" pitchFamily="34" charset="0"/>
                <a:cs typeface="Arial"/>
              </a:rPr>
              <a:t>smiling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thanking </a:t>
            </a:r>
            <a:r>
              <a:rPr sz="1050" b="1" spc="-90" dirty="0">
                <a:latin typeface="Arial Black" panose="020B0A04020102020204" pitchFamily="34" charset="0"/>
                <a:cs typeface="Arial"/>
              </a:rPr>
              <a:t>God </a:t>
            </a:r>
            <a:r>
              <a:rPr sz="1050" b="1" spc="-40" dirty="0">
                <a:latin typeface="Arial Black" panose="020B0A04020102020204" pitchFamily="34" charset="0"/>
                <a:cs typeface="Arial"/>
              </a:rPr>
              <a:t>for  </a:t>
            </a:r>
            <a:r>
              <a:rPr sz="1050" b="1" spc="-85" dirty="0">
                <a:latin typeface="Arial Black" panose="020B0A04020102020204" pitchFamily="34" charset="0"/>
                <a:cs typeface="Arial"/>
              </a:rPr>
              <a:t>sending </a:t>
            </a:r>
            <a:r>
              <a:rPr sz="1050" b="1" spc="-70" dirty="0">
                <a:latin typeface="Arial Black" panose="020B0A04020102020204" pitchFamily="34" charset="0"/>
                <a:cs typeface="Arial"/>
              </a:rPr>
              <a:t>you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help </a:t>
            </a:r>
            <a:r>
              <a:rPr sz="1050" b="1" spc="-40" dirty="0">
                <a:latin typeface="Arial Black" panose="020B0A04020102020204" pitchFamily="34" charset="0"/>
                <a:cs typeface="Arial"/>
              </a:rPr>
              <a:t>them.</a:t>
            </a:r>
            <a:r>
              <a:rPr sz="1050" b="1" spc="-10" dirty="0">
                <a:latin typeface="Arial Black" panose="020B0A04020102020204" pitchFamily="34" charset="0"/>
                <a:cs typeface="Arial"/>
              </a:rPr>
              <a:t> </a:t>
            </a:r>
            <a:r>
              <a:rPr sz="1050" b="1" spc="-90" dirty="0">
                <a:latin typeface="Arial Black" panose="020B0A04020102020204" pitchFamily="34" charset="0"/>
                <a:cs typeface="Arial"/>
              </a:rPr>
              <a:t>Hugs.</a:t>
            </a:r>
            <a:endParaRPr sz="1050" dirty="0">
              <a:latin typeface="Arial Black" panose="020B0A04020102020204" pitchFamily="34" charset="0"/>
              <a:cs typeface="Arial"/>
            </a:endParaRPr>
          </a:p>
          <a:p>
            <a:pPr>
              <a:lnSpc>
                <a:spcPct val="100000"/>
              </a:lnSpc>
              <a:spcBef>
                <a:spcPts val="25"/>
              </a:spcBef>
            </a:pPr>
            <a:endParaRPr lang="en-PH" sz="1050" dirty="0">
              <a:latin typeface="Arial Black" panose="020B0A04020102020204" pitchFamily="34" charset="0"/>
              <a:cs typeface="Times New Roman"/>
            </a:endParaRPr>
          </a:p>
          <a:p>
            <a:pPr marL="2298700">
              <a:lnSpc>
                <a:spcPct val="100000"/>
              </a:lnSpc>
            </a:pPr>
            <a:r>
              <a:rPr sz="1050" b="1" u="sng" spc="-105" dirty="0">
                <a:uFill>
                  <a:solidFill>
                    <a:srgbClr val="000000"/>
                  </a:solidFill>
                </a:uFill>
                <a:latin typeface="Arial Black" panose="020B0A04020102020204" pitchFamily="34" charset="0"/>
                <a:cs typeface="Arial"/>
                <a:hlinkClick r:id="rId5"/>
              </a:rPr>
              <a:t>JoAnn </a:t>
            </a:r>
            <a:r>
              <a:rPr sz="1050" b="1" u="sng" spc="-60" dirty="0">
                <a:uFill>
                  <a:solidFill>
                    <a:srgbClr val="000000"/>
                  </a:solidFill>
                </a:uFill>
                <a:latin typeface="Arial Black" panose="020B0A04020102020204" pitchFamily="34" charset="0"/>
                <a:cs typeface="Arial"/>
                <a:hlinkClick r:id="rId5"/>
              </a:rPr>
              <a:t>de</a:t>
            </a:r>
            <a:r>
              <a:rPr sz="1050" b="1" u="sng" spc="-140" dirty="0">
                <a:uFill>
                  <a:solidFill>
                    <a:srgbClr val="000000"/>
                  </a:solidFill>
                </a:uFill>
                <a:latin typeface="Arial Black" panose="020B0A04020102020204" pitchFamily="34" charset="0"/>
                <a:cs typeface="Arial"/>
                <a:hlinkClick r:id="rId5"/>
              </a:rPr>
              <a:t> </a:t>
            </a:r>
            <a:r>
              <a:rPr sz="1050" b="1" u="sng" spc="-65" dirty="0">
                <a:uFill>
                  <a:solidFill>
                    <a:srgbClr val="000000"/>
                  </a:solidFill>
                </a:uFill>
                <a:latin typeface="Arial Black" panose="020B0A04020102020204" pitchFamily="34" charset="0"/>
                <a:cs typeface="Arial"/>
                <a:hlinkClick r:id="rId5"/>
              </a:rPr>
              <a:t>Larrazabal</a:t>
            </a:r>
            <a:endParaRPr sz="1050" dirty="0">
              <a:latin typeface="Arial Black" panose="020B0A04020102020204" pitchFamily="34" charset="0"/>
              <a:cs typeface="Arial"/>
            </a:endParaRPr>
          </a:p>
          <a:p>
            <a:pPr marL="2298700">
              <a:lnSpc>
                <a:spcPct val="100000"/>
              </a:lnSpc>
              <a:spcBef>
                <a:spcPts val="10"/>
              </a:spcBef>
            </a:pPr>
            <a:r>
              <a:rPr sz="1050" b="1" spc="-90" dirty="0">
                <a:latin typeface="Arial Black" panose="020B0A04020102020204" pitchFamily="34" charset="0"/>
                <a:cs typeface="Arial"/>
                <a:hlinkClick r:id="rId6"/>
              </a:rPr>
              <a:t>August </a:t>
            </a:r>
            <a:r>
              <a:rPr sz="1050" b="1" spc="-45" dirty="0">
                <a:latin typeface="Arial Black" panose="020B0A04020102020204" pitchFamily="34" charset="0"/>
                <a:cs typeface="Arial"/>
                <a:hlinkClick r:id="rId6"/>
              </a:rPr>
              <a:t>4 </a:t>
            </a:r>
            <a:r>
              <a:rPr sz="1050" b="1" spc="-25" dirty="0">
                <a:latin typeface="Arial Black" panose="020B0A04020102020204" pitchFamily="34" charset="0"/>
                <a:cs typeface="Arial"/>
                <a:hlinkClick r:id="rId6"/>
              </a:rPr>
              <a:t>at </a:t>
            </a:r>
            <a:r>
              <a:rPr sz="1050" b="1" spc="-55" dirty="0">
                <a:latin typeface="Arial Black" panose="020B0A04020102020204" pitchFamily="34" charset="0"/>
                <a:cs typeface="Arial"/>
                <a:hlinkClick r:id="rId6"/>
              </a:rPr>
              <a:t>7:18am </a:t>
            </a:r>
            <a:r>
              <a:rPr sz="1050" b="1" spc="-10" dirty="0">
                <a:latin typeface="Arial Black" panose="020B0A04020102020204" pitchFamily="34" charset="0"/>
                <a:cs typeface="Arial"/>
              </a:rPr>
              <a:t>· </a:t>
            </a:r>
            <a:r>
              <a:rPr sz="1050" b="1" spc="-75" dirty="0">
                <a:latin typeface="Arial Black" panose="020B0A04020102020204" pitchFamily="34" charset="0"/>
                <a:cs typeface="Arial"/>
              </a:rPr>
              <a:t>Missing </a:t>
            </a:r>
            <a:r>
              <a:rPr sz="1050" b="1" spc="-50" dirty="0">
                <a:latin typeface="Arial Black" panose="020B0A04020102020204" pitchFamily="34" charset="0"/>
                <a:cs typeface="Arial"/>
              </a:rPr>
              <a:t>Mommy </a:t>
            </a:r>
            <a:r>
              <a:rPr sz="1050" b="1" spc="-70" dirty="0">
                <a:latin typeface="Arial Black" panose="020B0A04020102020204" pitchFamily="34" charset="0"/>
                <a:cs typeface="Arial"/>
              </a:rPr>
              <a:t>on </a:t>
            </a:r>
            <a:r>
              <a:rPr sz="1050" b="1" spc="-50" dirty="0">
                <a:latin typeface="Arial Black" panose="020B0A04020102020204" pitchFamily="34" charset="0"/>
                <a:cs typeface="Arial"/>
              </a:rPr>
              <a:t>her </a:t>
            </a:r>
            <a:r>
              <a:rPr sz="1050" b="1" spc="-40" dirty="0">
                <a:latin typeface="Arial Black" panose="020B0A04020102020204" pitchFamily="34" charset="0"/>
                <a:cs typeface="Arial"/>
              </a:rPr>
              <a:t>88th </a:t>
            </a:r>
            <a:r>
              <a:rPr sz="1050" b="1" spc="-50" dirty="0">
                <a:latin typeface="Arial Black" panose="020B0A04020102020204" pitchFamily="34" charset="0"/>
                <a:cs typeface="Arial"/>
              </a:rPr>
              <a:t>birthday. </a:t>
            </a:r>
            <a:r>
              <a:rPr sz="1050" b="1" spc="-75" dirty="0">
                <a:latin typeface="Arial Black" panose="020B0A04020102020204" pitchFamily="34" charset="0"/>
                <a:cs typeface="Arial"/>
              </a:rPr>
              <a:t>Always </a:t>
            </a:r>
            <a:r>
              <a:rPr sz="1050" b="1" spc="-55" dirty="0">
                <a:latin typeface="Arial Black" panose="020B0A04020102020204" pitchFamily="34" charset="0"/>
                <a:cs typeface="Arial"/>
              </a:rPr>
              <a:t>in</a:t>
            </a:r>
            <a:r>
              <a:rPr sz="1050" b="1" spc="30" dirty="0">
                <a:latin typeface="Arial Black" panose="020B0A04020102020204" pitchFamily="34" charset="0"/>
                <a:cs typeface="Arial"/>
              </a:rPr>
              <a:t> </a:t>
            </a:r>
            <a:r>
              <a:rPr sz="1050" b="1" spc="-60" dirty="0">
                <a:latin typeface="Arial Black" panose="020B0A04020102020204" pitchFamily="34" charset="0"/>
                <a:cs typeface="Arial"/>
              </a:rPr>
              <a:t>our</a:t>
            </a:r>
            <a:endParaRPr sz="1050" dirty="0">
              <a:latin typeface="Arial Black" panose="020B0A04020102020204" pitchFamily="34" charset="0"/>
              <a:cs typeface="Arial"/>
            </a:endParaRPr>
          </a:p>
          <a:p>
            <a:pPr marL="2298700">
              <a:lnSpc>
                <a:spcPct val="100000"/>
              </a:lnSpc>
              <a:spcBef>
                <a:spcPts val="360"/>
              </a:spcBef>
              <a:tabLst>
                <a:tab pos="2778760" algn="l"/>
              </a:tabLst>
            </a:pPr>
            <a:r>
              <a:rPr sz="1050" b="1" spc="-60" dirty="0">
                <a:latin typeface="Arial Black" panose="020B0A04020102020204" pitchFamily="34" charset="0"/>
                <a:cs typeface="Arial"/>
              </a:rPr>
              <a:t>hearts	</a:t>
            </a:r>
            <a:r>
              <a:rPr sz="1050" b="1" u="sng" spc="-75" dirty="0">
                <a:uFill>
                  <a:solidFill>
                    <a:srgbClr val="000000"/>
                  </a:solidFill>
                </a:uFill>
                <a:latin typeface="Arial Black" panose="020B0A04020102020204" pitchFamily="34" charset="0"/>
                <a:cs typeface="Arial"/>
                <a:hlinkClick r:id="rId7"/>
              </a:rPr>
              <a:t>Frank</a:t>
            </a:r>
            <a:endParaRPr sz="1050" dirty="0">
              <a:latin typeface="Arial Black" panose="020B0A04020102020204" pitchFamily="34" charset="0"/>
              <a:cs typeface="Arial"/>
            </a:endParaRPr>
          </a:p>
          <a:p>
            <a:pPr marL="2298700" marR="555625">
              <a:lnSpc>
                <a:spcPct val="102200"/>
              </a:lnSpc>
            </a:pPr>
            <a:r>
              <a:rPr sz="1050" b="1" u="sng" spc="-90" dirty="0">
                <a:uFill>
                  <a:solidFill>
                    <a:srgbClr val="000000"/>
                  </a:solidFill>
                </a:uFill>
                <a:latin typeface="Arial Black" panose="020B0A04020102020204" pitchFamily="34" charset="0"/>
                <a:cs typeface="Arial"/>
                <a:hlinkClick r:id="rId8"/>
              </a:rPr>
              <a:t>Francis </a:t>
            </a:r>
            <a:r>
              <a:rPr sz="1050" b="1" u="sng" spc="-70" dirty="0">
                <a:uFill>
                  <a:solidFill>
                    <a:srgbClr val="000000"/>
                  </a:solidFill>
                </a:uFill>
                <a:latin typeface="Arial Black" panose="020B0A04020102020204" pitchFamily="34" charset="0"/>
                <a:cs typeface="Arial"/>
                <a:hlinkClick r:id="rId8"/>
              </a:rPr>
              <a:t>Gorrez</a:t>
            </a:r>
            <a:r>
              <a:rPr sz="1050" b="1" spc="-70" dirty="0">
                <a:latin typeface="Arial Black" panose="020B0A04020102020204" pitchFamily="34" charset="0"/>
                <a:cs typeface="Arial"/>
                <a:hlinkClick r:id="rId8"/>
              </a:rPr>
              <a:t> </a:t>
            </a:r>
            <a:r>
              <a:rPr sz="1050" b="1" spc="-35" dirty="0">
                <a:latin typeface="Arial Black" panose="020B0A04020102020204" pitchFamily="34" charset="0"/>
                <a:cs typeface="Arial"/>
              </a:rPr>
              <a:t>with </a:t>
            </a:r>
            <a:r>
              <a:rPr sz="1050" b="1" u="sng" spc="-105" dirty="0">
                <a:uFill>
                  <a:solidFill>
                    <a:srgbClr val="000000"/>
                  </a:solidFill>
                </a:uFill>
                <a:latin typeface="Arial Black" panose="020B0A04020102020204" pitchFamily="34" charset="0"/>
                <a:cs typeface="Arial"/>
                <a:hlinkClick r:id="rId9"/>
              </a:rPr>
              <a:t>JoAnn </a:t>
            </a:r>
            <a:r>
              <a:rPr sz="1050" b="1" u="sng" spc="-60" dirty="0">
                <a:uFill>
                  <a:solidFill>
                    <a:srgbClr val="000000"/>
                  </a:solidFill>
                </a:uFill>
                <a:latin typeface="Arial Black" panose="020B0A04020102020204" pitchFamily="34" charset="0"/>
                <a:cs typeface="Arial"/>
                <a:hlinkClick r:id="rId9"/>
              </a:rPr>
              <a:t>de </a:t>
            </a:r>
            <a:r>
              <a:rPr sz="1050" b="1" u="sng" spc="-65" dirty="0">
                <a:uFill>
                  <a:solidFill>
                    <a:srgbClr val="000000"/>
                  </a:solidFill>
                </a:uFill>
                <a:latin typeface="Arial Black" panose="020B0A04020102020204" pitchFamily="34" charset="0"/>
                <a:cs typeface="Arial"/>
                <a:hlinkClick r:id="rId9"/>
              </a:rPr>
              <a:t>Larrazabal</a:t>
            </a:r>
            <a:r>
              <a:rPr sz="1050" b="1" spc="-65" dirty="0">
                <a:latin typeface="Arial Black" panose="020B0A04020102020204" pitchFamily="34" charset="0"/>
                <a:cs typeface="Arial"/>
                <a:hlinkClick r:id="rId9"/>
              </a:rPr>
              <a:t> </a:t>
            </a:r>
            <a:r>
              <a:rPr sz="1050" b="1" spc="-65" dirty="0">
                <a:latin typeface="Arial Black" panose="020B0A04020102020204" pitchFamily="34" charset="0"/>
                <a:cs typeface="Arial"/>
              </a:rPr>
              <a:t>and </a:t>
            </a:r>
            <a:r>
              <a:rPr sz="1050" b="1" u="sng" spc="-45" dirty="0">
                <a:uFill>
                  <a:solidFill>
                    <a:srgbClr val="000000"/>
                  </a:solidFill>
                </a:uFill>
                <a:latin typeface="Arial Black" panose="020B0A04020102020204" pitchFamily="34" charset="0"/>
                <a:cs typeface="Arial"/>
                <a:hlinkClick r:id="rId10"/>
              </a:rPr>
              <a:t>3 </a:t>
            </a:r>
            <a:r>
              <a:rPr sz="1050" b="1" u="sng" spc="-55" dirty="0">
                <a:uFill>
                  <a:solidFill>
                    <a:srgbClr val="000000"/>
                  </a:solidFill>
                </a:uFill>
                <a:latin typeface="Arial Black" panose="020B0A04020102020204" pitchFamily="34" charset="0"/>
                <a:cs typeface="Arial"/>
                <a:hlinkClick r:id="rId10"/>
              </a:rPr>
              <a:t>others</a:t>
            </a:r>
            <a:r>
              <a:rPr sz="1050" b="1" spc="-55" dirty="0">
                <a:latin typeface="Arial Black" panose="020B0A04020102020204" pitchFamily="34" charset="0"/>
                <a:cs typeface="Arial"/>
                <a:hlinkClick r:id="rId10"/>
              </a:rPr>
              <a:t>. </a:t>
            </a:r>
            <a:r>
              <a:rPr sz="1050" b="1" spc="-90" dirty="0">
                <a:latin typeface="Arial Black" panose="020B0A04020102020204" pitchFamily="34" charset="0"/>
                <a:cs typeface="Arial"/>
                <a:hlinkClick r:id="rId11"/>
              </a:rPr>
              <a:t>August </a:t>
            </a:r>
            <a:r>
              <a:rPr sz="1050" b="1" spc="-45" dirty="0">
                <a:latin typeface="Arial Black" panose="020B0A04020102020204" pitchFamily="34" charset="0"/>
                <a:cs typeface="Arial"/>
                <a:hlinkClick r:id="rId11"/>
              </a:rPr>
              <a:t>4 </a:t>
            </a:r>
            <a:r>
              <a:rPr sz="1050" b="1" spc="-25" dirty="0">
                <a:latin typeface="Arial Black" panose="020B0A04020102020204" pitchFamily="34" charset="0"/>
                <a:cs typeface="Arial"/>
                <a:hlinkClick r:id="rId11"/>
              </a:rPr>
              <a:t>at </a:t>
            </a:r>
            <a:r>
              <a:rPr sz="1050" b="1" spc="-25" dirty="0">
                <a:latin typeface="Arial Black" panose="020B0A04020102020204" pitchFamily="34" charset="0"/>
                <a:cs typeface="Arial"/>
              </a:rPr>
              <a:t> </a:t>
            </a:r>
            <a:r>
              <a:rPr sz="1050" b="1" spc="-55" dirty="0">
                <a:latin typeface="Arial Black" panose="020B0A04020102020204" pitchFamily="34" charset="0"/>
                <a:cs typeface="Arial"/>
                <a:hlinkClick r:id="rId11"/>
              </a:rPr>
              <a:t>5:27am </a:t>
            </a:r>
            <a:r>
              <a:rPr sz="1050" b="1" spc="-10" dirty="0">
                <a:latin typeface="Arial Black" panose="020B0A04020102020204" pitchFamily="34" charset="0"/>
                <a:cs typeface="Arial"/>
              </a:rPr>
              <a:t>· </a:t>
            </a:r>
            <a:r>
              <a:rPr sz="1050" b="1" spc="-75" dirty="0">
                <a:latin typeface="Arial Black" panose="020B0A04020102020204" pitchFamily="34" charset="0"/>
                <a:cs typeface="Arial"/>
              </a:rPr>
              <a:t>Happy </a:t>
            </a:r>
            <a:r>
              <a:rPr sz="1050" b="1" spc="-50" dirty="0">
                <a:latin typeface="Arial Black" panose="020B0A04020102020204" pitchFamily="34" charset="0"/>
                <a:cs typeface="Arial"/>
              </a:rPr>
              <a:t>birthday </a:t>
            </a:r>
            <a:r>
              <a:rPr sz="1050" b="1" spc="-30" dirty="0">
                <a:latin typeface="Arial Black" panose="020B0A04020102020204" pitchFamily="34" charset="0"/>
                <a:cs typeface="Arial"/>
              </a:rPr>
              <a:t>Mom, </a:t>
            </a:r>
            <a:r>
              <a:rPr sz="1050" b="1" spc="-90" dirty="0">
                <a:latin typeface="Arial Black" panose="020B0A04020102020204" pitchFamily="34" charset="0"/>
                <a:cs typeface="Arial"/>
              </a:rPr>
              <a:t>missing </a:t>
            </a:r>
            <a:r>
              <a:rPr sz="1050" b="1" spc="-70" dirty="0">
                <a:latin typeface="Arial Black" panose="020B0A04020102020204" pitchFamily="34" charset="0"/>
                <a:cs typeface="Arial"/>
              </a:rPr>
              <a:t>you</a:t>
            </a:r>
            <a:r>
              <a:rPr sz="1050" b="1" spc="-25" dirty="0">
                <a:latin typeface="Arial Black" panose="020B0A04020102020204" pitchFamily="34" charset="0"/>
                <a:cs typeface="Arial"/>
              </a:rPr>
              <a:t> </a:t>
            </a:r>
            <a:r>
              <a:rPr sz="1050" b="1" spc="-90" dirty="0">
                <a:latin typeface="Arial Black" panose="020B0A04020102020204" pitchFamily="34" charset="0"/>
                <a:cs typeface="Arial"/>
              </a:rPr>
              <a:t>much</a:t>
            </a:r>
            <a:endParaRPr sz="1050" dirty="0">
              <a:latin typeface="Arial Black" panose="020B0A04020102020204" pitchFamily="34" charset="0"/>
              <a:cs typeface="Arial"/>
            </a:endParaRPr>
          </a:p>
          <a:p>
            <a:pPr>
              <a:lnSpc>
                <a:spcPct val="100000"/>
              </a:lnSpc>
              <a:spcBef>
                <a:spcPts val="15"/>
              </a:spcBef>
            </a:pPr>
            <a:endParaRPr sz="1050" dirty="0">
              <a:latin typeface="Arial Black" panose="020B0A04020102020204" pitchFamily="34" charset="0"/>
              <a:cs typeface="Times New Roman"/>
            </a:endParaRPr>
          </a:p>
          <a:p>
            <a:pPr marL="12700">
              <a:lnSpc>
                <a:spcPct val="100000"/>
              </a:lnSpc>
            </a:pPr>
            <a:r>
              <a:rPr sz="1050" b="1" u="sng" spc="-75" dirty="0">
                <a:uFill>
                  <a:solidFill>
                    <a:srgbClr val="000000"/>
                  </a:solidFill>
                </a:uFill>
                <a:latin typeface="Arial Black" panose="020B0A04020102020204" pitchFamily="34" charset="0"/>
                <a:cs typeface="Arial"/>
                <a:hlinkClick r:id="rId12"/>
              </a:rPr>
              <a:t>Carol </a:t>
            </a:r>
            <a:r>
              <a:rPr sz="1050" b="1" u="sng" spc="-65" dirty="0">
                <a:uFill>
                  <a:solidFill>
                    <a:srgbClr val="000000"/>
                  </a:solidFill>
                </a:uFill>
                <a:latin typeface="Arial Black" panose="020B0A04020102020204" pitchFamily="34" charset="0"/>
                <a:cs typeface="Arial"/>
                <a:hlinkClick r:id="rId12"/>
              </a:rPr>
              <a:t>Barlow</a:t>
            </a:r>
            <a:r>
              <a:rPr sz="1050" b="1" spc="-65" dirty="0">
                <a:latin typeface="Arial Black" panose="020B0A04020102020204" pitchFamily="34" charset="0"/>
                <a:cs typeface="Arial"/>
                <a:hlinkClick r:id="rId12"/>
              </a:rPr>
              <a:t> </a:t>
            </a:r>
            <a:r>
              <a:rPr sz="1050" b="1" spc="-40" dirty="0">
                <a:latin typeface="Arial Black" panose="020B0A04020102020204" pitchFamily="34" charset="0"/>
                <a:cs typeface="Arial"/>
              </a:rPr>
              <a:t>What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stunning </a:t>
            </a:r>
            <a:r>
              <a:rPr sz="1050" b="1" spc="-50" dirty="0">
                <a:latin typeface="Arial Black" panose="020B0A04020102020204" pitchFamily="34" charset="0"/>
                <a:cs typeface="Arial"/>
              </a:rPr>
              <a:t>beauty</a:t>
            </a:r>
            <a:r>
              <a:rPr sz="1050" b="1" spc="25" dirty="0">
                <a:latin typeface="Arial Black" panose="020B0A04020102020204" pitchFamily="34" charset="0"/>
                <a:cs typeface="Arial"/>
              </a:rPr>
              <a:t> </a:t>
            </a:r>
            <a:r>
              <a:rPr sz="1050" b="1" spc="-110" dirty="0">
                <a:latin typeface="Arial Black" panose="020B0A04020102020204" pitchFamily="34" charset="0"/>
                <a:cs typeface="Arial"/>
              </a:rPr>
              <a:t>JoAnn</a:t>
            </a:r>
            <a:endParaRPr lang="en-PH" sz="1050" b="1" spc="-110" dirty="0">
              <a:latin typeface="Arial Black" panose="020B0A04020102020204" pitchFamily="34" charset="0"/>
              <a:cs typeface="Arial"/>
            </a:endParaRPr>
          </a:p>
          <a:p>
            <a:pPr marL="12700">
              <a:lnSpc>
                <a:spcPct val="100000"/>
              </a:lnSpc>
            </a:pPr>
            <a:endParaRPr lang="en-PH" sz="1050" b="1" spc="-110" dirty="0">
              <a:latin typeface="Arial Black" panose="020B0A04020102020204" pitchFamily="34" charset="0"/>
              <a:cs typeface="Arial"/>
            </a:endParaRPr>
          </a:p>
          <a:p>
            <a:pPr marL="12700">
              <a:lnSpc>
                <a:spcPct val="100000"/>
              </a:lnSpc>
            </a:pPr>
            <a:endParaRPr lang="en-PH" sz="1050" b="1" spc="-110" dirty="0">
              <a:latin typeface="Arial Black" panose="020B0A04020102020204" pitchFamily="34" charset="0"/>
              <a:cs typeface="Arial"/>
            </a:endParaRPr>
          </a:p>
          <a:p>
            <a:pPr marL="12700">
              <a:lnSpc>
                <a:spcPct val="100000"/>
              </a:lnSpc>
            </a:pPr>
            <a:endParaRPr lang="en-PH" sz="1050" b="1" spc="-110" dirty="0">
              <a:latin typeface="Arial Black" panose="020B0A04020102020204" pitchFamily="34" charset="0"/>
              <a:cs typeface="Arial"/>
            </a:endParaRPr>
          </a:p>
          <a:p>
            <a:pPr marL="12700">
              <a:lnSpc>
                <a:spcPct val="100000"/>
              </a:lnSpc>
            </a:pPr>
            <a:r>
              <a:rPr lang="en-GB" sz="1050" b="1" u="sng" spc="-65" dirty="0">
                <a:uFill>
                  <a:solidFill>
                    <a:srgbClr val="000000"/>
                  </a:solidFill>
                </a:uFill>
                <a:latin typeface="Arial Black" panose="020B0A04020102020204" pitchFamily="34" charset="0"/>
                <a:cs typeface="Arial"/>
                <a:hlinkClick r:id="rId13"/>
              </a:rPr>
              <a:t>                          Jennifer </a:t>
            </a:r>
            <a:r>
              <a:rPr lang="en-GB" sz="1050" b="1" u="sng" spc="-55" dirty="0">
                <a:uFill>
                  <a:solidFill>
                    <a:srgbClr val="000000"/>
                  </a:solidFill>
                </a:uFill>
                <a:latin typeface="Arial Black" panose="020B0A04020102020204" pitchFamily="34" charset="0"/>
                <a:cs typeface="Arial"/>
                <a:hlinkClick r:id="rId13"/>
              </a:rPr>
              <a:t>Mendoza</a:t>
            </a:r>
            <a:r>
              <a:rPr lang="en-GB" sz="1050" b="1" spc="-55" dirty="0">
                <a:latin typeface="Arial Black" panose="020B0A04020102020204" pitchFamily="34" charset="0"/>
                <a:cs typeface="Arial"/>
                <a:hlinkClick r:id="rId13"/>
              </a:rPr>
              <a:t> </a:t>
            </a:r>
            <a:r>
              <a:rPr lang="en-GB" sz="1050" b="1" spc="-55" dirty="0">
                <a:latin typeface="Arial Black" panose="020B0A04020102020204" pitchFamily="34" charset="0"/>
                <a:cs typeface="Arial"/>
              </a:rPr>
              <a:t>thank </a:t>
            </a:r>
            <a:r>
              <a:rPr lang="en-GB" sz="1050" b="1" spc="-70" dirty="0">
                <a:latin typeface="Arial Black" panose="020B0A04020102020204" pitchFamily="34" charset="0"/>
                <a:cs typeface="Arial"/>
              </a:rPr>
              <a:t>you </a:t>
            </a:r>
            <a:r>
              <a:rPr lang="en-GB" sz="1050" b="1" spc="-80" dirty="0" err="1">
                <a:latin typeface="Arial Black" panose="020B0A04020102020204" pitchFamily="34" charset="0"/>
                <a:cs typeface="Arial"/>
              </a:rPr>
              <a:t>manong</a:t>
            </a:r>
            <a:r>
              <a:rPr lang="en-GB" sz="1050" b="1" spc="-80" dirty="0">
                <a:latin typeface="Arial Black" panose="020B0A04020102020204" pitchFamily="34" charset="0"/>
                <a:cs typeface="Arial"/>
              </a:rPr>
              <a:t> </a:t>
            </a:r>
            <a:r>
              <a:rPr lang="en-GB" sz="1050" b="1" spc="-50" dirty="0">
                <a:latin typeface="Arial Black" panose="020B0A04020102020204" pitchFamily="34" charset="0"/>
                <a:cs typeface="Arial"/>
              </a:rPr>
              <a:t>frank </a:t>
            </a:r>
            <a:r>
              <a:rPr lang="en-GB" sz="1050" b="1" spc="-40" dirty="0">
                <a:latin typeface="Arial Black" panose="020B0A04020102020204" pitchFamily="34" charset="0"/>
                <a:cs typeface="Arial"/>
              </a:rPr>
              <a:t>for </a:t>
            </a:r>
            <a:r>
              <a:rPr lang="en-GB" sz="1050" b="1" spc="-75" dirty="0">
                <a:latin typeface="Arial Black" panose="020B0A04020102020204" pitchFamily="34" charset="0"/>
                <a:cs typeface="Arial"/>
              </a:rPr>
              <a:t>sharing </a:t>
            </a:r>
            <a:r>
              <a:rPr lang="en-GB" sz="1050" b="1" spc="-65" dirty="0">
                <a:latin typeface="Arial Black" panose="020B0A04020102020204" pitchFamily="34" charset="0"/>
                <a:cs typeface="Arial"/>
              </a:rPr>
              <a:t>your </a:t>
            </a:r>
            <a:r>
              <a:rPr lang="en-GB" sz="1050" b="1" spc="-85" dirty="0">
                <a:latin typeface="Arial Black" panose="020B0A04020102020204" pitchFamily="34" charset="0"/>
                <a:cs typeface="Arial"/>
              </a:rPr>
              <a:t>blessing </a:t>
            </a:r>
            <a:r>
              <a:rPr lang="en-GB" sz="1050" b="1" spc="-35" dirty="0">
                <a:latin typeface="Arial Black" panose="020B0A04020102020204" pitchFamily="34" charset="0"/>
                <a:cs typeface="Arial"/>
              </a:rPr>
              <a:t>with </a:t>
            </a:r>
            <a:r>
              <a:rPr lang="en-GB" sz="1050" b="1" spc="-125" dirty="0">
                <a:latin typeface="Arial Black" panose="020B0A04020102020204" pitchFamily="34" charset="0"/>
                <a:cs typeface="Arial"/>
              </a:rPr>
              <a:t>SSI</a:t>
            </a:r>
            <a:r>
              <a:rPr lang="en-GB" sz="1050" b="1" spc="-120" dirty="0">
                <a:latin typeface="Arial Black" panose="020B0A04020102020204" pitchFamily="34" charset="0"/>
                <a:cs typeface="Arial"/>
              </a:rPr>
              <a:t> </a:t>
            </a:r>
            <a:r>
              <a:rPr lang="en-GB" sz="1050" b="1" spc="-40" dirty="0">
                <a:latin typeface="Arial Black" panose="020B0A04020102020204" pitchFamily="34" charset="0"/>
                <a:cs typeface="Arial"/>
              </a:rPr>
              <a:t>family</a:t>
            </a:r>
          </a:p>
          <a:p>
            <a:pPr marL="12700">
              <a:lnSpc>
                <a:spcPct val="100000"/>
              </a:lnSpc>
            </a:pPr>
            <a:endParaRPr lang="en-GB" sz="1050" b="1" spc="-4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r>
              <a:rPr lang="en-PH" sz="1050" b="1" u="sng" spc="-55" dirty="0">
                <a:uFill>
                  <a:solidFill>
                    <a:srgbClr val="000000"/>
                  </a:solidFill>
                </a:uFill>
                <a:latin typeface="Arial Black" panose="020B0A04020102020204" pitchFamily="34" charset="0"/>
                <a:cs typeface="Arial"/>
                <a:hlinkClick r:id="rId14"/>
              </a:rPr>
              <a:t>	 Daniel </a:t>
            </a:r>
            <a:r>
              <a:rPr lang="en-PH" sz="1050" b="1" u="sng" spc="-70" dirty="0" err="1">
                <a:uFill>
                  <a:solidFill>
                    <a:srgbClr val="000000"/>
                  </a:solidFill>
                </a:uFill>
                <a:latin typeface="Arial Black" panose="020B0A04020102020204" pitchFamily="34" charset="0"/>
                <a:cs typeface="Arial"/>
                <a:hlinkClick r:id="rId14"/>
              </a:rPr>
              <a:t>Añover</a:t>
            </a:r>
            <a:r>
              <a:rPr lang="en-PH" sz="1050" b="1" u="sng" spc="-70" dirty="0">
                <a:uFill>
                  <a:solidFill>
                    <a:srgbClr val="000000"/>
                  </a:solidFill>
                </a:uFill>
                <a:latin typeface="Arial Black" panose="020B0A04020102020204" pitchFamily="34" charset="0"/>
                <a:cs typeface="Arial"/>
                <a:hlinkClick r:id="rId14"/>
              </a:rPr>
              <a:t> </a:t>
            </a:r>
            <a:r>
              <a:rPr lang="en-PH" sz="1050" b="1" u="sng" spc="-80" dirty="0">
                <a:uFill>
                  <a:solidFill>
                    <a:srgbClr val="000000"/>
                  </a:solidFill>
                </a:uFill>
                <a:latin typeface="Arial Black" panose="020B0A04020102020204" pitchFamily="34" charset="0"/>
                <a:cs typeface="Arial"/>
                <a:hlinkClick r:id="rId14"/>
              </a:rPr>
              <a:t>Rodriguez</a:t>
            </a:r>
            <a:r>
              <a:rPr lang="en-PH" sz="1050" b="1" spc="-80" dirty="0">
                <a:latin typeface="Arial Black" panose="020B0A04020102020204" pitchFamily="34" charset="0"/>
                <a:cs typeface="Arial"/>
              </a:rPr>
              <a:t> </a:t>
            </a:r>
            <a:r>
              <a:rPr lang="en-PH" sz="1050" b="1" spc="-30" dirty="0">
                <a:latin typeface="Arial Black" panose="020B0A04020102020204" pitchFamily="34" charset="0"/>
                <a:cs typeface="Arial"/>
              </a:rPr>
              <a:t>with </a:t>
            </a:r>
            <a:r>
              <a:rPr lang="en-PH" sz="1050" b="1" u="sng" spc="-65" dirty="0">
                <a:uFill>
                  <a:solidFill>
                    <a:srgbClr val="000000"/>
                  </a:solidFill>
                </a:uFill>
                <a:latin typeface="Arial Black" panose="020B0A04020102020204" pitchFamily="34" charset="0"/>
                <a:cs typeface="Arial"/>
                <a:hlinkClick r:id="rId15"/>
              </a:rPr>
              <a:t>Stephanie </a:t>
            </a:r>
            <a:r>
              <a:rPr lang="en-PH" sz="1050" b="1" u="sng" spc="-80" dirty="0">
                <a:uFill>
                  <a:solidFill>
                    <a:srgbClr val="000000"/>
                  </a:solidFill>
                </a:uFill>
                <a:latin typeface="Arial Black" panose="020B0A04020102020204" pitchFamily="34" charset="0"/>
                <a:cs typeface="Arial"/>
                <a:hlinkClick r:id="rId15"/>
              </a:rPr>
              <a:t>Rodriguez </a:t>
            </a:r>
            <a:r>
              <a:rPr lang="en-PH" sz="1050" b="1" u="sng" spc="-95" dirty="0" err="1">
                <a:uFill>
                  <a:solidFill>
                    <a:srgbClr val="000000"/>
                  </a:solidFill>
                </a:uFill>
                <a:latin typeface="Arial Black" panose="020B0A04020102020204" pitchFamily="34" charset="0"/>
                <a:cs typeface="Arial"/>
                <a:hlinkClick r:id="rId15"/>
              </a:rPr>
              <a:t>Sioson</a:t>
            </a:r>
            <a:r>
              <a:rPr lang="en-PH" sz="1050" b="1" spc="-95" dirty="0">
                <a:latin typeface="Arial Black" panose="020B0A04020102020204" pitchFamily="34" charset="0"/>
                <a:cs typeface="Arial"/>
                <a:hlinkClick r:id="rId15"/>
              </a:rPr>
              <a:t> </a:t>
            </a:r>
            <a:r>
              <a:rPr lang="en-PH" sz="1050" b="1" spc="-65" dirty="0">
                <a:latin typeface="Arial Black" panose="020B0A04020102020204" pitchFamily="34" charset="0"/>
                <a:cs typeface="Arial"/>
              </a:rPr>
              <a:t>and </a:t>
            </a:r>
            <a:r>
              <a:rPr lang="en-PH" sz="1050" b="1" u="sng" spc="-45" dirty="0">
                <a:uFill>
                  <a:solidFill>
                    <a:srgbClr val="000000"/>
                  </a:solidFill>
                </a:uFill>
                <a:latin typeface="Arial Black" panose="020B0A04020102020204" pitchFamily="34" charset="0"/>
                <a:cs typeface="Arial"/>
                <a:hlinkClick r:id="rId10"/>
              </a:rPr>
              <a:t>2 </a:t>
            </a:r>
            <a:r>
              <a:rPr lang="en-PH" sz="1050" b="1" u="sng" spc="-60" dirty="0" err="1">
                <a:uFill>
                  <a:solidFill>
                    <a:srgbClr val="000000"/>
                  </a:solidFill>
                </a:uFill>
                <a:latin typeface="Arial Black" panose="020B0A04020102020204" pitchFamily="34" charset="0"/>
                <a:cs typeface="Arial"/>
                <a:hlinkClick r:id="rId10"/>
              </a:rPr>
              <a:t>others</a:t>
            </a:r>
            <a:r>
              <a:rPr lang="en-PH" sz="1050" b="1" spc="-60" dirty="0" err="1">
                <a:latin typeface="Arial Black" panose="020B0A04020102020204" pitchFamily="34" charset="0"/>
                <a:cs typeface="Arial"/>
                <a:hlinkClick r:id="rId16"/>
              </a:rPr>
              <a:t>.November</a:t>
            </a:r>
            <a:r>
              <a:rPr lang="en-PH" sz="1050" b="1" spc="-60" dirty="0">
                <a:latin typeface="Arial Black" panose="020B0A04020102020204" pitchFamily="34" charset="0"/>
                <a:cs typeface="Arial"/>
                <a:hlinkClick r:id="rId16"/>
              </a:rPr>
              <a:t> </a:t>
            </a:r>
            <a:r>
              <a:rPr lang="en-PH" sz="1050" b="1" spc="-35" dirty="0">
                <a:latin typeface="Arial Black" panose="020B0A04020102020204" pitchFamily="34" charset="0"/>
                <a:cs typeface="Arial"/>
                <a:hlinkClick r:id="rId16"/>
              </a:rPr>
              <a:t>8, </a:t>
            </a:r>
            <a:r>
              <a:rPr lang="en-PH" sz="1050" b="1" spc="-45" dirty="0">
                <a:latin typeface="Arial Black" panose="020B0A04020102020204" pitchFamily="34" charset="0"/>
                <a:cs typeface="Arial"/>
                <a:hlinkClick r:id="rId16"/>
              </a:rPr>
              <a:t>2015 </a:t>
            </a:r>
            <a:r>
              <a:rPr lang="en-PH" sz="1050" b="1" spc="-10" dirty="0">
                <a:latin typeface="Arial Black" panose="020B0A04020102020204" pitchFamily="34" charset="0"/>
                <a:cs typeface="Arial"/>
              </a:rPr>
              <a:t>· 	 </a:t>
            </a:r>
            <a:r>
              <a:rPr lang="en-PH" sz="1050" b="1" spc="-75" dirty="0">
                <a:latin typeface="Arial Black" panose="020B0A04020102020204" pitchFamily="34" charset="0"/>
                <a:cs typeface="Arial"/>
              </a:rPr>
              <a:t>Talking  </a:t>
            </a:r>
            <a:r>
              <a:rPr lang="en-PH" sz="1050" b="1" spc="-60" dirty="0">
                <a:latin typeface="Arial Black" panose="020B0A04020102020204" pitchFamily="34" charset="0"/>
                <a:cs typeface="Arial"/>
              </a:rPr>
              <a:t>agriculture 	</a:t>
            </a:r>
            <a:r>
              <a:rPr lang="en-PH" sz="1050" b="1" spc="-35" dirty="0">
                <a:latin typeface="Arial Black" panose="020B0A04020102020204" pitchFamily="34" charset="0"/>
                <a:cs typeface="Arial"/>
              </a:rPr>
              <a:t>with </a:t>
            </a:r>
            <a:r>
              <a:rPr lang="en-PH" sz="1050" b="1" spc="-40" dirty="0">
                <a:latin typeface="Arial Black" panose="020B0A04020102020204" pitchFamily="34" charset="0"/>
                <a:cs typeface="Arial"/>
              </a:rPr>
              <a:t>the </a:t>
            </a:r>
            <a:r>
              <a:rPr lang="en-PH" sz="1050" b="1" spc="-65" dirty="0">
                <a:latin typeface="Arial Black" panose="020B0A04020102020204" pitchFamily="34" charset="0"/>
                <a:cs typeface="Arial"/>
              </a:rPr>
              <a:t>rice </a:t>
            </a:r>
            <a:r>
              <a:rPr lang="en-PH" sz="1050" b="1" spc="-55" dirty="0">
                <a:latin typeface="Arial Black" panose="020B0A04020102020204" pitchFamily="34" charset="0"/>
                <a:cs typeface="Arial"/>
              </a:rPr>
              <a:t>master, </a:t>
            </a:r>
            <a:r>
              <a:rPr lang="en-PH" sz="1050" b="1" spc="-70" dirty="0">
                <a:latin typeface="Arial Black" panose="020B0A04020102020204" pitchFamily="34" charset="0"/>
                <a:cs typeface="Arial"/>
              </a:rPr>
              <a:t>Grandpa </a:t>
            </a:r>
            <a:r>
              <a:rPr lang="en-PH" sz="1050" b="1" u="sng" spc="-75" dirty="0">
                <a:uFill>
                  <a:solidFill>
                    <a:srgbClr val="000000"/>
                  </a:solidFill>
                </a:uFill>
                <a:latin typeface="Arial Black" panose="020B0A04020102020204" pitchFamily="34" charset="0"/>
                <a:cs typeface="Arial"/>
                <a:hlinkClick r:id="rId7"/>
              </a:rPr>
              <a:t>Frank</a:t>
            </a:r>
            <a:r>
              <a:rPr lang="en-PH" sz="1050" b="1" u="sng" spc="15" dirty="0">
                <a:uFill>
                  <a:solidFill>
                    <a:srgbClr val="000000"/>
                  </a:solidFill>
                </a:uFill>
                <a:latin typeface="Arial Black" panose="020B0A04020102020204" pitchFamily="34" charset="0"/>
                <a:cs typeface="Arial"/>
                <a:hlinkClick r:id="rId7"/>
              </a:rPr>
              <a:t> </a:t>
            </a:r>
            <a:r>
              <a:rPr lang="en-PH" sz="1050" b="1" u="sng" spc="-50" dirty="0">
                <a:uFill>
                  <a:solidFill>
                    <a:srgbClr val="000000"/>
                  </a:solidFill>
                </a:uFill>
                <a:latin typeface="Arial Black" panose="020B0A04020102020204" pitchFamily="34" charset="0"/>
                <a:cs typeface="Arial"/>
                <a:hlinkClick r:id="rId7"/>
              </a:rPr>
              <a:t>Gorrez</a:t>
            </a:r>
            <a:r>
              <a:rPr lang="en-PH" sz="1050" b="1" spc="-50" dirty="0">
                <a:latin typeface="Arial Black" panose="020B0A04020102020204" pitchFamily="34" charset="0"/>
                <a:cs typeface="Arial"/>
              </a:rPr>
              <a:t>...</a:t>
            </a:r>
            <a:endParaRPr lang="en-PH" sz="105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r>
              <a:rPr lang="en-GB" sz="1050" b="1" spc="-70" dirty="0">
                <a:latin typeface="Arial Black" panose="020B0A04020102020204" pitchFamily="34" charset="0"/>
                <a:cs typeface="Arial"/>
              </a:rPr>
              <a:t>Dolores </a:t>
            </a:r>
            <a:r>
              <a:rPr lang="en-GB" sz="1050" b="1" spc="-80" dirty="0">
                <a:latin typeface="Arial Black" panose="020B0A04020102020204" pitchFamily="34" charset="0"/>
                <a:cs typeface="Arial"/>
              </a:rPr>
              <a:t>B. </a:t>
            </a:r>
            <a:r>
              <a:rPr lang="en-GB" sz="1050" b="1" spc="-65" dirty="0">
                <a:latin typeface="Arial Black" panose="020B0A04020102020204" pitchFamily="34" charset="0"/>
                <a:cs typeface="Arial"/>
              </a:rPr>
              <a:t>Felicitas. </a:t>
            </a:r>
            <a:r>
              <a:rPr lang="en-GB" sz="1050" b="1" spc="-80" dirty="0">
                <a:latin typeface="Arial Black" panose="020B0A04020102020204" pitchFamily="34" charset="0"/>
                <a:cs typeface="Arial"/>
              </a:rPr>
              <a:t>Nang </a:t>
            </a:r>
            <a:r>
              <a:rPr lang="en-GB" sz="1050" b="1" spc="-70" dirty="0">
                <a:latin typeface="Arial Black" panose="020B0A04020102020204" pitchFamily="34" charset="0"/>
                <a:cs typeface="Arial"/>
              </a:rPr>
              <a:t>Femme, </a:t>
            </a:r>
            <a:r>
              <a:rPr lang="en-GB" sz="1050" b="1" spc="-40" dirty="0">
                <a:latin typeface="Arial Black" panose="020B0A04020102020204" pitchFamily="34" charset="0"/>
                <a:cs typeface="Arial"/>
              </a:rPr>
              <a:t>what </a:t>
            </a:r>
            <a:r>
              <a:rPr lang="en-GB" sz="1050" b="1" spc="-60" dirty="0">
                <a:latin typeface="Arial Black" panose="020B0A04020102020204" pitchFamily="34" charset="0"/>
                <a:cs typeface="Arial"/>
              </a:rPr>
              <a:t>a </a:t>
            </a:r>
            <a:r>
              <a:rPr lang="en-GB" sz="1050" b="1" spc="-50" dirty="0">
                <a:latin typeface="Arial Black" panose="020B0A04020102020204" pitchFamily="34" charset="0"/>
                <a:cs typeface="Arial"/>
              </a:rPr>
              <a:t>great </a:t>
            </a:r>
            <a:r>
              <a:rPr lang="en-GB" sz="1050" b="1" spc="-55" dirty="0">
                <a:latin typeface="Arial Black" panose="020B0A04020102020204" pitchFamily="34" charset="0"/>
                <a:cs typeface="Arial"/>
              </a:rPr>
              <a:t>contribution </a:t>
            </a:r>
            <a:r>
              <a:rPr lang="en-GB" sz="1050" b="1" spc="-75" dirty="0">
                <a:latin typeface="Arial Black" panose="020B0A04020102020204" pitchFamily="34" charset="0"/>
                <a:cs typeface="Arial"/>
              </a:rPr>
              <a:t>you </a:t>
            </a:r>
            <a:r>
              <a:rPr lang="en-GB" sz="1050" b="1" spc="-65" dirty="0">
                <a:latin typeface="Arial Black" panose="020B0A04020102020204" pitchFamily="34" charset="0"/>
                <a:cs typeface="Arial"/>
              </a:rPr>
              <a:t>have </a:t>
            </a:r>
            <a:r>
              <a:rPr lang="en-GB" sz="1050" b="1" spc="-70" dirty="0">
                <a:latin typeface="Arial Black" panose="020B0A04020102020204" pitchFamily="34" charset="0"/>
                <a:cs typeface="Arial"/>
              </a:rPr>
              <a:t>given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the </a:t>
            </a:r>
            <a:r>
              <a:rPr lang="en-GB" sz="1050" b="1" spc="-60" dirty="0">
                <a:latin typeface="Arial Black" panose="020B0A04020102020204" pitchFamily="34" charset="0"/>
                <a:cs typeface="Arial"/>
              </a:rPr>
              <a:t>people </a:t>
            </a:r>
            <a:r>
              <a:rPr lang="en-GB" sz="1050" b="1" spc="-55" dirty="0">
                <a:latin typeface="Arial Black" panose="020B0A04020102020204" pitchFamily="34" charset="0"/>
                <a:cs typeface="Arial"/>
              </a:rPr>
              <a:t>in </a:t>
            </a:r>
            <a:r>
              <a:rPr lang="en-GB" sz="1050" b="1" spc="-60" dirty="0">
                <a:latin typeface="Arial Black" panose="020B0A04020102020204" pitchFamily="34" charset="0"/>
                <a:cs typeface="Arial"/>
              </a:rPr>
              <a:t>your </a:t>
            </a:r>
            <a:r>
              <a:rPr lang="en-GB" sz="1050" b="1" spc="-65" dirty="0">
                <a:latin typeface="Arial Black" panose="020B0A04020102020204" pitchFamily="34" charset="0"/>
                <a:cs typeface="Arial"/>
              </a:rPr>
              <a:t>community  and </a:t>
            </a:r>
            <a:r>
              <a:rPr lang="en-GB" sz="1050" b="1" spc="-40" dirty="0">
                <a:latin typeface="Arial Black" panose="020B0A04020102020204" pitchFamily="34" charset="0"/>
                <a:cs typeface="Arial"/>
              </a:rPr>
              <a:t>what </a:t>
            </a:r>
            <a:r>
              <a:rPr lang="en-GB" sz="1050" b="1" spc="-60" dirty="0">
                <a:latin typeface="Arial Black" panose="020B0A04020102020204" pitchFamily="34" charset="0"/>
                <a:cs typeface="Arial"/>
              </a:rPr>
              <a:t>a </a:t>
            </a:r>
            <a:r>
              <a:rPr lang="en-GB" sz="1050" b="1" spc="-85" dirty="0">
                <a:latin typeface="Arial Black" panose="020B0A04020102020204" pitchFamily="34" charset="0"/>
                <a:cs typeface="Arial"/>
              </a:rPr>
              <a:t>blessing </a:t>
            </a:r>
            <a:r>
              <a:rPr lang="en-GB" sz="1050" b="1" spc="-30" dirty="0">
                <a:latin typeface="Arial Black" panose="020B0A04020102020204" pitchFamily="34" charset="0"/>
                <a:cs typeface="Arial"/>
              </a:rPr>
              <a:t>to </a:t>
            </a:r>
            <a:r>
              <a:rPr lang="en-GB" sz="1050" b="1" spc="-65" dirty="0">
                <a:latin typeface="Arial Black" panose="020B0A04020102020204" pitchFamily="34" charset="0"/>
                <a:cs typeface="Arial"/>
              </a:rPr>
              <a:t>have </a:t>
            </a:r>
            <a:r>
              <a:rPr lang="en-GB" sz="1050" b="1" spc="-65" dirty="0" err="1">
                <a:latin typeface="Arial Black" panose="020B0A04020102020204" pitchFamily="34" charset="0"/>
                <a:cs typeface="Arial"/>
              </a:rPr>
              <a:t>Manong</a:t>
            </a:r>
            <a:r>
              <a:rPr lang="en-GB" sz="1050" b="1" spc="-65" dirty="0">
                <a:latin typeface="Arial Black" panose="020B0A04020102020204" pitchFamily="34" charset="0"/>
                <a:cs typeface="Arial"/>
              </a:rPr>
              <a:t> </a:t>
            </a:r>
            <a:r>
              <a:rPr lang="en-GB" sz="1050" b="1" spc="-75" dirty="0">
                <a:latin typeface="Arial Black" panose="020B0A04020102020204" pitchFamily="34" charset="0"/>
                <a:cs typeface="Arial"/>
              </a:rPr>
              <a:t>Frank </a:t>
            </a:r>
            <a:r>
              <a:rPr lang="en-GB" sz="1050" b="1" spc="-85" dirty="0">
                <a:latin typeface="Arial Black" panose="020B0A04020102020204" pitchFamily="34" charset="0"/>
                <a:cs typeface="Arial"/>
              </a:rPr>
              <a:t>come </a:t>
            </a:r>
            <a:r>
              <a:rPr lang="en-GB" sz="1050" b="1" spc="-30" dirty="0">
                <a:latin typeface="Arial Black" panose="020B0A04020102020204" pitchFamily="34" charset="0"/>
                <a:cs typeface="Arial"/>
              </a:rPr>
              <a:t>to </a:t>
            </a:r>
            <a:r>
              <a:rPr lang="en-GB" sz="1050" b="1" spc="-55" dirty="0">
                <a:latin typeface="Arial Black" panose="020B0A04020102020204" pitchFamily="34" charset="0"/>
                <a:cs typeface="Arial"/>
              </a:rPr>
              <a:t>help </a:t>
            </a:r>
            <a:r>
              <a:rPr lang="en-GB" sz="1050" b="1" spc="-75" dirty="0">
                <a:latin typeface="Arial Black" panose="020B0A04020102020204" pitchFamily="34" charset="0"/>
                <a:cs typeface="Arial"/>
              </a:rPr>
              <a:t>you </a:t>
            </a:r>
            <a:r>
              <a:rPr lang="en-GB" sz="1050" b="1" spc="-35" dirty="0">
                <a:latin typeface="Arial Black" panose="020B0A04020102020204" pitchFamily="34" charset="0"/>
                <a:cs typeface="Arial"/>
              </a:rPr>
              <a:t>with </a:t>
            </a:r>
            <a:r>
              <a:rPr lang="en-GB" sz="1050" b="1" spc="-75" dirty="0">
                <a:latin typeface="Arial Black" panose="020B0A04020102020204" pitchFamily="34" charset="0"/>
                <a:cs typeface="Arial"/>
              </a:rPr>
              <a:t>agribusiness. </a:t>
            </a:r>
            <a:r>
              <a:rPr lang="en-GB" sz="1050" b="1" spc="-35" dirty="0">
                <a:latin typeface="Arial Black" panose="020B0A04020102020204" pitchFamily="34" charset="0"/>
                <a:cs typeface="Arial"/>
              </a:rPr>
              <a:t>May </a:t>
            </a:r>
            <a:r>
              <a:rPr lang="en-GB" sz="1050" b="1" spc="-90" dirty="0">
                <a:latin typeface="Arial Black" panose="020B0A04020102020204" pitchFamily="34" charset="0"/>
                <a:cs typeface="Arial"/>
              </a:rPr>
              <a:t>God </a:t>
            </a:r>
            <a:r>
              <a:rPr lang="en-GB" sz="1050" b="1" spc="-60" dirty="0">
                <a:latin typeface="Arial Black" panose="020B0A04020102020204" pitchFamily="34" charset="0"/>
                <a:cs typeface="Arial"/>
              </a:rPr>
              <a:t>continue </a:t>
            </a:r>
            <a:r>
              <a:rPr lang="en-GB" sz="1050" b="1" spc="-30" dirty="0">
                <a:latin typeface="Arial Black" panose="020B0A04020102020204" pitchFamily="34" charset="0"/>
                <a:cs typeface="Arial"/>
              </a:rPr>
              <a:t>to </a:t>
            </a:r>
            <a:r>
              <a:rPr lang="en-GB" sz="1050" b="1" spc="-90" dirty="0">
                <a:latin typeface="Arial Black" panose="020B0A04020102020204" pitchFamily="34" charset="0"/>
                <a:cs typeface="Arial"/>
              </a:rPr>
              <a:t>bless </a:t>
            </a:r>
            <a:r>
              <a:rPr lang="en-GB" sz="1050" b="1" spc="-75" dirty="0">
                <a:latin typeface="Arial Black" panose="020B0A04020102020204" pitchFamily="34" charset="0"/>
                <a:cs typeface="Arial"/>
              </a:rPr>
              <a:t>you </a:t>
            </a:r>
            <a:r>
              <a:rPr lang="en-GB" sz="1050" b="1" spc="-35" dirty="0">
                <a:latin typeface="Arial Black" panose="020B0A04020102020204" pitchFamily="34" charset="0"/>
                <a:cs typeface="Arial"/>
              </a:rPr>
              <a:t>with </a:t>
            </a:r>
            <a:r>
              <a:rPr lang="en-GB" sz="1050" b="1" spc="-105" dirty="0">
                <a:latin typeface="Arial Black" panose="020B0A04020102020204" pitchFamily="34" charset="0"/>
                <a:cs typeface="Arial"/>
              </a:rPr>
              <a:t>such </a:t>
            </a:r>
            <a:r>
              <a:rPr lang="en-GB" sz="1050" b="1" spc="-60" dirty="0">
                <a:latin typeface="Arial Black" panose="020B0A04020102020204" pitchFamily="34" charset="0"/>
                <a:cs typeface="Arial"/>
              </a:rPr>
              <a:t>a  very laudable </a:t>
            </a:r>
            <a:r>
              <a:rPr lang="en-GB" sz="1050" b="1" spc="-80" dirty="0">
                <a:latin typeface="Arial Black" panose="020B0A04020102020204" pitchFamily="34" charset="0"/>
                <a:cs typeface="Arial"/>
              </a:rPr>
              <a:t>cause. </a:t>
            </a:r>
            <a:r>
              <a:rPr lang="en-GB" sz="1050" b="1" spc="-90" dirty="0">
                <a:latin typeface="Arial Black" panose="020B0A04020102020204" pitchFamily="34" charset="0"/>
                <a:cs typeface="Arial"/>
              </a:rPr>
              <a:t>You </a:t>
            </a:r>
            <a:r>
              <a:rPr lang="en-GB" sz="1050" b="1" spc="-45" dirty="0">
                <a:latin typeface="Arial Black" panose="020B0A04020102020204" pitchFamily="34" charset="0"/>
                <a:cs typeface="Arial"/>
              </a:rPr>
              <a:t>are </a:t>
            </a:r>
            <a:r>
              <a:rPr lang="en-GB" sz="1050" b="1" spc="-60" dirty="0">
                <a:latin typeface="Arial Black" panose="020B0A04020102020204" pitchFamily="34" charset="0"/>
                <a:cs typeface="Arial"/>
              </a:rPr>
              <a:t>a </a:t>
            </a:r>
            <a:r>
              <a:rPr lang="en-GB" sz="1050" b="1" spc="-75" dirty="0">
                <a:latin typeface="Arial Black" panose="020B0A04020102020204" pitchFamily="34" charset="0"/>
                <a:cs typeface="Arial"/>
              </a:rPr>
              <a:t>big </a:t>
            </a:r>
            <a:r>
              <a:rPr lang="en-GB" sz="1050" b="1" spc="-90" dirty="0">
                <a:latin typeface="Arial Black" panose="020B0A04020102020204" pitchFamily="34" charset="0"/>
                <a:cs typeface="Arial"/>
              </a:rPr>
              <a:t>blessings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the </a:t>
            </a:r>
            <a:r>
              <a:rPr lang="en-GB" sz="1050" b="1" spc="-60" dirty="0">
                <a:latin typeface="Arial Black" panose="020B0A04020102020204" pitchFamily="34" charset="0"/>
                <a:cs typeface="Arial"/>
              </a:rPr>
              <a:t>community.</a:t>
            </a:r>
            <a:r>
              <a:rPr lang="en-GB" sz="1050" b="1" spc="120" dirty="0">
                <a:latin typeface="Arial Black" panose="020B0A04020102020204" pitchFamily="34" charset="0"/>
                <a:cs typeface="Arial"/>
              </a:rPr>
              <a:t> </a:t>
            </a:r>
            <a:r>
              <a:rPr lang="en-GB" sz="1050" b="1" spc="-65" dirty="0">
                <a:latin typeface="Arial Black" panose="020B0A04020102020204" pitchFamily="34" charset="0"/>
                <a:cs typeface="Arial"/>
              </a:rPr>
              <a:t>Congratulations!</a:t>
            </a:r>
            <a:endParaRPr lang="en-GB" sz="105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lnSpc>
                <a:spcPct val="100000"/>
              </a:lnSpc>
            </a:pPr>
            <a:endParaRPr lang="en-GB" sz="1050" b="1" spc="-40" dirty="0">
              <a:latin typeface="Arial Black" panose="020B0A04020102020204" pitchFamily="34" charset="0"/>
              <a:cs typeface="Arial"/>
            </a:endParaRPr>
          </a:p>
          <a:p>
            <a:pPr marL="12700"/>
            <a:r>
              <a:rPr lang="en-GB" sz="1050" b="1" u="sng" spc="-65" dirty="0">
                <a:uFill>
                  <a:solidFill>
                    <a:srgbClr val="000000"/>
                  </a:solidFill>
                </a:uFill>
                <a:latin typeface="Arial Black" panose="020B0A04020102020204" pitchFamily="34" charset="0"/>
                <a:cs typeface="Arial"/>
                <a:hlinkClick r:id="rId17"/>
              </a:rPr>
              <a:t>	Bonville </a:t>
            </a:r>
            <a:r>
              <a:rPr lang="en-GB" sz="1050" b="1" u="sng" spc="-75" dirty="0">
                <a:uFill>
                  <a:solidFill>
                    <a:srgbClr val="000000"/>
                  </a:solidFill>
                </a:uFill>
                <a:latin typeface="Arial Black" panose="020B0A04020102020204" pitchFamily="34" charset="0"/>
                <a:cs typeface="Arial"/>
                <a:hlinkClick r:id="rId17"/>
              </a:rPr>
              <a:t>Bowen </a:t>
            </a:r>
            <a:r>
              <a:rPr lang="en-GB" sz="1050" b="1" u="sng" spc="-70" dirty="0">
                <a:uFill>
                  <a:solidFill>
                    <a:srgbClr val="000000"/>
                  </a:solidFill>
                </a:uFill>
                <a:latin typeface="Arial Black" panose="020B0A04020102020204" pitchFamily="34" charset="0"/>
                <a:cs typeface="Arial"/>
                <a:hlinkClick r:id="rId17"/>
              </a:rPr>
              <a:t>Tina </a:t>
            </a:r>
            <a:r>
              <a:rPr lang="en-GB" sz="1050" b="1" u="sng" spc="-75" dirty="0">
                <a:uFill>
                  <a:solidFill>
                    <a:srgbClr val="000000"/>
                  </a:solidFill>
                </a:uFill>
                <a:latin typeface="Arial Black" panose="020B0A04020102020204" pitchFamily="34" charset="0"/>
                <a:cs typeface="Arial"/>
                <a:hlinkClick r:id="rId17"/>
              </a:rPr>
              <a:t>Price</a:t>
            </a:r>
            <a:r>
              <a:rPr lang="en-GB" sz="1050" b="1" spc="-75" dirty="0">
                <a:latin typeface="Arial Black" panose="020B0A04020102020204" pitchFamily="34" charset="0"/>
                <a:cs typeface="Arial"/>
                <a:hlinkClick r:id="rId17"/>
              </a:rPr>
              <a:t> </a:t>
            </a:r>
            <a:r>
              <a:rPr lang="en-GB" sz="1050" b="1" spc="-75" dirty="0">
                <a:latin typeface="Arial Black" panose="020B0A04020102020204" pitchFamily="34" charset="0"/>
                <a:cs typeface="Arial"/>
              </a:rPr>
              <a:t>Your Dad </a:t>
            </a:r>
            <a:r>
              <a:rPr lang="en-GB" sz="1050" b="1" spc="-90" dirty="0">
                <a:latin typeface="Arial Black" panose="020B0A04020102020204" pitchFamily="34" charset="0"/>
                <a:cs typeface="Arial"/>
              </a:rPr>
              <a:t>is </a:t>
            </a:r>
            <a:r>
              <a:rPr lang="en-GB" sz="1050" b="1" spc="-100" dirty="0">
                <a:latin typeface="Arial Black" panose="020B0A04020102020204" pitchFamily="34" charset="0"/>
                <a:cs typeface="Arial"/>
              </a:rPr>
              <a:t>such </a:t>
            </a:r>
            <a:r>
              <a:rPr lang="en-GB" sz="1050" b="1" spc="-65" dirty="0">
                <a:latin typeface="Arial Black" panose="020B0A04020102020204" pitchFamily="34" charset="0"/>
                <a:cs typeface="Arial"/>
              </a:rPr>
              <a:t>an </a:t>
            </a:r>
            <a:r>
              <a:rPr lang="en-GB" sz="1050" b="1" spc="-45" dirty="0">
                <a:latin typeface="Arial Black" panose="020B0A04020102020204" pitchFamily="34" charset="0"/>
                <a:cs typeface="Arial"/>
              </a:rPr>
              <a:t>inspiration.... </a:t>
            </a:r>
            <a:r>
              <a:rPr lang="en-GB" sz="1050" b="1" spc="-95" dirty="0">
                <a:latin typeface="Arial Black" panose="020B0A04020102020204" pitchFamily="34" charset="0"/>
                <a:cs typeface="Arial"/>
              </a:rPr>
              <a:t>Age </a:t>
            </a:r>
            <a:r>
              <a:rPr lang="en-GB" sz="1050" b="1" spc="-90" dirty="0">
                <a:latin typeface="Arial Black" panose="020B0A04020102020204" pitchFamily="34" charset="0"/>
                <a:cs typeface="Arial"/>
              </a:rPr>
              <a:t>has </a:t>
            </a:r>
            <a:r>
              <a:rPr lang="en-GB" sz="1050" b="1" spc="-70" dirty="0">
                <a:latin typeface="Arial Black" panose="020B0A04020102020204" pitchFamily="34" charset="0"/>
                <a:cs typeface="Arial"/>
              </a:rPr>
              <a:t>no </a:t>
            </a:r>
            <a:r>
              <a:rPr lang="en-GB" sz="1050" b="1" spc="-60" dirty="0">
                <a:latin typeface="Arial Black" panose="020B0A04020102020204" pitchFamily="34" charset="0"/>
                <a:cs typeface="Arial"/>
              </a:rPr>
              <a:t>barriers </a:t>
            </a:r>
            <a:r>
              <a:rPr lang="en-GB" sz="1050" b="1" spc="-65" dirty="0">
                <a:latin typeface="Arial Black" panose="020B0A04020102020204" pitchFamily="34" charset="0"/>
                <a:cs typeface="Arial"/>
              </a:rPr>
              <a:t>and </a:t>
            </a:r>
            <a:r>
              <a:rPr lang="en-GB" sz="1050" b="1" spc="-95" dirty="0">
                <a:latin typeface="Arial Black" panose="020B0A04020102020204" pitchFamily="34" charset="0"/>
                <a:cs typeface="Arial"/>
              </a:rPr>
              <a:t>Age </a:t>
            </a:r>
            <a:r>
              <a:rPr lang="en-GB" sz="1050" b="1" spc="-80" dirty="0">
                <a:latin typeface="Arial Black" panose="020B0A04020102020204" pitchFamily="34" charset="0"/>
                <a:cs typeface="Arial"/>
              </a:rPr>
              <a:t>brings </a:t>
            </a:r>
            <a:r>
              <a:rPr lang="en-GB" sz="1050" b="1" spc="-75" dirty="0">
                <a:latin typeface="Arial Black" panose="020B0A04020102020204" pitchFamily="34" charset="0"/>
                <a:cs typeface="Arial"/>
              </a:rPr>
              <a:t>wisdom </a:t>
            </a:r>
            <a:r>
              <a:rPr lang="en-GB" sz="1050" b="1" spc="-65" dirty="0">
                <a:latin typeface="Arial Black" panose="020B0A04020102020204" pitchFamily="34" charset="0"/>
                <a:cs typeface="Arial"/>
              </a:rPr>
              <a:t>and  	</a:t>
            </a:r>
            <a:r>
              <a:rPr lang="en-GB" sz="1050" b="1" spc="-60" dirty="0">
                <a:latin typeface="Arial Black" panose="020B0A04020102020204" pitchFamily="34" charset="0"/>
                <a:cs typeface="Arial"/>
              </a:rPr>
              <a:t>knowledge. </a:t>
            </a:r>
            <a:r>
              <a:rPr lang="en-GB" sz="1050" b="1" spc="-75" dirty="0">
                <a:latin typeface="Arial Black" panose="020B0A04020102020204" pitchFamily="34" charset="0"/>
                <a:cs typeface="Arial"/>
              </a:rPr>
              <a:t>Proud </a:t>
            </a:r>
            <a:r>
              <a:rPr lang="en-GB" sz="1050" b="1" spc="-30" dirty="0">
                <a:latin typeface="Arial Black" panose="020B0A04020102020204" pitchFamily="34" charset="0"/>
                <a:cs typeface="Arial"/>
              </a:rPr>
              <a:t>to </a:t>
            </a:r>
            <a:r>
              <a:rPr lang="en-GB" sz="1050" b="1" spc="-65" dirty="0">
                <a:latin typeface="Arial Black" panose="020B0A04020102020204" pitchFamily="34" charset="0"/>
                <a:cs typeface="Arial"/>
              </a:rPr>
              <a:t>know</a:t>
            </a:r>
            <a:r>
              <a:rPr lang="en-GB" sz="1050" b="1" spc="-15" dirty="0">
                <a:latin typeface="Arial Black" panose="020B0A04020102020204" pitchFamily="34" charset="0"/>
                <a:cs typeface="Arial"/>
              </a:rPr>
              <a:t> </a:t>
            </a:r>
            <a:r>
              <a:rPr lang="en-GB" sz="1050" b="1" spc="-35" dirty="0">
                <a:latin typeface="Arial Black" panose="020B0A04020102020204" pitchFamily="34" charset="0"/>
                <a:cs typeface="Arial"/>
              </a:rPr>
              <a:t>him...</a:t>
            </a:r>
          </a:p>
          <a:p>
            <a:pPr marL="12700"/>
            <a:endParaRPr lang="en-GB" sz="1050" b="1" spc="-35" dirty="0">
              <a:latin typeface="Arial Black" panose="020B0A04020102020204" pitchFamily="34" charset="0"/>
              <a:cs typeface="Arial"/>
            </a:endParaRPr>
          </a:p>
          <a:p>
            <a:pPr marL="818515">
              <a:lnSpc>
                <a:spcPct val="100000"/>
              </a:lnSpc>
            </a:pPr>
            <a:endParaRPr lang="en-GB" sz="1050" dirty="0">
              <a:latin typeface="Arial Black" panose="020B0A04020102020204" pitchFamily="34" charset="0"/>
              <a:cs typeface="Arial"/>
            </a:endParaRPr>
          </a:p>
          <a:p>
            <a:pPr>
              <a:spcBef>
                <a:spcPts val="25"/>
              </a:spcBef>
            </a:pPr>
            <a:endParaRPr lang="en-GB" sz="1050" b="1" spc="-60" dirty="0">
              <a:latin typeface="Arial Black" panose="020B0A04020102020204" pitchFamily="34" charset="0"/>
              <a:cs typeface="Arial"/>
            </a:endParaRPr>
          </a:p>
          <a:p>
            <a:pPr>
              <a:spcBef>
                <a:spcPts val="25"/>
              </a:spcBef>
            </a:pPr>
            <a:r>
              <a:rPr lang="en-GB" sz="1050" b="1" spc="-60" dirty="0">
                <a:latin typeface="Arial Black" panose="020B0A04020102020204" pitchFamily="34" charset="0"/>
                <a:cs typeface="Arial"/>
              </a:rPr>
              <a:t>Hi Dad,</a:t>
            </a:r>
            <a:endParaRPr lang="en-GB" sz="1050" dirty="0">
              <a:latin typeface="Arial Black" panose="020B0A04020102020204" pitchFamily="34" charset="0"/>
              <a:cs typeface="Arial"/>
            </a:endParaRPr>
          </a:p>
          <a:p>
            <a:pPr>
              <a:lnSpc>
                <a:spcPct val="100000"/>
              </a:lnSpc>
              <a:spcBef>
                <a:spcPts val="25"/>
              </a:spcBef>
            </a:pPr>
            <a:endParaRPr lang="en-GB" sz="1050" dirty="0">
              <a:latin typeface="Arial Black" panose="020B0A04020102020204" pitchFamily="34" charset="0"/>
              <a:cs typeface="Times New Roman"/>
            </a:endParaRPr>
          </a:p>
          <a:p>
            <a:pPr marL="12700">
              <a:lnSpc>
                <a:spcPct val="100000"/>
              </a:lnSpc>
            </a:pPr>
            <a:r>
              <a:rPr lang="en-GB" sz="1050" b="1" spc="-95" dirty="0">
                <a:latin typeface="Arial Black" panose="020B0A04020102020204" pitchFamily="34" charset="0"/>
                <a:cs typeface="Arial"/>
              </a:rPr>
              <a:t>You </a:t>
            </a:r>
            <a:r>
              <a:rPr lang="en-GB" sz="1050" b="1" spc="-65" dirty="0">
                <a:latin typeface="Arial Black" panose="020B0A04020102020204" pitchFamily="34" charset="0"/>
                <a:cs typeface="Arial"/>
              </a:rPr>
              <a:t>have </a:t>
            </a:r>
            <a:r>
              <a:rPr lang="en-GB" sz="1050" b="1" spc="-60" dirty="0">
                <a:latin typeface="Arial Black" panose="020B0A04020102020204" pitchFamily="34" charset="0"/>
                <a:cs typeface="Arial"/>
              </a:rPr>
              <a:t>been a </a:t>
            </a:r>
            <a:r>
              <a:rPr lang="en-GB" sz="1050" b="1" spc="-85" dirty="0">
                <a:latin typeface="Arial Black" panose="020B0A04020102020204" pitchFamily="34" charset="0"/>
                <a:cs typeface="Arial"/>
              </a:rPr>
              <a:t>blessing </a:t>
            </a:r>
            <a:r>
              <a:rPr lang="en-GB" sz="1050" b="1" spc="-45" dirty="0">
                <a:latin typeface="Arial Black" panose="020B0A04020102020204" pitchFamily="34" charset="0"/>
                <a:cs typeface="Arial"/>
              </a:rPr>
              <a:t>not </a:t>
            </a:r>
            <a:r>
              <a:rPr lang="en-GB" sz="1050" b="1" spc="-55" dirty="0">
                <a:latin typeface="Arial Black" panose="020B0A04020102020204" pitchFamily="34" charset="0"/>
                <a:cs typeface="Arial"/>
              </a:rPr>
              <a:t>just </a:t>
            </a:r>
            <a:r>
              <a:rPr lang="en-GB" sz="1050" b="1" spc="-30" dirty="0">
                <a:latin typeface="Arial Black" panose="020B0A04020102020204" pitchFamily="34" charset="0"/>
                <a:cs typeface="Arial"/>
              </a:rPr>
              <a:t>to </a:t>
            </a:r>
            <a:r>
              <a:rPr lang="en-GB" sz="1050" b="1" spc="-110" dirty="0">
                <a:latin typeface="Arial Black" panose="020B0A04020102020204" pitchFamily="34" charset="0"/>
                <a:cs typeface="Arial"/>
              </a:rPr>
              <a:t>us </a:t>
            </a:r>
            <a:r>
              <a:rPr lang="en-GB" sz="1050" b="1" spc="-65" dirty="0">
                <a:latin typeface="Arial Black" panose="020B0A04020102020204" pitchFamily="34" charset="0"/>
                <a:cs typeface="Arial"/>
              </a:rPr>
              <a:t>your </a:t>
            </a:r>
            <a:r>
              <a:rPr lang="en-GB" sz="1050" b="1" spc="-50" dirty="0">
                <a:latin typeface="Arial Black" panose="020B0A04020102020204" pitchFamily="34" charset="0"/>
                <a:cs typeface="Arial"/>
              </a:rPr>
              <a:t>family </a:t>
            </a:r>
            <a:r>
              <a:rPr lang="en-GB" sz="1050" b="1" spc="-45" dirty="0">
                <a:latin typeface="Arial Black" panose="020B0A04020102020204" pitchFamily="34" charset="0"/>
                <a:cs typeface="Arial"/>
              </a:rPr>
              <a:t>but </a:t>
            </a:r>
            <a:r>
              <a:rPr lang="en-GB" sz="1050" b="1" spc="-30" dirty="0">
                <a:latin typeface="Arial Black" panose="020B0A04020102020204" pitchFamily="34" charset="0"/>
                <a:cs typeface="Arial"/>
              </a:rPr>
              <a:t>to</a:t>
            </a:r>
            <a:r>
              <a:rPr lang="en-GB" sz="1050" b="1" spc="-15" dirty="0">
                <a:latin typeface="Arial Black" panose="020B0A04020102020204" pitchFamily="34" charset="0"/>
                <a:cs typeface="Arial"/>
              </a:rPr>
              <a:t> </a:t>
            </a:r>
            <a:r>
              <a:rPr lang="en-GB" sz="1050" b="1" spc="-60" dirty="0">
                <a:latin typeface="Arial Black" panose="020B0A04020102020204" pitchFamily="34" charset="0"/>
                <a:cs typeface="Arial"/>
              </a:rPr>
              <a:t>many!</a:t>
            </a:r>
            <a:endParaRPr lang="en-GB" sz="1050" dirty="0">
              <a:latin typeface="Arial Black" panose="020B0A04020102020204" pitchFamily="34" charset="0"/>
              <a:cs typeface="Arial"/>
            </a:endParaRPr>
          </a:p>
          <a:p>
            <a:pPr>
              <a:lnSpc>
                <a:spcPct val="100000"/>
              </a:lnSpc>
              <a:spcBef>
                <a:spcPts val="5"/>
              </a:spcBef>
            </a:pPr>
            <a:endParaRPr lang="en-GB" sz="1050" dirty="0">
              <a:latin typeface="Arial Black" panose="020B0A04020102020204" pitchFamily="34" charset="0"/>
              <a:cs typeface="Times New Roman"/>
            </a:endParaRPr>
          </a:p>
          <a:p>
            <a:pPr marL="12700" marR="5080" algn="just">
              <a:lnSpc>
                <a:spcPct val="101699"/>
              </a:lnSpc>
            </a:pPr>
            <a:r>
              <a:rPr lang="en-GB" sz="1050" b="1" spc="-35" dirty="0">
                <a:latin typeface="Arial Black" panose="020B0A04020102020204" pitchFamily="34" charset="0"/>
                <a:cs typeface="Arial"/>
              </a:rPr>
              <a:t>With </a:t>
            </a:r>
            <a:r>
              <a:rPr lang="en-GB" sz="1050" b="1" spc="-40" dirty="0">
                <a:latin typeface="Arial Black" panose="020B0A04020102020204" pitchFamily="34" charset="0"/>
                <a:cs typeface="Arial"/>
              </a:rPr>
              <a:t>the </a:t>
            </a:r>
            <a:r>
              <a:rPr lang="en-GB" sz="1050" b="1" spc="-55" dirty="0">
                <a:latin typeface="Arial Black" panose="020B0A04020102020204" pitchFamily="34" charset="0"/>
                <a:cs typeface="Arial"/>
              </a:rPr>
              <a:t>help </a:t>
            </a:r>
            <a:r>
              <a:rPr lang="en-GB" sz="1050" b="1" spc="-45" dirty="0">
                <a:latin typeface="Arial Black" panose="020B0A04020102020204" pitchFamily="34" charset="0"/>
                <a:cs typeface="Arial"/>
              </a:rPr>
              <a:t>of </a:t>
            </a:r>
            <a:r>
              <a:rPr lang="en-GB" sz="1050" b="1" spc="-60" dirty="0">
                <a:latin typeface="Arial Black" panose="020B0A04020102020204" pitchFamily="34" charset="0"/>
                <a:cs typeface="Arial"/>
              </a:rPr>
              <a:t>our </a:t>
            </a:r>
            <a:r>
              <a:rPr lang="en-GB" sz="1050" b="1" spc="-50" dirty="0">
                <a:latin typeface="Arial Black" panose="020B0A04020102020204" pitchFamily="34" charset="0"/>
                <a:cs typeface="Arial"/>
              </a:rPr>
              <a:t>great </a:t>
            </a:r>
            <a:r>
              <a:rPr lang="en-GB" sz="1050" b="1" spc="-75" dirty="0">
                <a:latin typeface="Arial Black" panose="020B0A04020102020204" pitchFamily="34" charset="0"/>
                <a:cs typeface="Arial"/>
              </a:rPr>
              <a:t>God, you </a:t>
            </a:r>
            <a:r>
              <a:rPr lang="en-GB" sz="1050" b="1" spc="-65" dirty="0">
                <a:latin typeface="Arial Black" panose="020B0A04020102020204" pitchFamily="34" charset="0"/>
                <a:cs typeface="Arial"/>
              </a:rPr>
              <a:t>have </a:t>
            </a:r>
            <a:r>
              <a:rPr lang="en-GB" sz="1050" b="1" spc="-55" dirty="0">
                <a:latin typeface="Arial Black" panose="020B0A04020102020204" pitchFamily="34" charset="0"/>
                <a:cs typeface="Arial"/>
              </a:rPr>
              <a:t>been instrumental in </a:t>
            </a:r>
            <a:r>
              <a:rPr lang="en-GB" sz="1050" b="1" spc="-90" dirty="0">
                <a:latin typeface="Arial Black" panose="020B0A04020102020204" pitchFamily="34" charset="0"/>
                <a:cs typeface="Arial"/>
              </a:rPr>
              <a:t>changing </a:t>
            </a:r>
            <a:r>
              <a:rPr lang="en-GB" sz="1050" b="1" spc="-40" dirty="0">
                <a:latin typeface="Arial Black" panose="020B0A04020102020204" pitchFamily="34" charset="0"/>
                <a:cs typeface="Arial"/>
              </a:rPr>
              <a:t>the </a:t>
            </a:r>
            <a:r>
              <a:rPr lang="en-GB" sz="1050" b="1" spc="-70" dirty="0">
                <a:latin typeface="Arial Black" panose="020B0A04020102020204" pitchFamily="34" charset="0"/>
                <a:cs typeface="Arial"/>
              </a:rPr>
              <a:t>lives </a:t>
            </a:r>
            <a:r>
              <a:rPr lang="en-GB" sz="1050" b="1" spc="-45" dirty="0">
                <a:latin typeface="Arial Black" panose="020B0A04020102020204" pitchFamily="34" charset="0"/>
                <a:cs typeface="Arial"/>
              </a:rPr>
              <a:t>of not </a:t>
            </a:r>
            <a:r>
              <a:rPr lang="en-GB" sz="1050" b="1" spc="-65" dirty="0">
                <a:latin typeface="Arial Black" panose="020B0A04020102020204" pitchFamily="34" charset="0"/>
                <a:cs typeface="Arial"/>
              </a:rPr>
              <a:t>only </a:t>
            </a:r>
            <a:r>
              <a:rPr lang="en-GB" sz="1050" b="1" spc="-40" dirty="0">
                <a:latin typeface="Arial Black" panose="020B0A04020102020204" pitchFamily="34" charset="0"/>
                <a:cs typeface="Arial"/>
              </a:rPr>
              <a:t>the </a:t>
            </a:r>
            <a:r>
              <a:rPr lang="en-GB" sz="1050" b="1" spc="-65" dirty="0">
                <a:latin typeface="Arial Black" panose="020B0A04020102020204" pitchFamily="34" charset="0"/>
                <a:cs typeface="Arial"/>
              </a:rPr>
              <a:t>teachers and </a:t>
            </a:r>
            <a:r>
              <a:rPr lang="en-GB" sz="1050" b="1" spc="-70" dirty="0">
                <a:latin typeface="Arial Black" panose="020B0A04020102020204" pitchFamily="34" charset="0"/>
                <a:cs typeface="Arial"/>
              </a:rPr>
              <a:t>students </a:t>
            </a:r>
            <a:r>
              <a:rPr lang="en-GB" sz="1050" b="1" spc="-45" dirty="0">
                <a:latin typeface="Arial Black" panose="020B0A04020102020204" pitchFamily="34" charset="0"/>
                <a:cs typeface="Arial"/>
              </a:rPr>
              <a:t>but of  </a:t>
            </a:r>
            <a:r>
              <a:rPr lang="en-GB" sz="1050" b="1" spc="-65" dirty="0">
                <a:latin typeface="Arial Black" panose="020B0A04020102020204" pitchFamily="34" charset="0"/>
                <a:cs typeface="Arial"/>
              </a:rPr>
              <a:t>those </a:t>
            </a:r>
            <a:r>
              <a:rPr lang="en-GB" sz="1050" b="1" spc="-30" dirty="0">
                <a:latin typeface="Arial Black" panose="020B0A04020102020204" pitchFamily="34" charset="0"/>
                <a:cs typeface="Arial"/>
              </a:rPr>
              <a:t>that </a:t>
            </a:r>
            <a:r>
              <a:rPr lang="en-GB" sz="1050" b="1" spc="-35" dirty="0">
                <a:latin typeface="Arial Black" panose="020B0A04020102020204" pitchFamily="34" charset="0"/>
                <a:cs typeface="Arial"/>
              </a:rPr>
              <a:t>will </a:t>
            </a:r>
            <a:r>
              <a:rPr lang="en-GB" sz="1050" b="1" spc="-85" dirty="0">
                <a:latin typeface="Arial Black" panose="020B0A04020102020204" pitchFamily="34" charset="0"/>
                <a:cs typeface="Arial"/>
              </a:rPr>
              <a:t>come </a:t>
            </a:r>
            <a:r>
              <a:rPr lang="en-GB" sz="1050" b="1" spc="-30" dirty="0">
                <a:latin typeface="Arial Black" panose="020B0A04020102020204" pitchFamily="34" charset="0"/>
                <a:cs typeface="Arial"/>
              </a:rPr>
              <a:t>after </a:t>
            </a:r>
            <a:r>
              <a:rPr lang="en-GB" sz="1050" b="1" spc="-45" dirty="0">
                <a:latin typeface="Arial Black" panose="020B0A04020102020204" pitchFamily="34" charset="0"/>
                <a:cs typeface="Arial"/>
              </a:rPr>
              <a:t>them </a:t>
            </a:r>
            <a:r>
              <a:rPr lang="en-GB" sz="1050" b="1" spc="-80" dirty="0">
                <a:latin typeface="Arial Black" panose="020B0A04020102020204" pitchFamily="34" charset="0"/>
                <a:cs typeface="Arial"/>
              </a:rPr>
              <a:t>because </a:t>
            </a:r>
            <a:r>
              <a:rPr lang="en-GB" sz="1050" b="1" spc="-75" dirty="0">
                <a:latin typeface="Arial Black" panose="020B0A04020102020204" pitchFamily="34" charset="0"/>
                <a:cs typeface="Arial"/>
              </a:rPr>
              <a:t>you </a:t>
            </a:r>
            <a:r>
              <a:rPr lang="en-GB" sz="1050" b="1" spc="-65" dirty="0">
                <a:latin typeface="Arial Black" panose="020B0A04020102020204" pitchFamily="34" charset="0"/>
                <a:cs typeface="Arial"/>
              </a:rPr>
              <a:t>have </a:t>
            </a:r>
            <a:r>
              <a:rPr lang="en-GB" sz="1050" b="1" spc="-70" dirty="0">
                <a:latin typeface="Arial Black" panose="020B0A04020102020204" pitchFamily="34" charset="0"/>
                <a:cs typeface="Arial"/>
              </a:rPr>
              <a:t>shared </a:t>
            </a:r>
            <a:r>
              <a:rPr lang="en-GB" sz="1050" b="1" spc="-65" dirty="0">
                <a:latin typeface="Arial Black" panose="020B0A04020102020204" pitchFamily="34" charset="0"/>
                <a:cs typeface="Arial"/>
              </a:rPr>
              <a:t>your </a:t>
            </a:r>
            <a:r>
              <a:rPr lang="en-GB" sz="1050" b="1" spc="-85" dirty="0">
                <a:latin typeface="Arial Black" panose="020B0A04020102020204" pitchFamily="34" charset="0"/>
                <a:cs typeface="Arial"/>
              </a:rPr>
              <a:t>passion </a:t>
            </a:r>
            <a:r>
              <a:rPr lang="en-GB" sz="1050" b="1" spc="-65" dirty="0">
                <a:latin typeface="Arial Black" panose="020B0A04020102020204" pitchFamily="34" charset="0"/>
                <a:cs typeface="Arial"/>
              </a:rPr>
              <a:t>and </a:t>
            </a:r>
            <a:r>
              <a:rPr lang="en-GB" sz="1050" b="1" spc="-60" dirty="0">
                <a:latin typeface="Arial Black" panose="020B0A04020102020204" pitchFamily="34" charset="0"/>
                <a:cs typeface="Arial"/>
              </a:rPr>
              <a:t>equipped </a:t>
            </a:r>
            <a:r>
              <a:rPr lang="en-GB" sz="1050" b="1" spc="-45" dirty="0">
                <a:latin typeface="Arial Black" panose="020B0A04020102020204" pitchFamily="34" charset="0"/>
                <a:cs typeface="Arial"/>
              </a:rPr>
              <a:t>them </a:t>
            </a:r>
            <a:r>
              <a:rPr lang="en-GB" sz="1050" b="1" spc="-35" dirty="0">
                <a:latin typeface="Arial Black" panose="020B0A04020102020204" pitchFamily="34" charset="0"/>
                <a:cs typeface="Arial"/>
              </a:rPr>
              <a:t>with the </a:t>
            </a:r>
            <a:r>
              <a:rPr lang="en-GB" sz="1050" b="1" spc="-80" dirty="0">
                <a:latin typeface="Arial Black" panose="020B0A04020102020204" pitchFamily="34" charset="0"/>
                <a:cs typeface="Arial"/>
              </a:rPr>
              <a:t>skills </a:t>
            </a:r>
            <a:r>
              <a:rPr lang="en-GB" sz="1050" b="1" spc="-65" dirty="0">
                <a:latin typeface="Arial Black" panose="020B0A04020102020204" pitchFamily="34" charset="0"/>
                <a:cs typeface="Arial"/>
              </a:rPr>
              <a:t>and knowledge </a:t>
            </a:r>
            <a:r>
              <a:rPr lang="en-GB" sz="1050" b="1" spc="-30" dirty="0">
                <a:latin typeface="Arial Black" panose="020B0A04020102020204" pitchFamily="34" charset="0"/>
                <a:cs typeface="Arial"/>
              </a:rPr>
              <a:t>that  </a:t>
            </a:r>
            <a:r>
              <a:rPr lang="en-GB" sz="1050" b="1" spc="-50" dirty="0">
                <a:latin typeface="Arial Black" panose="020B0A04020102020204" pitchFamily="34" charset="0"/>
                <a:cs typeface="Arial"/>
              </a:rPr>
              <a:t>they </a:t>
            </a:r>
            <a:r>
              <a:rPr lang="en-GB" sz="1050" b="1" spc="-85" dirty="0">
                <a:latin typeface="Arial Black" panose="020B0A04020102020204" pitchFamily="34" charset="0"/>
                <a:cs typeface="Arial"/>
              </a:rPr>
              <a:t>can </a:t>
            </a:r>
            <a:r>
              <a:rPr lang="en-GB" sz="1050" b="1" spc="-105" dirty="0">
                <a:latin typeface="Arial Black" panose="020B0A04020102020204" pitchFamily="34" charset="0"/>
                <a:cs typeface="Arial"/>
              </a:rPr>
              <a:t>pass </a:t>
            </a:r>
            <a:r>
              <a:rPr lang="en-GB" sz="1050" b="1" spc="-70" dirty="0">
                <a:latin typeface="Arial Black" panose="020B0A04020102020204" pitchFamily="34" charset="0"/>
                <a:cs typeface="Arial"/>
              </a:rPr>
              <a:t>on </a:t>
            </a:r>
            <a:r>
              <a:rPr lang="en-GB" sz="1050" b="1" spc="-30" dirty="0">
                <a:latin typeface="Arial Black" panose="020B0A04020102020204" pitchFamily="34" charset="0"/>
                <a:cs typeface="Arial"/>
              </a:rPr>
              <a:t>to </a:t>
            </a:r>
            <a:r>
              <a:rPr lang="en-GB" sz="1050" b="1" spc="-35" dirty="0">
                <a:latin typeface="Arial Black" panose="020B0A04020102020204" pitchFamily="34" charset="0"/>
                <a:cs typeface="Arial"/>
              </a:rPr>
              <a:t>their</a:t>
            </a:r>
            <a:r>
              <a:rPr lang="en-GB" sz="1050" b="1" spc="-105" dirty="0">
                <a:latin typeface="Arial Black" panose="020B0A04020102020204" pitchFamily="34" charset="0"/>
                <a:cs typeface="Arial"/>
              </a:rPr>
              <a:t> </a:t>
            </a:r>
            <a:r>
              <a:rPr lang="en-GB" sz="1050" b="1" spc="-50" dirty="0">
                <a:latin typeface="Arial Black" panose="020B0A04020102020204" pitchFamily="34" charset="0"/>
                <a:cs typeface="Arial"/>
              </a:rPr>
              <a:t>families.</a:t>
            </a:r>
            <a:endParaRPr lang="en-GB" sz="1050" dirty="0">
              <a:latin typeface="Arial Black" panose="020B0A04020102020204" pitchFamily="34" charset="0"/>
              <a:cs typeface="Arial"/>
            </a:endParaRPr>
          </a:p>
          <a:p>
            <a:pPr>
              <a:lnSpc>
                <a:spcPct val="100000"/>
              </a:lnSpc>
            </a:pPr>
            <a:endParaRPr lang="en-GB" sz="1050" dirty="0">
              <a:latin typeface="Arial Black" panose="020B0A04020102020204" pitchFamily="34" charset="0"/>
              <a:cs typeface="Times New Roman"/>
            </a:endParaRPr>
          </a:p>
          <a:p>
            <a:pPr>
              <a:lnSpc>
                <a:spcPct val="100000"/>
              </a:lnSpc>
              <a:spcBef>
                <a:spcPts val="5"/>
              </a:spcBef>
            </a:pPr>
            <a:r>
              <a:rPr lang="en-GB" sz="1050" b="1" spc="-90" dirty="0">
                <a:latin typeface="Arial Black" panose="020B0A04020102020204" pitchFamily="34" charset="0"/>
                <a:cs typeface="Arial"/>
              </a:rPr>
              <a:t>Love</a:t>
            </a:r>
            <a:r>
              <a:rPr lang="en-GB" sz="1050" b="1" spc="-125" dirty="0">
                <a:latin typeface="Arial Black" panose="020B0A04020102020204" pitchFamily="34" charset="0"/>
                <a:cs typeface="Arial"/>
              </a:rPr>
              <a:t> </a:t>
            </a:r>
            <a:r>
              <a:rPr lang="en-GB" sz="1050" b="1" spc="-60" dirty="0">
                <a:latin typeface="Arial Black" panose="020B0A04020102020204" pitchFamily="34" charset="0"/>
                <a:cs typeface="Arial"/>
              </a:rPr>
              <a:t>you,  </a:t>
            </a:r>
            <a:r>
              <a:rPr lang="en-GB" sz="1050" b="1" spc="-70" dirty="0" err="1">
                <a:latin typeface="Arial Black" panose="020B0A04020102020204" pitchFamily="34" charset="0"/>
                <a:cs typeface="Arial"/>
              </a:rPr>
              <a:t>Cleia</a:t>
            </a:r>
            <a:r>
              <a:rPr lang="en-GB" sz="1050" b="1" spc="-70" dirty="0">
                <a:latin typeface="Arial Black" panose="020B0A04020102020204" pitchFamily="34" charset="0"/>
                <a:cs typeface="Arial"/>
              </a:rPr>
              <a:t>  </a:t>
            </a:r>
          </a:p>
          <a:p>
            <a:pPr>
              <a:lnSpc>
                <a:spcPct val="100000"/>
              </a:lnSpc>
              <a:spcBef>
                <a:spcPts val="5"/>
              </a:spcBef>
            </a:pPr>
            <a:endParaRPr lang="en-GB" sz="1050" dirty="0">
              <a:latin typeface="Arial Black" panose="020B0A04020102020204" pitchFamily="34" charset="0"/>
              <a:cs typeface="Times New Roman"/>
            </a:endParaRPr>
          </a:p>
          <a:p>
            <a:pPr marL="792480" marR="5080">
              <a:lnSpc>
                <a:spcPct val="101800"/>
              </a:lnSpc>
            </a:pPr>
            <a:r>
              <a:rPr lang="en-GB" sz="1050" b="1" spc="-75" dirty="0">
                <a:latin typeface="Arial Black" panose="020B0A04020102020204" pitchFamily="34" charset="0"/>
                <a:cs typeface="Arial"/>
              </a:rPr>
              <a:t>      </a:t>
            </a:r>
            <a:r>
              <a:rPr lang="en-GB" sz="1050" b="1" spc="-75" dirty="0" err="1">
                <a:latin typeface="Arial Black" panose="020B0A04020102020204" pitchFamily="34" charset="0"/>
                <a:cs typeface="Arial"/>
              </a:rPr>
              <a:t>Kapatagan</a:t>
            </a:r>
            <a:r>
              <a:rPr lang="en-GB" sz="1050" b="1" spc="-75" dirty="0">
                <a:latin typeface="Arial Black" panose="020B0A04020102020204" pitchFamily="34" charset="0"/>
                <a:cs typeface="Arial"/>
              </a:rPr>
              <a:t> </a:t>
            </a:r>
            <a:r>
              <a:rPr lang="en-GB" sz="1050" b="1" spc="-125" dirty="0">
                <a:latin typeface="Arial Black" panose="020B0A04020102020204" pitchFamily="34" charset="0"/>
                <a:cs typeface="Arial"/>
              </a:rPr>
              <a:t>LGU </a:t>
            </a:r>
            <a:r>
              <a:rPr lang="en-GB" sz="1050" b="1" spc="-90" dirty="0">
                <a:latin typeface="Arial Black" panose="020B0A04020102020204" pitchFamily="34" charset="0"/>
                <a:cs typeface="Arial"/>
              </a:rPr>
              <a:t>is </a:t>
            </a:r>
            <a:r>
              <a:rPr lang="en-GB" sz="1050" b="1" spc="-60" dirty="0">
                <a:latin typeface="Arial Black" panose="020B0A04020102020204" pitchFamily="34" charset="0"/>
                <a:cs typeface="Arial"/>
              </a:rPr>
              <a:t>a </a:t>
            </a:r>
            <a:r>
              <a:rPr lang="en-GB" sz="1050" b="1" spc="-45" dirty="0">
                <a:latin typeface="Arial Black" panose="020B0A04020102020204" pitchFamily="34" charset="0"/>
                <a:cs typeface="Arial"/>
              </a:rPr>
              <a:t>partner of </a:t>
            </a:r>
            <a:r>
              <a:rPr lang="en-GB" sz="1050" b="1" spc="-85" dirty="0">
                <a:latin typeface="Arial Black" panose="020B0A04020102020204" pitchFamily="34" charset="0"/>
                <a:cs typeface="Arial"/>
              </a:rPr>
              <a:t>Shalom </a:t>
            </a:r>
            <a:r>
              <a:rPr lang="en-GB" sz="1050" b="1" spc="-90" dirty="0">
                <a:latin typeface="Arial Black" panose="020B0A04020102020204" pitchFamily="34" charset="0"/>
                <a:cs typeface="Arial"/>
              </a:rPr>
              <a:t>Science </a:t>
            </a:r>
            <a:r>
              <a:rPr lang="en-GB" sz="1050" b="1" spc="-40" dirty="0">
                <a:latin typeface="Arial Black" panose="020B0A04020102020204" pitchFamily="34" charset="0"/>
                <a:cs typeface="Arial"/>
              </a:rPr>
              <a:t>Institute </a:t>
            </a:r>
            <a:r>
              <a:rPr lang="en-GB" sz="1050" b="1" spc="-65" dirty="0">
                <a:latin typeface="Arial Black" panose="020B0A04020102020204" pitchFamily="34" charset="0"/>
                <a:cs typeface="Arial"/>
              </a:rPr>
              <a:t>through </a:t>
            </a:r>
            <a:r>
              <a:rPr lang="en-GB" sz="1050" b="1" spc="-40" dirty="0">
                <a:latin typeface="Arial Black" panose="020B0A04020102020204" pitchFamily="34" charset="0"/>
                <a:cs typeface="Arial"/>
              </a:rPr>
              <a:t>the </a:t>
            </a:r>
            <a:r>
              <a:rPr lang="en-GB" sz="1050" b="1" spc="-45" dirty="0">
                <a:latin typeface="Arial Black" panose="020B0A04020102020204" pitchFamily="34" charset="0"/>
                <a:cs typeface="Arial"/>
              </a:rPr>
              <a:t>invitation </a:t>
            </a:r>
            <a:r>
              <a:rPr lang="en-GB" sz="1050" b="1" spc="-40" dirty="0">
                <a:latin typeface="Arial Black" panose="020B0A04020102020204" pitchFamily="34" charset="0"/>
                <a:cs typeface="Arial"/>
              </a:rPr>
              <a:t>Mayor 	  </a:t>
            </a:r>
            <a:r>
              <a:rPr lang="en-GB" sz="1050" b="1" spc="-65" dirty="0" err="1">
                <a:latin typeface="Arial Black" panose="020B0A04020102020204" pitchFamily="34" charset="0"/>
                <a:cs typeface="Arial"/>
              </a:rPr>
              <a:t>Nhazruddin</a:t>
            </a:r>
            <a:r>
              <a:rPr lang="en-GB" sz="1050" b="1" spc="-65" dirty="0">
                <a:latin typeface="Arial Black" panose="020B0A04020102020204" pitchFamily="34" charset="0"/>
                <a:cs typeface="Arial"/>
              </a:rPr>
              <a:t> 	</a:t>
            </a:r>
            <a:r>
              <a:rPr lang="en-GB" sz="1050" b="1" spc="-50" dirty="0" err="1">
                <a:latin typeface="Arial Black" panose="020B0A04020102020204" pitchFamily="34" charset="0"/>
                <a:cs typeface="Arial"/>
              </a:rPr>
              <a:t>Maglangit</a:t>
            </a:r>
            <a:r>
              <a:rPr lang="en-GB" sz="1050" b="1" spc="-50" dirty="0">
                <a:latin typeface="Arial Black" panose="020B0A04020102020204" pitchFamily="34" charset="0"/>
                <a:cs typeface="Arial"/>
              </a:rPr>
              <a:t>  </a:t>
            </a:r>
            <a:r>
              <a:rPr lang="en-GB" sz="1050" b="1" spc="-65" dirty="0">
                <a:latin typeface="Arial Black" panose="020B0A04020102020204" pitchFamily="34" charset="0"/>
                <a:cs typeface="Arial"/>
              </a:rPr>
              <a:t>and </a:t>
            </a:r>
            <a:r>
              <a:rPr lang="en-GB" sz="1050" b="1" spc="-95" dirty="0">
                <a:latin typeface="Arial Black" panose="020B0A04020102020204" pitchFamily="34" charset="0"/>
                <a:cs typeface="Arial"/>
              </a:rPr>
              <a:t>LGU. </a:t>
            </a:r>
            <a:r>
              <a:rPr lang="en-GB" sz="1050" b="1" dirty="0">
                <a:latin typeface="Arial Black" panose="020B0A04020102020204" pitchFamily="34" charset="0"/>
                <a:cs typeface="Arial"/>
              </a:rPr>
              <a:t>It </a:t>
            </a:r>
            <a:r>
              <a:rPr lang="en-GB" sz="1050" b="1" spc="-80" dirty="0">
                <a:latin typeface="Arial Black" panose="020B0A04020102020204" pitchFamily="34" charset="0"/>
                <a:cs typeface="Arial"/>
              </a:rPr>
              <a:t>was </a:t>
            </a:r>
            <a:r>
              <a:rPr lang="en-GB" sz="1050" b="1" spc="-40" dirty="0">
                <a:latin typeface="Arial Black" panose="020B0A04020102020204" pitchFamily="34" charset="0"/>
                <a:cs typeface="Arial"/>
              </a:rPr>
              <a:t>there </a:t>
            </a:r>
            <a:r>
              <a:rPr lang="en-GB" sz="1050" b="1" spc="-30" dirty="0">
                <a:latin typeface="Arial Black" panose="020B0A04020102020204" pitchFamily="34" charset="0"/>
                <a:cs typeface="Arial"/>
              </a:rPr>
              <a:t>that </a:t>
            </a:r>
            <a:r>
              <a:rPr lang="en-GB" sz="1050" b="1" spc="-80" dirty="0">
                <a:latin typeface="Arial Black" panose="020B0A04020102020204" pitchFamily="34" charset="0"/>
                <a:cs typeface="Arial"/>
              </a:rPr>
              <a:t>Frank </a:t>
            </a:r>
            <a:r>
              <a:rPr lang="en-GB" sz="1050" b="1" spc="-65" dirty="0">
                <a:latin typeface="Arial Black" panose="020B0A04020102020204" pitchFamily="34" charset="0"/>
                <a:cs typeface="Arial"/>
              </a:rPr>
              <a:t>Gorrez, </a:t>
            </a:r>
            <a:r>
              <a:rPr lang="en-GB" sz="1050" b="1" spc="-130" dirty="0">
                <a:latin typeface="Arial Black" panose="020B0A04020102020204" pitchFamily="34" charset="0"/>
                <a:cs typeface="Arial"/>
              </a:rPr>
              <a:t>SSI </a:t>
            </a:r>
            <a:r>
              <a:rPr lang="en-GB" sz="1050" b="1" spc="-70" dirty="0">
                <a:latin typeface="Arial Black" panose="020B0A04020102020204" pitchFamily="34" charset="0"/>
                <a:cs typeface="Arial"/>
              </a:rPr>
              <a:t>Consultant </a:t>
            </a:r>
            <a:r>
              <a:rPr lang="en-GB" sz="1050" b="1" spc="-65" dirty="0">
                <a:latin typeface="Arial Black" panose="020B0A04020102020204" pitchFamily="34" charset="0"/>
                <a:cs typeface="Arial"/>
              </a:rPr>
              <a:t>and </a:t>
            </a:r>
            <a:r>
              <a:rPr lang="en-GB" sz="1050" b="1" spc="-114" dirty="0">
                <a:latin typeface="Arial Black" panose="020B0A04020102020204" pitchFamily="34" charset="0"/>
                <a:cs typeface="Arial"/>
              </a:rPr>
              <a:t>BOT 	  </a:t>
            </a:r>
            <a:r>
              <a:rPr lang="en-GB" sz="1050" b="1" spc="-55" dirty="0">
                <a:latin typeface="Arial Black" panose="020B0A04020102020204" pitchFamily="34" charset="0"/>
                <a:cs typeface="Arial"/>
              </a:rPr>
              <a:t>member, </a:t>
            </a:r>
            <a:r>
              <a:rPr lang="en-GB" sz="1050" b="1" spc="-75" dirty="0">
                <a:latin typeface="Arial Black" panose="020B0A04020102020204" pitchFamily="34" charset="0"/>
                <a:cs typeface="Arial"/>
              </a:rPr>
              <a:t>conducted </a:t>
            </a:r>
            <a:r>
              <a:rPr lang="en-GB" sz="1050" b="1" spc="-80" dirty="0">
                <a:latin typeface="Arial Black" panose="020B0A04020102020204" pitchFamily="34" charset="0"/>
                <a:cs typeface="Arial"/>
              </a:rPr>
              <a:t>workshops </a:t>
            </a:r>
            <a:r>
              <a:rPr lang="en-GB" sz="1050" b="1" spc="-65" dirty="0">
                <a:latin typeface="Arial Black" panose="020B0A04020102020204" pitchFamily="34" charset="0"/>
                <a:cs typeface="Arial"/>
              </a:rPr>
              <a:t>and  </a:t>
            </a:r>
            <a:r>
              <a:rPr lang="en-GB" sz="1050" b="1" spc="-50" dirty="0">
                <a:latin typeface="Arial Black" panose="020B0A04020102020204" pitchFamily="34" charset="0"/>
                <a:cs typeface="Arial"/>
              </a:rPr>
              <a:t>distributed </a:t>
            </a:r>
            <a:r>
              <a:rPr lang="en-GB" sz="1050" b="1" spc="-35" dirty="0">
                <a:latin typeface="Arial Black" panose="020B0A04020102020204" pitchFamily="34" charset="0"/>
                <a:cs typeface="Arial"/>
              </a:rPr>
              <a:t>free </a:t>
            </a:r>
            <a:r>
              <a:rPr lang="en-GB" sz="1050" b="1" spc="-65" dirty="0">
                <a:latin typeface="Arial Black" panose="020B0A04020102020204" pitchFamily="34" charset="0"/>
                <a:cs typeface="Arial"/>
              </a:rPr>
              <a:t>rice </a:t>
            </a:r>
            <a:r>
              <a:rPr lang="en-GB" sz="1050" b="1" spc="-50" dirty="0">
                <a:latin typeface="Arial Black" panose="020B0A04020102020204" pitchFamily="34" charset="0"/>
                <a:cs typeface="Arial"/>
              </a:rPr>
              <a:t>(</a:t>
            </a:r>
            <a:r>
              <a:rPr lang="en-GB" sz="1050" b="1" spc="-50" dirty="0" err="1">
                <a:latin typeface="Arial Black" panose="020B0A04020102020204" pitchFamily="34" charset="0"/>
                <a:cs typeface="Arial"/>
              </a:rPr>
              <a:t>palay</a:t>
            </a:r>
            <a:r>
              <a:rPr lang="en-GB" sz="1050" b="1" spc="-50" dirty="0">
                <a:latin typeface="Arial Black" panose="020B0A04020102020204" pitchFamily="34" charset="0"/>
                <a:cs typeface="Arial"/>
              </a:rPr>
              <a:t>) </a:t>
            </a:r>
            <a:r>
              <a:rPr lang="en-GB" sz="1050" b="1" spc="-90" dirty="0">
                <a:latin typeface="Arial Black" panose="020B0A04020102020204" pitchFamily="34" charset="0"/>
                <a:cs typeface="Arial"/>
              </a:rPr>
              <a:t>seeds </a:t>
            </a:r>
            <a:r>
              <a:rPr lang="en-GB" sz="1050" b="1" spc="-30" dirty="0">
                <a:latin typeface="Arial Black" panose="020B0A04020102020204" pitchFamily="34" charset="0"/>
                <a:cs typeface="Arial"/>
              </a:rPr>
              <a:t>to </a:t>
            </a:r>
            <a:r>
              <a:rPr lang="en-GB" sz="1050" b="1" spc="-45" dirty="0">
                <a:latin typeface="Arial Black" panose="020B0A04020102020204" pitchFamily="34" charset="0"/>
                <a:cs typeface="Arial"/>
              </a:rPr>
              <a:t>84 </a:t>
            </a:r>
            <a:r>
              <a:rPr lang="en-GB" sz="1050" b="1" spc="-55" dirty="0">
                <a:latin typeface="Arial Black" panose="020B0A04020102020204" pitchFamily="34" charset="0"/>
                <a:cs typeface="Arial"/>
              </a:rPr>
              <a:t>farmers! </a:t>
            </a:r>
            <a:r>
              <a:rPr lang="en-GB" sz="1050" b="1" spc="-75" dirty="0" err="1">
                <a:latin typeface="Arial Black" panose="020B0A04020102020204" pitchFamily="34" charset="0"/>
                <a:cs typeface="Arial"/>
              </a:rPr>
              <a:t>Palay</a:t>
            </a:r>
            <a:r>
              <a:rPr lang="en-GB" sz="1050" b="1" spc="-75" dirty="0">
                <a:latin typeface="Arial Black" panose="020B0A04020102020204" pitchFamily="34" charset="0"/>
                <a:cs typeface="Arial"/>
              </a:rPr>
              <a:t> 	  </a:t>
            </a:r>
            <a:r>
              <a:rPr lang="en-GB" sz="1050" b="1" spc="-90" dirty="0">
                <a:latin typeface="Arial Black" panose="020B0A04020102020204" pitchFamily="34" charset="0"/>
                <a:cs typeface="Arial"/>
              </a:rPr>
              <a:t>seeds </a:t>
            </a:r>
            <a:r>
              <a:rPr lang="en-GB" sz="1050" b="1" spc="-40" dirty="0">
                <a:latin typeface="Arial Black" panose="020B0A04020102020204" pitchFamily="34" charset="0"/>
                <a:cs typeface="Arial"/>
              </a:rPr>
              <a:t>were 	</a:t>
            </a:r>
            <a:r>
              <a:rPr lang="en-GB" sz="1050" b="1" spc="-60" dirty="0">
                <a:latin typeface="Arial Black" panose="020B0A04020102020204" pitchFamily="34" charset="0"/>
                <a:cs typeface="Arial"/>
              </a:rPr>
              <a:t>harvested </a:t>
            </a:r>
            <a:r>
              <a:rPr lang="en-GB" sz="1050" b="1" spc="-50" dirty="0">
                <a:latin typeface="Arial Black" panose="020B0A04020102020204" pitchFamily="34" charset="0"/>
                <a:cs typeface="Arial"/>
              </a:rPr>
              <a:t>from </a:t>
            </a:r>
            <a:r>
              <a:rPr lang="en-GB" sz="1050" b="1" spc="-130" dirty="0">
                <a:latin typeface="Arial Black" panose="020B0A04020102020204" pitchFamily="34" charset="0"/>
                <a:cs typeface="Arial"/>
              </a:rPr>
              <a:t>SSI </a:t>
            </a:r>
            <a:r>
              <a:rPr lang="en-GB" sz="1050" b="1" spc="-90" dirty="0">
                <a:latin typeface="Arial Black" panose="020B0A04020102020204" pitchFamily="34" charset="0"/>
                <a:cs typeface="Arial"/>
              </a:rPr>
              <a:t>Rice </a:t>
            </a:r>
            <a:r>
              <a:rPr lang="en-GB" sz="1050" b="1" spc="-65" dirty="0">
                <a:latin typeface="Arial Black" panose="020B0A04020102020204" pitchFamily="34" charset="0"/>
                <a:cs typeface="Arial"/>
              </a:rPr>
              <a:t>and </a:t>
            </a:r>
            <a:r>
              <a:rPr lang="en-GB" sz="1050" b="1" spc="-55" dirty="0">
                <a:latin typeface="Arial Black" panose="020B0A04020102020204" pitchFamily="34" charset="0"/>
                <a:cs typeface="Arial"/>
              </a:rPr>
              <a:t>Vegetable  </a:t>
            </a:r>
            <a:r>
              <a:rPr lang="en-GB" sz="1050" b="1" spc="-60" dirty="0">
                <a:latin typeface="Arial Black" panose="020B0A04020102020204" pitchFamily="34" charset="0"/>
                <a:cs typeface="Arial"/>
              </a:rPr>
              <a:t>Garden. </a:t>
            </a:r>
            <a:r>
              <a:rPr lang="en-GB" sz="1050" b="1" spc="-130" dirty="0">
                <a:latin typeface="Arial Black" panose="020B0A04020102020204" pitchFamily="34" charset="0"/>
                <a:cs typeface="Arial"/>
              </a:rPr>
              <a:t>SSI </a:t>
            </a:r>
            <a:r>
              <a:rPr lang="en-GB" sz="1050" b="1" spc="-90" dirty="0">
                <a:latin typeface="Arial Black" panose="020B0A04020102020204" pitchFamily="34" charset="0"/>
                <a:cs typeface="Arial"/>
              </a:rPr>
              <a:t>is </a:t>
            </a:r>
            <a:r>
              <a:rPr lang="en-GB" sz="1050" b="1" spc="-65" dirty="0">
                <a:latin typeface="Arial Black" panose="020B0A04020102020204" pitchFamily="34" charset="0"/>
                <a:cs typeface="Arial"/>
              </a:rPr>
              <a:t>proud </a:t>
            </a:r>
            <a:r>
              <a:rPr lang="en-GB" sz="1050" b="1" spc="-30" dirty="0">
                <a:latin typeface="Arial Black" panose="020B0A04020102020204" pitchFamily="34" charset="0"/>
                <a:cs typeface="Arial"/>
              </a:rPr>
              <a:t>to </a:t>
            </a:r>
            <a:r>
              <a:rPr lang="en-GB" sz="1050" b="1" spc="-85" dirty="0">
                <a:latin typeface="Arial Black" panose="020B0A04020102020204" pitchFamily="34" charset="0"/>
                <a:cs typeface="Arial"/>
              </a:rPr>
              <a:t>assist </a:t>
            </a:r>
            <a:r>
              <a:rPr lang="en-GB" sz="1050" b="1" spc="-35" dirty="0">
                <a:latin typeface="Arial Black" panose="020B0A04020102020204" pitchFamily="34" charset="0"/>
                <a:cs typeface="Arial"/>
              </a:rPr>
              <a:t>the </a:t>
            </a:r>
            <a:r>
              <a:rPr lang="en-GB" sz="1050" b="1" spc="-60" dirty="0">
                <a:latin typeface="Arial Black" panose="020B0A04020102020204" pitchFamily="34" charset="0"/>
                <a:cs typeface="Arial"/>
              </a:rPr>
              <a:t>farmers </a:t>
            </a:r>
          </a:p>
          <a:p>
            <a:pPr marL="792480" marR="5080">
              <a:lnSpc>
                <a:spcPct val="101800"/>
              </a:lnSpc>
            </a:pPr>
            <a:r>
              <a:rPr lang="en-GB" sz="1050" b="1" spc="-75" dirty="0">
                <a:latin typeface="Arial Black" panose="020B0A04020102020204" pitchFamily="34" charset="0"/>
                <a:cs typeface="Arial"/>
              </a:rPr>
              <a:t>	  by </a:t>
            </a:r>
            <a:r>
              <a:rPr lang="en-GB" sz="1050" b="1" spc="-80" dirty="0">
                <a:latin typeface="Arial Black" panose="020B0A04020102020204" pitchFamily="34" charset="0"/>
                <a:cs typeface="Arial"/>
              </a:rPr>
              <a:t>giving </a:t>
            </a:r>
            <a:r>
              <a:rPr lang="en-GB" sz="1050" b="1" spc="-45" dirty="0">
                <a:latin typeface="Arial Black" panose="020B0A04020102020204" pitchFamily="34" charset="0"/>
                <a:cs typeface="Arial"/>
              </a:rPr>
              <a:t>them </a:t>
            </a:r>
            <a:r>
              <a:rPr lang="en-GB" sz="1050" b="1" spc="-65" dirty="0">
                <a:latin typeface="Arial Black" panose="020B0A04020102020204" pitchFamily="34" charset="0"/>
                <a:cs typeface="Arial"/>
              </a:rPr>
              <a:t>There </a:t>
            </a:r>
            <a:r>
              <a:rPr lang="en-GB" sz="1050" b="1" spc="-90" dirty="0">
                <a:latin typeface="Arial Black" panose="020B0A04020102020204" pitchFamily="34" charset="0"/>
                <a:cs typeface="Arial"/>
              </a:rPr>
              <a:t>is </a:t>
            </a:r>
            <a:r>
              <a:rPr lang="en-GB" sz="1050" b="1" spc="-80" dirty="0">
                <a:latin typeface="Arial Black" panose="020B0A04020102020204" pitchFamily="34" charset="0"/>
                <a:cs typeface="Arial"/>
              </a:rPr>
              <a:t>measureless </a:t>
            </a:r>
            <a:r>
              <a:rPr lang="en-GB" sz="1050" b="1" spc="-60" dirty="0">
                <a:latin typeface="Arial Black" panose="020B0A04020102020204" pitchFamily="34" charset="0"/>
                <a:cs typeface="Arial"/>
              </a:rPr>
              <a:t>joy </a:t>
            </a:r>
            <a:r>
              <a:rPr lang="en-GB" sz="1050" b="1" spc="-55" dirty="0">
                <a:latin typeface="Arial Black" panose="020B0A04020102020204" pitchFamily="34" charset="0"/>
                <a:cs typeface="Arial"/>
              </a:rPr>
              <a:t>in </a:t>
            </a:r>
            <a:r>
              <a:rPr lang="en-GB" sz="1050" b="1" spc="-60" dirty="0">
                <a:latin typeface="Arial Black" panose="020B0A04020102020204" pitchFamily="34" charset="0"/>
                <a:cs typeface="Arial"/>
              </a:rPr>
              <a:t>a </a:t>
            </a:r>
            <a:r>
              <a:rPr lang="en-GB" sz="1050" b="1" spc="-50" dirty="0">
                <a:latin typeface="Arial Black" panose="020B0A04020102020204" pitchFamily="34" charset="0"/>
                <a:cs typeface="Arial"/>
              </a:rPr>
              <a:t>bountiful </a:t>
            </a:r>
            <a:r>
              <a:rPr lang="en-GB" sz="1050" b="1" spc="-55" dirty="0">
                <a:latin typeface="Arial Black" panose="020B0A04020102020204" pitchFamily="34" charset="0"/>
                <a:cs typeface="Arial"/>
              </a:rPr>
              <a:t>harvest. </a:t>
            </a:r>
            <a:r>
              <a:rPr lang="en-GB" sz="1050" b="1" spc="-40" dirty="0">
                <a:latin typeface="Arial Black" panose="020B0A04020102020204" pitchFamily="34" charset="0"/>
                <a:cs typeface="Arial"/>
              </a:rPr>
              <a:t>What  </a:t>
            </a:r>
            <a:r>
              <a:rPr lang="en-GB" sz="1050" b="1" spc="-130" dirty="0">
                <a:latin typeface="Arial Black" panose="020B0A04020102020204" pitchFamily="34" charset="0"/>
                <a:cs typeface="Arial"/>
              </a:rPr>
              <a:t>SSI </a:t>
            </a:r>
            <a:r>
              <a:rPr lang="en-GB" sz="1050" b="1" spc="-90" dirty="0">
                <a:latin typeface="Arial Black" panose="020B0A04020102020204" pitchFamily="34" charset="0"/>
                <a:cs typeface="Arial"/>
              </a:rPr>
              <a:t>has </a:t>
            </a:r>
            <a:r>
              <a:rPr lang="en-GB" sz="1050" b="1" spc="-55" dirty="0">
                <a:latin typeface="Arial Black" panose="020B0A04020102020204" pitchFamily="34" charset="0"/>
                <a:cs typeface="Arial"/>
              </a:rPr>
              <a:t>learned </a:t>
            </a:r>
            <a:r>
              <a:rPr lang="en-GB" sz="1050" b="1" spc="-50" dirty="0">
                <a:latin typeface="Arial Black" panose="020B0A04020102020204" pitchFamily="34" charset="0"/>
                <a:cs typeface="Arial"/>
              </a:rPr>
              <a:t>from 	  </a:t>
            </a:r>
            <a:r>
              <a:rPr lang="en-GB" sz="1050" b="1" spc="-70" dirty="0">
                <a:latin typeface="Arial Black" panose="020B0A04020102020204" pitchFamily="34" charset="0"/>
                <a:cs typeface="Arial"/>
              </a:rPr>
              <a:t>Consultant </a:t>
            </a:r>
            <a:r>
              <a:rPr lang="en-GB" sz="1050" b="1" spc="-45" dirty="0" err="1">
                <a:latin typeface="Arial Black" panose="020B0A04020102020204" pitchFamily="34" charset="0"/>
                <a:cs typeface="Arial"/>
              </a:rPr>
              <a:t>Dr.</a:t>
            </a:r>
            <a:r>
              <a:rPr lang="en-GB" sz="1050" b="1" spc="-45" dirty="0">
                <a:latin typeface="Arial Black" panose="020B0A04020102020204" pitchFamily="34" charset="0"/>
                <a:cs typeface="Arial"/>
              </a:rPr>
              <a:t> </a:t>
            </a:r>
            <a:r>
              <a:rPr lang="en-GB" sz="1050" b="1" spc="-75" dirty="0">
                <a:latin typeface="Arial Black" panose="020B0A04020102020204" pitchFamily="34" charset="0"/>
                <a:cs typeface="Arial"/>
              </a:rPr>
              <a:t>Frank </a:t>
            </a:r>
            <a:r>
              <a:rPr lang="en-GB" sz="1050" b="1" spc="-50" dirty="0">
                <a:latin typeface="Arial Black" panose="020B0A04020102020204" pitchFamily="34" charset="0"/>
                <a:cs typeface="Arial"/>
              </a:rPr>
              <a:t>Gorrez... </a:t>
            </a:r>
            <a:r>
              <a:rPr lang="en-GB" sz="1050" b="1" spc="-45" dirty="0">
                <a:latin typeface="Arial Black" panose="020B0A04020102020204" pitchFamily="34" charset="0"/>
                <a:cs typeface="Arial"/>
              </a:rPr>
              <a:t>plant </a:t>
            </a:r>
            <a:r>
              <a:rPr lang="en-GB" sz="1050" b="1" spc="-60" dirty="0">
                <a:latin typeface="Arial Black" panose="020B0A04020102020204" pitchFamily="34" charset="0"/>
                <a:cs typeface="Arial"/>
              </a:rPr>
              <a:t>a </a:t>
            </a:r>
            <a:r>
              <a:rPr lang="en-GB" sz="1050" b="1" spc="-80" dirty="0">
                <a:latin typeface="Arial Black" panose="020B0A04020102020204" pitchFamily="34" charset="0"/>
                <a:cs typeface="Arial"/>
              </a:rPr>
              <a:t>seed </a:t>
            </a:r>
            <a:r>
              <a:rPr lang="en-GB" sz="1050" b="1" spc="-65" dirty="0">
                <a:latin typeface="Arial Black" panose="020B0A04020102020204" pitchFamily="34" charset="0"/>
                <a:cs typeface="Arial"/>
              </a:rPr>
              <a:t>and </a:t>
            </a:r>
            <a:r>
              <a:rPr lang="en-GB" sz="1050" b="1" spc="-60" dirty="0">
                <a:latin typeface="Arial Black" panose="020B0A04020102020204" pitchFamily="34" charset="0"/>
                <a:cs typeface="Arial"/>
              </a:rPr>
              <a:t>harvest </a:t>
            </a:r>
            <a:r>
              <a:rPr lang="en-GB" sz="1050" b="1" spc="-80" dirty="0">
                <a:latin typeface="Arial Black" panose="020B0A04020102020204" pitchFamily="34" charset="0"/>
                <a:cs typeface="Arial"/>
              </a:rPr>
              <a:t>comes- </a:t>
            </a:r>
            <a:r>
              <a:rPr lang="en-GB" sz="1050" b="1" spc="-90" dirty="0">
                <a:latin typeface="Arial Black" panose="020B0A04020102020204" pitchFamily="34" charset="0"/>
                <a:cs typeface="Arial"/>
              </a:rPr>
              <a:t>is </a:t>
            </a:r>
            <a:r>
              <a:rPr lang="en-GB" sz="1050" b="1" spc="-40" dirty="0">
                <a:latin typeface="Arial Black" panose="020B0A04020102020204" pitchFamily="34" charset="0"/>
                <a:cs typeface="Arial"/>
              </a:rPr>
              <a:t>truly </a:t>
            </a:r>
            <a:r>
              <a:rPr lang="en-GB" sz="1050" b="1" spc="-55" dirty="0">
                <a:latin typeface="Arial Black" panose="020B0A04020102020204" pitchFamily="34" charset="0"/>
                <a:cs typeface="Arial"/>
              </a:rPr>
              <a:t>incredible. </a:t>
            </a:r>
            <a:r>
              <a:rPr lang="en-GB" sz="1050" b="1" spc="-20" dirty="0">
                <a:latin typeface="Arial Black" panose="020B0A04020102020204" pitchFamily="34" charset="0"/>
                <a:cs typeface="Arial"/>
              </a:rPr>
              <a:t>Multi-	  </a:t>
            </a:r>
            <a:r>
              <a:rPr lang="en-GB" sz="1050" b="1" spc="-75" dirty="0">
                <a:latin typeface="Arial Black" panose="020B0A04020102020204" pitchFamily="34" charset="0"/>
                <a:cs typeface="Arial"/>
              </a:rPr>
              <a:t>cropping </a:t>
            </a:r>
            <a:r>
              <a:rPr lang="en-GB" sz="1050" b="1" spc="-70" dirty="0">
                <a:latin typeface="Arial Black" panose="020B0A04020102020204" pitchFamily="34" charset="0"/>
                <a:cs typeface="Arial"/>
              </a:rPr>
              <a:t>on </a:t>
            </a:r>
            <a:r>
              <a:rPr lang="en-GB" sz="1050" b="1" spc="-60" dirty="0">
                <a:latin typeface="Arial Black" panose="020B0A04020102020204" pitchFamily="34" charset="0"/>
                <a:cs typeface="Arial"/>
              </a:rPr>
              <a:t>a </a:t>
            </a:r>
            <a:r>
              <a:rPr lang="en-GB" sz="1050" b="1" spc="-45" dirty="0">
                <a:latin typeface="Arial Black" panose="020B0A04020102020204" pitchFamily="34" charset="0"/>
                <a:cs typeface="Arial"/>
              </a:rPr>
              <a:t>500 </a:t>
            </a:r>
            <a:r>
              <a:rPr lang="en-GB" sz="1050" b="1" spc="-105" dirty="0" err="1">
                <a:latin typeface="Arial Black" panose="020B0A04020102020204" pitchFamily="34" charset="0"/>
                <a:cs typeface="Arial"/>
              </a:rPr>
              <a:t>sq</a:t>
            </a:r>
            <a:r>
              <a:rPr lang="en-GB" sz="1050" b="1" spc="-105" dirty="0">
                <a:latin typeface="Arial Black" panose="020B0A04020102020204" pitchFamily="34" charset="0"/>
                <a:cs typeface="Arial"/>
              </a:rPr>
              <a:t> </a:t>
            </a:r>
            <a:r>
              <a:rPr lang="en-GB" sz="1050" b="1" spc="-70" dirty="0">
                <a:latin typeface="Arial Black" panose="020B0A04020102020204" pitchFamily="34" charset="0"/>
                <a:cs typeface="Arial"/>
              </a:rPr>
              <a:t>m </a:t>
            </a:r>
            <a:r>
              <a:rPr lang="en-GB" sz="1050" b="1" spc="-65" dirty="0">
                <a:latin typeface="Arial Black" panose="020B0A04020102020204" pitchFamily="34" charset="0"/>
                <a:cs typeface="Arial"/>
              </a:rPr>
              <a:t>previously </a:t>
            </a:r>
            <a:r>
              <a:rPr lang="en-GB" sz="1050" b="1" spc="-60" dirty="0">
                <a:latin typeface="Arial Black" panose="020B0A04020102020204" pitchFamily="34" charset="0"/>
                <a:cs typeface="Arial"/>
              </a:rPr>
              <a:t>a </a:t>
            </a:r>
            <a:r>
              <a:rPr lang="en-GB" sz="1050" b="1" spc="-75" dirty="0">
                <a:latin typeface="Arial Black" panose="020B0A04020102020204" pitchFamily="34" charset="0"/>
                <a:cs typeface="Arial"/>
              </a:rPr>
              <a:t>dump </a:t>
            </a:r>
            <a:r>
              <a:rPr lang="en-GB" sz="1050" b="1" spc="-55" dirty="0">
                <a:latin typeface="Arial Black" panose="020B0A04020102020204" pitchFamily="34" charset="0"/>
                <a:cs typeface="Arial"/>
              </a:rPr>
              <a:t>site </a:t>
            </a:r>
            <a:r>
              <a:rPr lang="en-GB" sz="1050" b="1" spc="-60" dirty="0">
                <a:latin typeface="Arial Black" panose="020B0A04020102020204" pitchFamily="34" charset="0"/>
                <a:cs typeface="Arial"/>
              </a:rPr>
              <a:t>works. </a:t>
            </a:r>
            <a:r>
              <a:rPr lang="en-GB" sz="1050" b="1" spc="-50" dirty="0">
                <a:latin typeface="Arial Black" panose="020B0A04020102020204" pitchFamily="34" charset="0"/>
                <a:cs typeface="Arial"/>
              </a:rPr>
              <a:t>New </a:t>
            </a:r>
            <a:r>
              <a:rPr lang="en-GB" sz="1050" b="1" spc="-45" dirty="0">
                <a:latin typeface="Arial Black" panose="020B0A04020102020204" pitchFamily="34" charset="0"/>
                <a:cs typeface="Arial"/>
              </a:rPr>
              <a:t>variety of </a:t>
            </a:r>
            <a:r>
              <a:rPr lang="en-GB" sz="1050" b="1" spc="-65" dirty="0">
                <a:latin typeface="Arial Black" panose="020B0A04020102020204" pitchFamily="34" charset="0"/>
                <a:cs typeface="Arial"/>
              </a:rPr>
              <a:t>papaya </a:t>
            </a:r>
            <a:r>
              <a:rPr lang="en-GB" sz="1050" b="1" spc="-90" dirty="0">
                <a:latin typeface="Arial Black" panose="020B0A04020102020204" pitchFamily="34" charset="0"/>
                <a:cs typeface="Arial"/>
              </a:rPr>
              <a:t>is </a:t>
            </a:r>
            <a:r>
              <a:rPr lang="en-GB" sz="1050" b="1" spc="-55" dirty="0">
                <a:latin typeface="Arial Black" panose="020B0A04020102020204" pitchFamily="34" charset="0"/>
                <a:cs typeface="Arial"/>
              </a:rPr>
              <a:t>now 	  </a:t>
            </a:r>
            <a:r>
              <a:rPr lang="en-GB" sz="1050" b="1" spc="-60" dirty="0">
                <a:latin typeface="Arial Black" panose="020B0A04020102020204" pitchFamily="34" charset="0"/>
                <a:cs typeface="Arial"/>
              </a:rPr>
              <a:t>introduced </a:t>
            </a:r>
            <a:r>
              <a:rPr lang="en-GB" sz="1050" b="1" spc="-55" dirty="0">
                <a:latin typeface="Arial Black" panose="020B0A04020102020204" pitchFamily="34" charset="0"/>
                <a:cs typeface="Arial"/>
              </a:rPr>
              <a:t>in</a:t>
            </a:r>
            <a:r>
              <a:rPr lang="en-GB" sz="1050" b="1" spc="15" dirty="0">
                <a:latin typeface="Arial Black" panose="020B0A04020102020204" pitchFamily="34" charset="0"/>
                <a:cs typeface="Arial"/>
              </a:rPr>
              <a:t> </a:t>
            </a:r>
            <a:r>
              <a:rPr lang="en-GB" sz="1050" b="1" spc="-70" dirty="0" err="1">
                <a:latin typeface="Arial Black" panose="020B0A04020102020204" pitchFamily="34" charset="0"/>
                <a:cs typeface="Arial"/>
              </a:rPr>
              <a:t>Balabagan</a:t>
            </a:r>
            <a:r>
              <a:rPr lang="en-GB" sz="1050" b="1" spc="-70" dirty="0">
                <a:latin typeface="Arial Black" panose="020B0A04020102020204" pitchFamily="34" charset="0"/>
                <a:cs typeface="Arial"/>
              </a:rPr>
              <a:t>. Lanao Del Sur, Mindanao.</a:t>
            </a:r>
            <a:endParaRPr lang="en-PH" sz="1050" b="1" spc="-110" dirty="0">
              <a:latin typeface="Arial Black" panose="020B0A04020102020204" pitchFamily="34" charset="0"/>
              <a:cs typeface="Arial"/>
            </a:endParaRPr>
          </a:p>
          <a:p>
            <a:pPr marL="12700">
              <a:lnSpc>
                <a:spcPct val="100000"/>
              </a:lnSpc>
            </a:pPr>
            <a:endParaRPr sz="1050" dirty="0">
              <a:latin typeface="Arial Black" panose="020B0A04020102020204" pitchFamily="34" charset="0"/>
              <a:cs typeface="Arial"/>
            </a:endParaRPr>
          </a:p>
        </p:txBody>
      </p:sp>
      <p:sp>
        <p:nvSpPr>
          <p:cNvPr id="5" name="object 5"/>
          <p:cNvSpPr/>
          <p:nvPr/>
        </p:nvSpPr>
        <p:spPr>
          <a:xfrm>
            <a:off x="3522985" y="3174148"/>
            <a:ext cx="152400" cy="152400"/>
          </a:xfrm>
          <a:prstGeom prst="rect">
            <a:avLst/>
          </a:prstGeom>
          <a:blipFill>
            <a:blip r:embed="rId18" cstate="print"/>
            <a:stretch>
              <a:fillRect/>
            </a:stretch>
          </a:blipFill>
        </p:spPr>
        <p:txBody>
          <a:bodyPr wrap="square" lIns="0" tIns="0" rIns="0" bIns="0" rtlCol="0"/>
          <a:lstStyle/>
          <a:p>
            <a:endParaRPr/>
          </a:p>
        </p:txBody>
      </p:sp>
      <p:sp>
        <p:nvSpPr>
          <p:cNvPr id="6" name="object 6"/>
          <p:cNvSpPr/>
          <p:nvPr/>
        </p:nvSpPr>
        <p:spPr>
          <a:xfrm>
            <a:off x="3297873" y="3174148"/>
            <a:ext cx="152400" cy="152400"/>
          </a:xfrm>
          <a:prstGeom prst="rect">
            <a:avLst/>
          </a:prstGeom>
          <a:blipFill>
            <a:blip r:embed="rId18" cstate="print"/>
            <a:stretch>
              <a:fillRect/>
            </a:stretch>
          </a:blipFill>
        </p:spPr>
        <p:txBody>
          <a:bodyPr wrap="square" lIns="0" tIns="0" rIns="0" bIns="0" rtlCol="0"/>
          <a:lstStyle/>
          <a:p>
            <a:endParaRPr/>
          </a:p>
        </p:txBody>
      </p:sp>
      <p:sp>
        <p:nvSpPr>
          <p:cNvPr id="7" name="object 7"/>
          <p:cNvSpPr/>
          <p:nvPr/>
        </p:nvSpPr>
        <p:spPr>
          <a:xfrm>
            <a:off x="227971" y="1140650"/>
            <a:ext cx="729614" cy="828039"/>
          </a:xfrm>
          <a:prstGeom prst="rect">
            <a:avLst/>
          </a:prstGeom>
          <a:blipFill>
            <a:blip r:embed="rId19" cstate="print"/>
            <a:stretch>
              <a:fillRect/>
            </a:stretch>
          </a:blipFill>
        </p:spPr>
        <p:txBody>
          <a:bodyPr wrap="square" lIns="0" tIns="0" rIns="0" bIns="0" rtlCol="0"/>
          <a:lstStyle/>
          <a:p>
            <a:endParaRPr/>
          </a:p>
        </p:txBody>
      </p:sp>
      <p:sp>
        <p:nvSpPr>
          <p:cNvPr id="8" name="object 8"/>
          <p:cNvSpPr/>
          <p:nvPr/>
        </p:nvSpPr>
        <p:spPr>
          <a:xfrm>
            <a:off x="1371600" y="2107183"/>
            <a:ext cx="1082675" cy="805179"/>
          </a:xfrm>
          <a:prstGeom prst="rect">
            <a:avLst/>
          </a:prstGeom>
          <a:blipFill>
            <a:blip r:embed="rId20" cstate="print"/>
            <a:stretch>
              <a:fillRect/>
            </a:stretch>
          </a:blipFill>
        </p:spPr>
        <p:txBody>
          <a:bodyPr wrap="square" lIns="0" tIns="0" rIns="0" bIns="0" rtlCol="0"/>
          <a:lstStyle/>
          <a:p>
            <a:endParaRPr/>
          </a:p>
        </p:txBody>
      </p:sp>
      <p:sp>
        <p:nvSpPr>
          <p:cNvPr id="9" name="object 9"/>
          <p:cNvSpPr/>
          <p:nvPr/>
        </p:nvSpPr>
        <p:spPr>
          <a:xfrm>
            <a:off x="235585" y="3397423"/>
            <a:ext cx="831215" cy="845150"/>
          </a:xfrm>
          <a:prstGeom prst="rect">
            <a:avLst/>
          </a:prstGeom>
          <a:blipFill>
            <a:blip r:embed="rId21" cstate="print"/>
            <a:stretch>
              <a:fillRect/>
            </a:stretch>
          </a:blipFill>
        </p:spPr>
        <p:txBody>
          <a:bodyPr wrap="square" lIns="0" tIns="0" rIns="0" bIns="0" rtlCol="0"/>
          <a:lstStyle/>
          <a:p>
            <a:endParaRPr/>
          </a:p>
        </p:txBody>
      </p:sp>
      <p:sp>
        <p:nvSpPr>
          <p:cNvPr id="10" name="object 10"/>
          <p:cNvSpPr/>
          <p:nvPr/>
        </p:nvSpPr>
        <p:spPr>
          <a:xfrm>
            <a:off x="228605" y="169990"/>
            <a:ext cx="728980" cy="832484"/>
          </a:xfrm>
          <a:prstGeom prst="rect">
            <a:avLst/>
          </a:prstGeom>
          <a:blipFill>
            <a:blip r:embed="rId22" cstate="print"/>
            <a:stretch>
              <a:fillRect/>
            </a:stretch>
          </a:blipFill>
        </p:spPr>
        <p:txBody>
          <a:bodyPr wrap="square" lIns="0" tIns="0" rIns="0" bIns="0" rtlCol="0"/>
          <a:lstStyle/>
          <a:p>
            <a:endParaRPr/>
          </a:p>
        </p:txBody>
      </p:sp>
      <p:sp>
        <p:nvSpPr>
          <p:cNvPr id="11" name="object 11"/>
          <p:cNvSpPr/>
          <p:nvPr/>
        </p:nvSpPr>
        <p:spPr>
          <a:xfrm>
            <a:off x="227971" y="2095754"/>
            <a:ext cx="1077595" cy="828039"/>
          </a:xfrm>
          <a:prstGeom prst="rect">
            <a:avLst/>
          </a:prstGeom>
          <a:blipFill>
            <a:blip r:embed="rId23" cstate="print"/>
            <a:stretch>
              <a:fillRect/>
            </a:stretch>
          </a:blipFill>
        </p:spPr>
        <p:txBody>
          <a:bodyPr wrap="square" lIns="0" tIns="0" rIns="0" bIns="0" rtlCol="0"/>
          <a:lstStyle/>
          <a:p>
            <a:endParaRPr/>
          </a:p>
        </p:txBody>
      </p:sp>
      <p:sp>
        <p:nvSpPr>
          <p:cNvPr id="12" name="object 12"/>
          <p:cNvSpPr/>
          <p:nvPr/>
        </p:nvSpPr>
        <p:spPr>
          <a:xfrm>
            <a:off x="266069" y="5826344"/>
            <a:ext cx="831215" cy="828039"/>
          </a:xfrm>
          <a:prstGeom prst="rect">
            <a:avLst/>
          </a:prstGeom>
          <a:blipFill>
            <a:blip r:embed="rId24" cstate="print"/>
            <a:stretch>
              <a:fillRect/>
            </a:stretch>
          </a:blipFill>
        </p:spPr>
        <p:txBody>
          <a:bodyPr wrap="square" lIns="0" tIns="0" rIns="0" bIns="0" rtlCol="0"/>
          <a:lstStyle/>
          <a:p>
            <a:endParaRPr/>
          </a:p>
        </p:txBody>
      </p:sp>
      <p:sp>
        <p:nvSpPr>
          <p:cNvPr id="13" name="object 13"/>
          <p:cNvSpPr/>
          <p:nvPr/>
        </p:nvSpPr>
        <p:spPr>
          <a:xfrm>
            <a:off x="235084" y="4360894"/>
            <a:ext cx="831215" cy="668306"/>
          </a:xfrm>
          <a:prstGeom prst="rect">
            <a:avLst/>
          </a:prstGeom>
          <a:blipFill>
            <a:blip r:embed="rId25" cstate="print"/>
            <a:stretch>
              <a:fillRect/>
            </a:stretch>
          </a:blipFill>
        </p:spPr>
        <p:txBody>
          <a:bodyPr wrap="square" lIns="0" tIns="0" rIns="0" bIns="0" rtlCol="0"/>
          <a:lstStyle/>
          <a:p>
            <a:endParaRPr/>
          </a:p>
        </p:txBody>
      </p:sp>
      <p:sp>
        <p:nvSpPr>
          <p:cNvPr id="14" name="object 14"/>
          <p:cNvSpPr/>
          <p:nvPr/>
        </p:nvSpPr>
        <p:spPr>
          <a:xfrm>
            <a:off x="209707" y="8617230"/>
            <a:ext cx="856592" cy="939703"/>
          </a:xfrm>
          <a:prstGeom prst="rect">
            <a:avLst/>
          </a:prstGeom>
          <a:blipFill>
            <a:blip r:embed="rId26"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704" y="2388361"/>
            <a:ext cx="26034" cy="10795"/>
          </a:xfrm>
          <a:custGeom>
            <a:avLst/>
            <a:gdLst/>
            <a:ahLst/>
            <a:cxnLst/>
            <a:rect l="l" t="t" r="r" b="b"/>
            <a:pathLst>
              <a:path w="26034" h="10794">
                <a:moveTo>
                  <a:pt x="0" y="10668"/>
                </a:moveTo>
                <a:lnTo>
                  <a:pt x="25908" y="10668"/>
                </a:lnTo>
                <a:lnTo>
                  <a:pt x="25908" y="0"/>
                </a:lnTo>
                <a:lnTo>
                  <a:pt x="0" y="0"/>
                </a:lnTo>
                <a:lnTo>
                  <a:pt x="0" y="10668"/>
                </a:lnTo>
                <a:close/>
              </a:path>
            </a:pathLst>
          </a:custGeom>
          <a:solidFill>
            <a:srgbClr val="D13438"/>
          </a:solidFill>
        </p:spPr>
        <p:txBody>
          <a:bodyPr wrap="square" lIns="0" tIns="0" rIns="0" bIns="0" rtlCol="0"/>
          <a:lstStyle/>
          <a:p>
            <a:endParaRPr/>
          </a:p>
        </p:txBody>
      </p:sp>
      <p:sp>
        <p:nvSpPr>
          <p:cNvPr id="4" name="object 4"/>
          <p:cNvSpPr txBox="1"/>
          <p:nvPr/>
        </p:nvSpPr>
        <p:spPr>
          <a:xfrm>
            <a:off x="152400" y="152400"/>
            <a:ext cx="7452029" cy="9949973"/>
          </a:xfrm>
          <a:prstGeom prst="rect">
            <a:avLst/>
          </a:prstGeom>
        </p:spPr>
        <p:txBody>
          <a:bodyPr vert="horz" wrap="square" lIns="0" tIns="12700" rIns="0" bIns="0" rtlCol="0">
            <a:spAutoFit/>
          </a:bodyPr>
          <a:lstStyle/>
          <a:p>
            <a:pPr marL="38100">
              <a:lnSpc>
                <a:spcPct val="100000"/>
              </a:lnSpc>
              <a:spcBef>
                <a:spcPts val="100"/>
              </a:spcBef>
            </a:pPr>
            <a:r>
              <a:rPr sz="1050" b="1" u="sng" spc="-65" dirty="0">
                <a:solidFill>
                  <a:srgbClr val="0000FF"/>
                </a:solidFill>
                <a:uFill>
                  <a:solidFill>
                    <a:srgbClr val="0000FF"/>
                  </a:solidFill>
                </a:uFill>
                <a:latin typeface="Arial Black" panose="020B0A04020102020204" pitchFamily="34" charset="0"/>
                <a:cs typeface="Arial"/>
                <a:hlinkClick r:id="rId2"/>
              </a:rPr>
              <a:t>Aurora </a:t>
            </a:r>
            <a:r>
              <a:rPr sz="1050" b="1" u="sng" spc="-70" dirty="0">
                <a:solidFill>
                  <a:srgbClr val="0000FF"/>
                </a:solidFill>
                <a:uFill>
                  <a:solidFill>
                    <a:srgbClr val="0000FF"/>
                  </a:solidFill>
                </a:uFill>
                <a:latin typeface="Arial Black" panose="020B0A04020102020204" pitchFamily="34" charset="0"/>
                <a:cs typeface="Arial"/>
                <a:hlinkClick r:id="rId2"/>
              </a:rPr>
              <a:t>G. </a:t>
            </a:r>
            <a:r>
              <a:rPr sz="1050" b="1" u="sng" spc="-50" dirty="0">
                <a:solidFill>
                  <a:srgbClr val="0000FF"/>
                </a:solidFill>
                <a:uFill>
                  <a:solidFill>
                    <a:srgbClr val="0000FF"/>
                  </a:solidFill>
                </a:uFill>
                <a:latin typeface="Arial Black" panose="020B0A04020102020204" pitchFamily="34" charset="0"/>
                <a:cs typeface="Arial"/>
                <a:hlinkClick r:id="rId2"/>
              </a:rPr>
              <a:t>Pal-Montano</a:t>
            </a:r>
            <a:r>
              <a:rPr sz="1050" b="1" spc="-50" dirty="0">
                <a:solidFill>
                  <a:srgbClr val="0000FF"/>
                </a:solidFill>
                <a:latin typeface="Arial Black" panose="020B0A04020102020204" pitchFamily="34" charset="0"/>
                <a:cs typeface="Arial"/>
                <a:hlinkClick r:id="rId2"/>
              </a:rPr>
              <a:t> </a:t>
            </a:r>
            <a:r>
              <a:rPr sz="1050" b="1" spc="-50" dirty="0">
                <a:latin typeface="Arial Black" panose="020B0A04020102020204" pitchFamily="34" charset="0"/>
                <a:cs typeface="Arial"/>
              </a:rPr>
              <a:t>Great</a:t>
            </a:r>
            <a:r>
              <a:rPr sz="1050" b="1" spc="-20" dirty="0">
                <a:latin typeface="Arial Black" panose="020B0A04020102020204" pitchFamily="34" charset="0"/>
                <a:cs typeface="Arial"/>
              </a:rPr>
              <a:t> </a:t>
            </a:r>
            <a:r>
              <a:rPr sz="1050" b="1" spc="-90" dirty="0">
                <a:latin typeface="Arial Black" panose="020B0A04020102020204" pitchFamily="34" charset="0"/>
                <a:cs typeface="Arial"/>
              </a:rPr>
              <a:t>Job.</a:t>
            </a:r>
            <a:endParaRPr sz="1050" dirty="0">
              <a:latin typeface="Arial Black" panose="020B0A04020102020204" pitchFamily="34" charset="0"/>
              <a:cs typeface="Arial"/>
            </a:endParaRPr>
          </a:p>
          <a:p>
            <a:pPr>
              <a:lnSpc>
                <a:spcPct val="100000"/>
              </a:lnSpc>
              <a:spcBef>
                <a:spcPts val="50"/>
              </a:spcBef>
            </a:pPr>
            <a:endParaRPr sz="1050" dirty="0">
              <a:latin typeface="Arial Black" panose="020B0A04020102020204" pitchFamily="34" charset="0"/>
              <a:cs typeface="Times New Roman"/>
            </a:endParaRPr>
          </a:p>
          <a:p>
            <a:pPr marL="830580" marR="5080">
              <a:lnSpc>
                <a:spcPct val="102499"/>
              </a:lnSpc>
              <a:spcBef>
                <a:spcPts val="5"/>
              </a:spcBef>
            </a:pPr>
            <a:r>
              <a:rPr sz="1050" b="1" u="sng" spc="-70" dirty="0">
                <a:solidFill>
                  <a:srgbClr val="0000FF"/>
                </a:solidFill>
                <a:uFill>
                  <a:solidFill>
                    <a:srgbClr val="0000FF"/>
                  </a:solidFill>
                </a:uFill>
                <a:latin typeface="Arial Black" panose="020B0A04020102020204" pitchFamily="34" charset="0"/>
                <a:cs typeface="Arial"/>
                <a:hlinkClick r:id="rId3"/>
              </a:rPr>
              <a:t>Dolores </a:t>
            </a:r>
            <a:r>
              <a:rPr sz="1050" b="1" u="sng" spc="-80" dirty="0">
                <a:solidFill>
                  <a:srgbClr val="0000FF"/>
                </a:solidFill>
                <a:uFill>
                  <a:solidFill>
                    <a:srgbClr val="0000FF"/>
                  </a:solidFill>
                </a:uFill>
                <a:latin typeface="Arial Black" panose="020B0A04020102020204" pitchFamily="34" charset="0"/>
                <a:cs typeface="Arial"/>
                <a:hlinkClick r:id="rId3"/>
              </a:rPr>
              <a:t>B. </a:t>
            </a:r>
            <a:r>
              <a:rPr sz="1050" b="1" u="sng" spc="-70" dirty="0">
                <a:solidFill>
                  <a:srgbClr val="0000FF"/>
                </a:solidFill>
                <a:uFill>
                  <a:solidFill>
                    <a:srgbClr val="0000FF"/>
                  </a:solidFill>
                </a:uFill>
                <a:latin typeface="Arial Black" panose="020B0A04020102020204" pitchFamily="34" charset="0"/>
                <a:cs typeface="Arial"/>
                <a:hlinkClick r:id="rId3"/>
              </a:rPr>
              <a:t>Felicitas</a:t>
            </a:r>
            <a:r>
              <a:rPr sz="1050" b="1" spc="-70" dirty="0">
                <a:solidFill>
                  <a:srgbClr val="0000FF"/>
                </a:solidFill>
                <a:latin typeface="Arial Black" panose="020B0A04020102020204" pitchFamily="34" charset="0"/>
                <a:cs typeface="Arial"/>
                <a:hlinkClick r:id="rId3"/>
              </a:rPr>
              <a:t> </a:t>
            </a:r>
            <a:r>
              <a:rPr sz="1050" b="1" spc="-15" dirty="0">
                <a:latin typeface="Arial Black" panose="020B0A04020102020204" pitchFamily="34" charset="0"/>
                <a:cs typeface="Arial"/>
              </a:rPr>
              <a:t>I </a:t>
            </a:r>
            <a:r>
              <a:rPr sz="1050" b="1" spc="-85" dirty="0">
                <a:latin typeface="Arial Black" panose="020B0A04020102020204" pitchFamily="34" charset="0"/>
                <a:cs typeface="Arial"/>
              </a:rPr>
              <a:t>can </a:t>
            </a:r>
            <a:r>
              <a:rPr sz="1050" b="1" spc="-65" dirty="0">
                <a:latin typeface="Arial Black" panose="020B0A04020102020204" pitchFamily="34" charset="0"/>
                <a:cs typeface="Arial"/>
              </a:rPr>
              <a:t>only </a:t>
            </a:r>
            <a:r>
              <a:rPr sz="1050" b="1" spc="-105" dirty="0">
                <a:latin typeface="Arial Black" panose="020B0A04020102020204" pitchFamily="34" charset="0"/>
                <a:cs typeface="Arial"/>
              </a:rPr>
              <a:t>guess </a:t>
            </a:r>
            <a:r>
              <a:rPr sz="1050" b="1" spc="-60" dirty="0">
                <a:latin typeface="Arial Black" panose="020B0A04020102020204" pitchFamily="34" charset="0"/>
                <a:cs typeface="Arial"/>
              </a:rPr>
              <a:t>how </a:t>
            </a:r>
            <a:r>
              <a:rPr sz="1050" b="1" spc="-70" dirty="0">
                <a:latin typeface="Arial Black" panose="020B0A04020102020204" pitchFamily="34" charset="0"/>
                <a:cs typeface="Arial"/>
              </a:rPr>
              <a:t>happy </a:t>
            </a:r>
            <a:r>
              <a:rPr sz="1050" b="1" spc="-85" dirty="0">
                <a:latin typeface="Arial Black" panose="020B0A04020102020204" pitchFamily="34" charset="0"/>
                <a:cs typeface="Arial"/>
              </a:rPr>
              <a:t>Nong </a:t>
            </a:r>
            <a:r>
              <a:rPr sz="1050" b="1" spc="-75" dirty="0">
                <a:latin typeface="Arial Black" panose="020B0A04020102020204" pitchFamily="34" charset="0"/>
                <a:cs typeface="Arial"/>
              </a:rPr>
              <a:t>Frank </a:t>
            </a:r>
            <a:r>
              <a:rPr sz="1050" b="1" spc="-90" dirty="0">
                <a:latin typeface="Arial Black" panose="020B0A04020102020204" pitchFamily="34" charset="0"/>
                <a:cs typeface="Arial"/>
              </a:rPr>
              <a:t>is </a:t>
            </a:r>
            <a:r>
              <a:rPr sz="1050" b="1" spc="-30" dirty="0">
                <a:latin typeface="Arial Black" panose="020B0A04020102020204" pitchFamily="34" charset="0"/>
                <a:cs typeface="Arial"/>
              </a:rPr>
              <a:t>with </a:t>
            </a:r>
            <a:r>
              <a:rPr sz="1050" b="1" spc="-45" dirty="0">
                <a:latin typeface="Arial Black" panose="020B0A04020102020204" pitchFamily="34" charset="0"/>
                <a:cs typeface="Arial"/>
              </a:rPr>
              <a:t>all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smiles </a:t>
            </a:r>
            <a:r>
              <a:rPr sz="1050" b="1" spc="-70" dirty="0">
                <a:latin typeface="Arial Black" panose="020B0A04020102020204" pitchFamily="34" charset="0"/>
                <a:cs typeface="Arial"/>
              </a:rPr>
              <a:t>looking </a:t>
            </a:r>
            <a:r>
              <a:rPr sz="1050" b="1" spc="-25" dirty="0">
                <a:latin typeface="Arial Black" panose="020B0A04020102020204" pitchFamily="34" charset="0"/>
                <a:cs typeface="Arial"/>
              </a:rPr>
              <a:t>at </a:t>
            </a:r>
            <a:r>
              <a:rPr sz="1050" b="1" spc="-45" dirty="0">
                <a:latin typeface="Arial Black" panose="020B0A04020102020204" pitchFamily="34" charset="0"/>
                <a:cs typeface="Arial"/>
              </a:rPr>
              <a:t>all </a:t>
            </a:r>
            <a:r>
              <a:rPr sz="1050" b="1" spc="-40" dirty="0">
                <a:latin typeface="Arial Black" panose="020B0A04020102020204" pitchFamily="34" charset="0"/>
                <a:cs typeface="Arial"/>
              </a:rPr>
              <a:t>the </a:t>
            </a:r>
            <a:r>
              <a:rPr sz="1050" b="1" spc="-75" dirty="0">
                <a:latin typeface="Arial Black" panose="020B0A04020102020204" pitchFamily="34" charset="0"/>
                <a:cs typeface="Arial"/>
              </a:rPr>
              <a:t>produce </a:t>
            </a:r>
            <a:r>
              <a:rPr sz="1050" b="1" spc="-45" dirty="0">
                <a:latin typeface="Arial Black" panose="020B0A04020102020204" pitchFamily="34" charset="0"/>
                <a:cs typeface="Arial"/>
              </a:rPr>
              <a:t>of  </a:t>
            </a:r>
            <a:r>
              <a:rPr sz="1050" b="1" spc="-80" dirty="0">
                <a:latin typeface="Arial Black" panose="020B0A04020102020204" pitchFamily="34" charset="0"/>
                <a:cs typeface="Arial"/>
              </a:rPr>
              <a:t>veggies. Thank </a:t>
            </a:r>
            <a:r>
              <a:rPr sz="1050" b="1" spc="-60" dirty="0">
                <a:latin typeface="Arial Black" panose="020B0A04020102020204" pitchFamily="34" charset="0"/>
                <a:cs typeface="Arial"/>
              </a:rPr>
              <a:t>you, </a:t>
            </a:r>
            <a:r>
              <a:rPr sz="1050" b="1" spc="-85" dirty="0">
                <a:latin typeface="Arial Black" panose="020B0A04020102020204" pitchFamily="34" charset="0"/>
                <a:cs typeface="Arial"/>
              </a:rPr>
              <a:t>Nong</a:t>
            </a:r>
            <a:r>
              <a:rPr sz="1050" b="1" spc="15" dirty="0">
                <a:latin typeface="Arial Black" panose="020B0A04020102020204" pitchFamily="34" charset="0"/>
                <a:cs typeface="Arial"/>
              </a:rPr>
              <a:t> </a:t>
            </a:r>
            <a:r>
              <a:rPr sz="1050" b="1" spc="-65" dirty="0">
                <a:latin typeface="Arial Black" panose="020B0A04020102020204" pitchFamily="34" charset="0"/>
                <a:cs typeface="Arial"/>
              </a:rPr>
              <a:t>Frank.</a:t>
            </a:r>
            <a:endParaRPr lang="en-PH" sz="1050" b="1" spc="-65" dirty="0">
              <a:latin typeface="Arial Black" panose="020B0A04020102020204" pitchFamily="34" charset="0"/>
              <a:cs typeface="Arial"/>
            </a:endParaRPr>
          </a:p>
          <a:p>
            <a:pPr marL="830580" marR="5080">
              <a:lnSpc>
                <a:spcPct val="102499"/>
              </a:lnSpc>
              <a:spcBef>
                <a:spcPts val="5"/>
              </a:spcBef>
            </a:pP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R="5080">
              <a:lnSpc>
                <a:spcPct val="101099"/>
              </a:lnSpc>
            </a:pPr>
            <a:r>
              <a:rPr sz="1050" b="1" u="sng" spc="-75" dirty="0">
                <a:solidFill>
                  <a:srgbClr val="0000FF"/>
                </a:solidFill>
                <a:uFill>
                  <a:solidFill>
                    <a:srgbClr val="0000FF"/>
                  </a:solidFill>
                </a:uFill>
                <a:latin typeface="Arial Black" panose="020B0A04020102020204" pitchFamily="34" charset="0"/>
                <a:cs typeface="Arial"/>
                <a:hlinkClick r:id="rId4"/>
              </a:rPr>
              <a:t>Esther </a:t>
            </a:r>
            <a:r>
              <a:rPr sz="1050" b="1" u="sng" spc="-55" dirty="0">
                <a:solidFill>
                  <a:srgbClr val="0000FF"/>
                </a:solidFill>
                <a:uFill>
                  <a:solidFill>
                    <a:srgbClr val="0000FF"/>
                  </a:solidFill>
                </a:uFill>
                <a:latin typeface="Arial Black" panose="020B0A04020102020204" pitchFamily="34" charset="0"/>
                <a:cs typeface="Arial"/>
                <a:hlinkClick r:id="rId4"/>
              </a:rPr>
              <a:t>Tellie </a:t>
            </a:r>
            <a:r>
              <a:rPr sz="1050" b="1" u="sng" spc="-60" dirty="0">
                <a:solidFill>
                  <a:srgbClr val="0000FF"/>
                </a:solidFill>
                <a:uFill>
                  <a:solidFill>
                    <a:srgbClr val="0000FF"/>
                  </a:solidFill>
                </a:uFill>
                <a:latin typeface="Arial Black" panose="020B0A04020102020204" pitchFamily="34" charset="0"/>
                <a:cs typeface="Arial"/>
                <a:hlinkClick r:id="rId4"/>
              </a:rPr>
              <a:t>Amante</a:t>
            </a:r>
            <a:r>
              <a:rPr sz="1050" b="1" spc="-60" dirty="0">
                <a:solidFill>
                  <a:srgbClr val="0000FF"/>
                </a:solidFill>
                <a:latin typeface="Arial Black" panose="020B0A04020102020204" pitchFamily="34" charset="0"/>
                <a:cs typeface="Arial"/>
                <a:hlinkClick r:id="rId4"/>
              </a:rPr>
              <a:t> </a:t>
            </a:r>
            <a:r>
              <a:rPr sz="1050" b="1" spc="-40" dirty="0">
                <a:latin typeface="Arial Black" panose="020B0A04020102020204" pitchFamily="34" charset="0"/>
                <a:cs typeface="Arial"/>
              </a:rPr>
              <a:t>What </a:t>
            </a:r>
            <a:r>
              <a:rPr sz="1050" b="1" spc="-70" dirty="0">
                <a:latin typeface="Arial Black" panose="020B0A04020102020204" pitchFamily="34" charset="0"/>
                <a:cs typeface="Arial"/>
              </a:rPr>
              <a:t>do you </a:t>
            </a:r>
            <a:r>
              <a:rPr sz="1050" b="1" spc="-60" dirty="0">
                <a:latin typeface="Arial Black" panose="020B0A04020102020204" pitchFamily="34" charset="0"/>
                <a:cs typeface="Arial"/>
              </a:rPr>
              <a:t>call </a:t>
            </a:r>
            <a:r>
              <a:rPr sz="1050" b="1" spc="-30" dirty="0">
                <a:latin typeface="Arial Black" panose="020B0A04020102020204" pitchFamily="34" charset="0"/>
                <a:cs typeface="Arial"/>
              </a:rPr>
              <a:t>that </a:t>
            </a:r>
            <a:r>
              <a:rPr sz="1050" b="1" spc="-15" dirty="0">
                <a:latin typeface="Arial Black" panose="020B0A04020102020204" pitchFamily="34" charset="0"/>
                <a:cs typeface="Arial"/>
              </a:rPr>
              <a:t>... </a:t>
            </a:r>
            <a:r>
              <a:rPr sz="1050" b="1" spc="-90" dirty="0">
                <a:latin typeface="Arial Black" panose="020B0A04020102020204" pitchFamily="34" charset="0"/>
                <a:cs typeface="Arial"/>
              </a:rPr>
              <a:t>second </a:t>
            </a:r>
            <a:r>
              <a:rPr sz="1050" b="1" spc="-80" dirty="0">
                <a:latin typeface="Arial Black" panose="020B0A04020102020204" pitchFamily="34" charset="0"/>
                <a:cs typeface="Arial"/>
              </a:rPr>
              <a:t>energy? </a:t>
            </a:r>
            <a:r>
              <a:rPr sz="1050" b="1" spc="-25" dirty="0">
                <a:latin typeface="Arial Black" panose="020B0A04020102020204" pitchFamily="34" charset="0"/>
                <a:cs typeface="Arial"/>
              </a:rPr>
              <a:t>,,, </a:t>
            </a:r>
            <a:r>
              <a:rPr sz="1050" b="1" spc="-30" dirty="0">
                <a:latin typeface="Arial Black" panose="020B0A04020102020204" pitchFamily="34" charset="0"/>
                <a:cs typeface="Arial"/>
              </a:rPr>
              <a:t>after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had </a:t>
            </a:r>
            <a:r>
              <a:rPr sz="1050" b="1" spc="-55" dirty="0">
                <a:latin typeface="Arial Black" panose="020B0A04020102020204" pitchFamily="34" charset="0"/>
                <a:cs typeface="Arial"/>
              </a:rPr>
              <a:t>rested </a:t>
            </a:r>
            <a:r>
              <a:rPr sz="1050" b="1" spc="-40" dirty="0">
                <a:latin typeface="Arial Black" panose="020B0A04020102020204" pitchFamily="34" charset="0"/>
                <a:cs typeface="Arial"/>
              </a:rPr>
              <a:t>for </a:t>
            </a:r>
            <a:r>
              <a:rPr sz="1050" b="1" spc="-60" dirty="0">
                <a:latin typeface="Arial Black" panose="020B0A04020102020204" pitchFamily="34" charset="0"/>
                <a:cs typeface="Arial"/>
              </a:rPr>
              <a:t>a </a:t>
            </a:r>
            <a:r>
              <a:rPr sz="1050" b="1" spc="-45" dirty="0">
                <a:latin typeface="Arial Black" panose="020B0A04020102020204" pitchFamily="34" charset="0"/>
                <a:cs typeface="Arial"/>
              </a:rPr>
              <a:t>while, </a:t>
            </a:r>
            <a:r>
              <a:rPr sz="1050" b="1" spc="-40" dirty="0">
                <a:latin typeface="Arial Black" panose="020B0A04020102020204" pitchFamily="34" charset="0"/>
                <a:cs typeface="Arial"/>
              </a:rPr>
              <a:t>there </a:t>
            </a:r>
            <a:r>
              <a:rPr sz="1050" b="1" spc="-60" dirty="0">
                <a:latin typeface="Arial Black" panose="020B0A04020102020204" pitchFamily="34" charset="0"/>
                <a:cs typeface="Arial"/>
              </a:rPr>
              <a:t>he  </a:t>
            </a:r>
            <a:r>
              <a:rPr sz="1050" b="1" spc="-100" dirty="0">
                <a:latin typeface="Arial Black" panose="020B0A04020102020204" pitchFamily="34" charset="0"/>
                <a:cs typeface="Arial"/>
              </a:rPr>
              <a:t>goes</a:t>
            </a:r>
            <a:r>
              <a:rPr sz="1050" b="1" spc="-55" dirty="0">
                <a:latin typeface="Arial Black" panose="020B0A04020102020204" pitchFamily="34" charset="0"/>
                <a:cs typeface="Arial"/>
              </a:rPr>
              <a:t> </a:t>
            </a:r>
            <a:r>
              <a:rPr sz="1050" b="1" spc="-60" dirty="0">
                <a:latin typeface="Arial Black" panose="020B0A04020102020204" pitchFamily="34" charset="0"/>
                <a:cs typeface="Arial"/>
              </a:rPr>
              <a:t>again!</a:t>
            </a:r>
            <a:endParaRPr lang="en-PH" sz="1050" b="1" spc="-60" dirty="0">
              <a:latin typeface="Arial Black" panose="020B0A04020102020204" pitchFamily="34" charset="0"/>
              <a:cs typeface="Arial"/>
            </a:endParaRPr>
          </a:p>
          <a:p>
            <a:pPr marL="830580" marR="5080" indent="25400">
              <a:lnSpc>
                <a:spcPct val="101099"/>
              </a:lnSpc>
            </a:pPr>
            <a:endParaRPr sz="1050" dirty="0">
              <a:latin typeface="Arial Black" panose="020B0A04020102020204" pitchFamily="34" charset="0"/>
              <a:cs typeface="Arial"/>
            </a:endParaRPr>
          </a:p>
          <a:p>
            <a:pPr marL="12700">
              <a:lnSpc>
                <a:spcPct val="100000"/>
              </a:lnSpc>
              <a:spcBef>
                <a:spcPts val="20"/>
              </a:spcBef>
            </a:pPr>
            <a:r>
              <a:rPr sz="1050" b="1" u="sng" spc="-75" dirty="0">
                <a:solidFill>
                  <a:srgbClr val="0000FF"/>
                </a:solidFill>
                <a:uFill>
                  <a:solidFill>
                    <a:srgbClr val="0000FF"/>
                  </a:solidFill>
                </a:uFill>
                <a:latin typeface="Arial Black" panose="020B0A04020102020204" pitchFamily="34" charset="0"/>
                <a:cs typeface="Arial"/>
                <a:hlinkClick r:id="rId5"/>
              </a:rPr>
              <a:t>Frank </a:t>
            </a:r>
            <a:r>
              <a:rPr sz="1050" b="1" u="sng" spc="-95" dirty="0">
                <a:solidFill>
                  <a:srgbClr val="0000FF"/>
                </a:solidFill>
                <a:uFill>
                  <a:solidFill>
                    <a:srgbClr val="0000FF"/>
                  </a:solidFill>
                </a:uFill>
                <a:latin typeface="Arial Black" panose="020B0A04020102020204" pitchFamily="34" charset="0"/>
                <a:cs typeface="Arial"/>
                <a:hlinkClick r:id="rId5"/>
              </a:rPr>
              <a:t>C. </a:t>
            </a:r>
            <a:r>
              <a:rPr sz="1050" b="1" u="sng" spc="-70" dirty="0">
                <a:solidFill>
                  <a:srgbClr val="0000FF"/>
                </a:solidFill>
                <a:uFill>
                  <a:solidFill>
                    <a:srgbClr val="0000FF"/>
                  </a:solidFill>
                </a:uFill>
                <a:latin typeface="Arial Black" panose="020B0A04020102020204" pitchFamily="34" charset="0"/>
                <a:cs typeface="Arial"/>
                <a:hlinkClick r:id="rId5"/>
              </a:rPr>
              <a:t>Cornejo</a:t>
            </a:r>
            <a:r>
              <a:rPr sz="1050" b="1" spc="-70" dirty="0">
                <a:solidFill>
                  <a:srgbClr val="0000FF"/>
                </a:solidFill>
                <a:latin typeface="Arial Black" panose="020B0A04020102020204" pitchFamily="34" charset="0"/>
                <a:cs typeface="Arial"/>
                <a:hlinkClick r:id="rId5"/>
              </a:rPr>
              <a:t> </a:t>
            </a:r>
            <a:r>
              <a:rPr sz="1050" b="1" spc="-65" dirty="0">
                <a:latin typeface="Arial Black" panose="020B0A04020102020204" pitchFamily="34" charset="0"/>
                <a:cs typeface="Arial"/>
              </a:rPr>
              <a:t>There </a:t>
            </a:r>
            <a:r>
              <a:rPr sz="1050" b="1" spc="-45" dirty="0">
                <a:latin typeface="Arial Black" panose="020B0A04020102020204" pitchFamily="34" charset="0"/>
                <a:cs typeface="Arial"/>
              </a:rPr>
              <a:t>are not </a:t>
            </a:r>
            <a:r>
              <a:rPr sz="1050" b="1" spc="-105" dirty="0">
                <a:latin typeface="Arial Black" panose="020B0A04020102020204" pitchFamily="34" charset="0"/>
                <a:cs typeface="Arial"/>
              </a:rPr>
              <a:t>so </a:t>
            </a:r>
            <a:r>
              <a:rPr sz="1050" b="1" spc="-75" dirty="0">
                <a:latin typeface="Arial Black" panose="020B0A04020102020204" pitchFamily="34" charset="0"/>
                <a:cs typeface="Arial"/>
              </a:rPr>
              <a:t>many </a:t>
            </a:r>
            <a:r>
              <a:rPr sz="1050" b="1" spc="-45" dirty="0">
                <a:latin typeface="Arial Black" panose="020B0A04020102020204" pitchFamily="34" charset="0"/>
                <a:cs typeface="Arial"/>
              </a:rPr>
              <a:t>of </a:t>
            </a:r>
            <a:r>
              <a:rPr sz="1050" b="1" spc="-110" dirty="0">
                <a:latin typeface="Arial Black" panose="020B0A04020102020204" pitchFamily="34" charset="0"/>
                <a:cs typeface="Arial"/>
              </a:rPr>
              <a:t>us </a:t>
            </a:r>
            <a:r>
              <a:rPr sz="1050" b="1" spc="-65" dirty="0">
                <a:latin typeface="Arial Black" panose="020B0A04020102020204" pitchFamily="34" charset="0"/>
                <a:cs typeface="Arial"/>
              </a:rPr>
              <a:t>living any </a:t>
            </a:r>
            <a:r>
              <a:rPr sz="1050" b="1" spc="-55" dirty="0">
                <a:latin typeface="Arial Black" panose="020B0A04020102020204" pitchFamily="34" charset="0"/>
                <a:cs typeface="Arial"/>
              </a:rPr>
              <a:t>longer..how </a:t>
            </a:r>
            <a:r>
              <a:rPr sz="1050" b="1" spc="-90" dirty="0">
                <a:latin typeface="Arial Black" panose="020B0A04020102020204" pitchFamily="34" charset="0"/>
                <a:cs typeface="Arial"/>
              </a:rPr>
              <a:t>is </a:t>
            </a:r>
            <a:r>
              <a:rPr sz="1050" b="1" spc="-70" dirty="0">
                <a:latin typeface="Arial Black" panose="020B0A04020102020204" pitchFamily="34" charset="0"/>
                <a:cs typeface="Arial"/>
              </a:rPr>
              <a:t>Dave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Danny </a:t>
            </a:r>
            <a:r>
              <a:rPr sz="1050" b="1" spc="-135" dirty="0">
                <a:latin typeface="Arial Black" panose="020B0A04020102020204" pitchFamily="34" charset="0"/>
                <a:cs typeface="Arial"/>
              </a:rPr>
              <a:t>? </a:t>
            </a:r>
            <a:r>
              <a:rPr sz="1050" b="1" spc="-75" dirty="0">
                <a:latin typeface="Arial Black" panose="020B0A04020102020204" pitchFamily="34" charset="0"/>
                <a:cs typeface="Arial"/>
              </a:rPr>
              <a:t>Fel </a:t>
            </a:r>
            <a:r>
              <a:rPr sz="1050" b="1" spc="-95" dirty="0">
                <a:latin typeface="Arial Black" panose="020B0A04020102020204" pitchFamily="34" charset="0"/>
                <a:cs typeface="Arial"/>
              </a:rPr>
              <a:t>C. </a:t>
            </a:r>
            <a:r>
              <a:rPr sz="1050" b="1" spc="-60" dirty="0">
                <a:latin typeface="Arial Black" panose="020B0A04020102020204" pitchFamily="34" charset="0"/>
                <a:cs typeface="Arial"/>
              </a:rPr>
              <a:t>Grine Orly </a:t>
            </a:r>
            <a:r>
              <a:rPr sz="1050" b="1" spc="-100" dirty="0">
                <a:latin typeface="Arial Black" panose="020B0A04020102020204" pitchFamily="34" charset="0"/>
                <a:cs typeface="Arial"/>
              </a:rPr>
              <a:t>S. </a:t>
            </a:r>
            <a:r>
              <a:rPr sz="1050" b="1" spc="-20" dirty="0">
                <a:latin typeface="Arial Black" panose="020B0A04020102020204" pitchFamily="34" charset="0"/>
                <a:cs typeface="Arial"/>
              </a:rPr>
              <a:t>Mar </a:t>
            </a:r>
            <a:r>
              <a:rPr sz="1050" b="1" spc="-60" dirty="0">
                <a:latin typeface="Arial Black" panose="020B0A04020102020204" pitchFamily="34" charset="0"/>
                <a:cs typeface="Arial"/>
              </a:rPr>
              <a:t>Cortez.</a:t>
            </a:r>
            <a:r>
              <a:rPr sz="1050" b="1" spc="-160" dirty="0">
                <a:latin typeface="Arial Black" panose="020B0A04020102020204" pitchFamily="34" charset="0"/>
                <a:cs typeface="Arial"/>
              </a:rPr>
              <a:t> </a:t>
            </a:r>
            <a:r>
              <a:rPr sz="1050" b="1" spc="-85" dirty="0">
                <a:latin typeface="Arial Black" panose="020B0A04020102020204" pitchFamily="34" charset="0"/>
                <a:cs typeface="Arial"/>
              </a:rPr>
              <a:t>Tony</a:t>
            </a:r>
            <a:endParaRPr lang="en-PH" sz="1050" b="1" spc="-85" dirty="0">
              <a:latin typeface="Arial Black" panose="020B0A04020102020204" pitchFamily="34" charset="0"/>
              <a:cs typeface="Arial"/>
            </a:endParaRPr>
          </a:p>
          <a:p>
            <a:pPr marL="12700">
              <a:lnSpc>
                <a:spcPct val="100000"/>
              </a:lnSpc>
              <a:spcBef>
                <a:spcPts val="20"/>
              </a:spcBef>
            </a:pPr>
            <a:endParaRPr lang="en-PH" sz="900" b="1" spc="-85" dirty="0">
              <a:latin typeface="Arial"/>
              <a:cs typeface="Arial"/>
            </a:endParaRPr>
          </a:p>
          <a:p>
            <a:pPr fontAlgn="t"/>
            <a:r>
              <a:rPr lang="en-PH" sz="1050" b="1" dirty="0" err="1">
                <a:latin typeface="Arial Black" panose="020B0A04020102020204" pitchFamily="34" charset="0"/>
              </a:rPr>
              <a:t>Mapa.Lino</a:t>
            </a:r>
            <a:r>
              <a:rPr lang="en-PH" sz="1050" b="1" dirty="0">
                <a:latin typeface="Arial Black" panose="020B0A04020102020204" pitchFamily="34" charset="0"/>
              </a:rPr>
              <a:t> Yap and of course Rudy Ela. They say beta </a:t>
            </a:r>
            <a:r>
              <a:rPr lang="en-PH" sz="1050" b="1" dirty="0" err="1">
                <a:latin typeface="Arial Black" panose="020B0A04020102020204" pitchFamily="34" charset="0"/>
              </a:rPr>
              <a:t>sigmans</a:t>
            </a:r>
            <a:r>
              <a:rPr lang="en-PH" sz="1050" b="1" dirty="0">
                <a:latin typeface="Arial Black" panose="020B0A04020102020204" pitchFamily="34" charset="0"/>
              </a:rPr>
              <a:t> never die...they just fade away.</a:t>
            </a:r>
            <a:endParaRPr lang="en-PH" sz="1050" dirty="0">
              <a:latin typeface="Arial Black" panose="020B0A04020102020204" pitchFamily="34" charset="0"/>
            </a:endParaRPr>
          </a:p>
          <a:p>
            <a:pPr fontAlgn="t"/>
            <a:r>
              <a:rPr lang="en-PH" sz="1050" b="1" u="sng" dirty="0">
                <a:latin typeface="Arial Black" panose="020B0A04020102020204" pitchFamily="34" charset="0"/>
                <a:hlinkClick r:id="rId6"/>
              </a:rPr>
              <a:t>Frank Gorrez</a:t>
            </a:r>
            <a:r>
              <a:rPr lang="en-PH" sz="1050" b="1" dirty="0">
                <a:latin typeface="Arial Black" panose="020B0A04020102020204" pitchFamily="34" charset="0"/>
                <a:hlinkClick r:id="rId6"/>
              </a:rPr>
              <a:t> </a:t>
            </a:r>
            <a:r>
              <a:rPr lang="en-PH" sz="1050" b="1" dirty="0" err="1">
                <a:latin typeface="Arial Black" panose="020B0A04020102020204" pitchFamily="34" charset="0"/>
              </a:rPr>
              <a:t>Tokayo</a:t>
            </a:r>
            <a:r>
              <a:rPr lang="en-PH" sz="1050" b="1" dirty="0">
                <a:latin typeface="Arial Black" panose="020B0A04020102020204" pitchFamily="34" charset="0"/>
              </a:rPr>
              <a:t> </a:t>
            </a:r>
            <a:r>
              <a:rPr lang="en-PH" sz="1050" b="1" u="sng" dirty="0">
                <a:latin typeface="Arial Black" panose="020B0A04020102020204" pitchFamily="34" charset="0"/>
                <a:hlinkClick r:id="rId7"/>
              </a:rPr>
              <a:t>Frank C. Cornejo</a:t>
            </a:r>
            <a:r>
              <a:rPr lang="en-PH" sz="1050" b="1" dirty="0">
                <a:latin typeface="Arial Black" panose="020B0A04020102020204" pitchFamily="34" charset="0"/>
                <a:hlinkClick r:id="rId7"/>
              </a:rPr>
              <a:t> </a:t>
            </a:r>
            <a:r>
              <a:rPr lang="en-PH" sz="1050" b="1" dirty="0">
                <a:latin typeface="Arial Black" panose="020B0A04020102020204" pitchFamily="34" charset="0"/>
              </a:rPr>
              <a:t>Howdy. Dave is in Maryland, Dany joined our maker many years back. I'm still at 85 doing volunteer work in Lanao Del Sur for both Muslims and C </a:t>
            </a:r>
            <a:r>
              <a:rPr lang="en-PH" sz="1050" b="1" dirty="0" err="1">
                <a:latin typeface="Arial Black" panose="020B0A04020102020204" pitchFamily="34" charset="0"/>
              </a:rPr>
              <a:t>ristians</a:t>
            </a:r>
            <a:r>
              <a:rPr lang="en-PH" sz="1050" b="1" dirty="0">
                <a:latin typeface="Arial Black" panose="020B0A04020102020204" pitchFamily="34" charset="0"/>
              </a:rPr>
              <a:t>.</a:t>
            </a:r>
            <a:endParaRPr lang="en-PH" sz="1050" dirty="0">
              <a:latin typeface="Arial Black" panose="020B0A04020102020204" pitchFamily="34" charset="0"/>
            </a:endParaRPr>
          </a:p>
          <a:p>
            <a:pPr fontAlgn="t"/>
            <a:r>
              <a:rPr lang="en-PH" sz="1050" b="1" u="sng" dirty="0">
                <a:latin typeface="Arial Black" panose="020B0A04020102020204" pitchFamily="34" charset="0"/>
                <a:hlinkClick r:id="rId5"/>
              </a:rPr>
              <a:t>Frank C. Cornejo</a:t>
            </a:r>
            <a:r>
              <a:rPr lang="en-PH" sz="1050" b="1" dirty="0">
                <a:latin typeface="Arial Black" panose="020B0A04020102020204" pitchFamily="34" charset="0"/>
                <a:hlinkClick r:id="rId5"/>
              </a:rPr>
              <a:t> </a:t>
            </a:r>
            <a:r>
              <a:rPr lang="en-PH" sz="1050" b="1" dirty="0">
                <a:latin typeface="Arial Black" panose="020B0A04020102020204" pitchFamily="34" charset="0"/>
              </a:rPr>
              <a:t>What a noble and very rewarding apostolate not surprising for an LB </a:t>
            </a:r>
            <a:r>
              <a:rPr lang="en-PH" sz="1050" b="1" dirty="0" err="1">
                <a:latin typeface="Arial Black" panose="020B0A04020102020204" pitchFamily="34" charset="0"/>
              </a:rPr>
              <a:t>betan</a:t>
            </a:r>
            <a:r>
              <a:rPr lang="en-PH" sz="1050" b="1" dirty="0">
                <a:latin typeface="Arial Black" panose="020B0A04020102020204" pitchFamily="34" charset="0"/>
              </a:rPr>
              <a:t> but interesting to know how you manage. Must be your </a:t>
            </a:r>
            <a:r>
              <a:rPr lang="en-PH" sz="1050" b="1" dirty="0" err="1">
                <a:latin typeface="Arial Black" panose="020B0A04020102020204" pitchFamily="34" charset="0"/>
              </a:rPr>
              <a:t>theraphy</a:t>
            </a:r>
            <a:r>
              <a:rPr lang="en-PH" sz="1050" b="1" dirty="0">
                <a:latin typeface="Arial Black" panose="020B0A04020102020204" pitchFamily="34" charset="0"/>
              </a:rPr>
              <a:t>, guided by your guardian angel brod. Take care brod.</a:t>
            </a:r>
          </a:p>
          <a:p>
            <a:pPr marL="12700">
              <a:lnSpc>
                <a:spcPct val="100000"/>
              </a:lnSpc>
              <a:spcBef>
                <a:spcPts val="20"/>
              </a:spcBef>
            </a:pPr>
            <a:r>
              <a:rPr lang="en-PH" sz="900" b="1" spc="-85" dirty="0">
                <a:latin typeface="Arial"/>
                <a:cs typeface="Arial"/>
              </a:rPr>
              <a:t>----------------------------------------------------------------------</a:t>
            </a:r>
          </a:p>
          <a:p>
            <a:pPr marL="12700">
              <a:lnSpc>
                <a:spcPct val="100000"/>
              </a:lnSpc>
              <a:spcBef>
                <a:spcPts val="20"/>
              </a:spcBef>
            </a:pPr>
            <a:endParaRPr lang="en-PH" sz="900" b="1" spc="-85" dirty="0">
              <a:latin typeface="Arial"/>
              <a:cs typeface="Arial"/>
            </a:endParaRPr>
          </a:p>
          <a:p>
            <a:pPr marL="12700" marR="1956435">
              <a:lnSpc>
                <a:spcPct val="101099"/>
              </a:lnSpc>
              <a:spcBef>
                <a:spcPts val="85"/>
              </a:spcBef>
            </a:pPr>
            <a:r>
              <a:rPr lang="en-GB" sz="1050" b="1" spc="-140" dirty="0">
                <a:latin typeface="Arial Black" panose="020B0A04020102020204" pitchFamily="34" charset="0"/>
                <a:cs typeface="Arial"/>
              </a:rPr>
              <a:t>GLOBAL </a:t>
            </a:r>
            <a:r>
              <a:rPr lang="en-GB" sz="1050" b="1" spc="-85" dirty="0">
                <a:latin typeface="Arial Black" panose="020B0A04020102020204" pitchFamily="34" charset="0"/>
                <a:cs typeface="Arial"/>
              </a:rPr>
              <a:t>MINISTRIES </a:t>
            </a:r>
            <a:r>
              <a:rPr lang="en-GB" sz="1050" b="1" spc="-20" dirty="0">
                <a:latin typeface="Arial Black" panose="020B0A04020102020204" pitchFamily="34" charset="0"/>
                <a:cs typeface="Arial"/>
              </a:rPr>
              <a:t>&amp;</a:t>
            </a:r>
            <a:r>
              <a:rPr lang="en-GB" sz="1050" b="1" spc="-45" dirty="0">
                <a:latin typeface="Arial Black" panose="020B0A04020102020204" pitchFamily="34" charset="0"/>
                <a:cs typeface="Arial"/>
              </a:rPr>
              <a:t> </a:t>
            </a:r>
            <a:r>
              <a:rPr lang="en-GB" sz="1050" b="1" spc="-90" dirty="0">
                <a:latin typeface="Arial Black" panose="020B0A04020102020204" pitchFamily="34" charset="0"/>
                <a:cs typeface="Arial"/>
              </a:rPr>
              <a:t>UMCOR</a:t>
            </a:r>
            <a:endParaRPr lang="en-GB" sz="1050" dirty="0">
              <a:latin typeface="Arial Black" panose="020B0A04020102020204" pitchFamily="34" charset="0"/>
              <a:cs typeface="Arial"/>
            </a:endParaRPr>
          </a:p>
          <a:p>
            <a:pPr>
              <a:lnSpc>
                <a:spcPct val="100000"/>
              </a:lnSpc>
              <a:spcBef>
                <a:spcPts val="40"/>
              </a:spcBef>
            </a:pPr>
            <a:endParaRPr lang="en-GB" sz="1050" dirty="0">
              <a:latin typeface="Arial Black" panose="020B0A04020102020204" pitchFamily="34" charset="0"/>
              <a:cs typeface="Times New Roman"/>
            </a:endParaRPr>
          </a:p>
          <a:p>
            <a:pPr marL="12700">
              <a:lnSpc>
                <a:spcPct val="100000"/>
              </a:lnSpc>
            </a:pPr>
            <a:r>
              <a:rPr lang="en-GB" sz="1050" b="1" spc="-75" dirty="0">
                <a:latin typeface="Arial Black" panose="020B0A04020102020204" pitchFamily="34" charset="0"/>
                <a:cs typeface="Arial"/>
              </a:rPr>
              <a:t>Frank:</a:t>
            </a:r>
            <a:endParaRPr lang="en-GB" sz="1050" dirty="0">
              <a:latin typeface="Arial Black" panose="020B0A04020102020204" pitchFamily="34" charset="0"/>
              <a:cs typeface="Arial"/>
            </a:endParaRPr>
          </a:p>
          <a:p>
            <a:pPr>
              <a:lnSpc>
                <a:spcPct val="100000"/>
              </a:lnSpc>
              <a:spcBef>
                <a:spcPts val="20"/>
              </a:spcBef>
            </a:pPr>
            <a:endParaRPr lang="en-GB" sz="1050" dirty="0">
              <a:latin typeface="Arial Black" panose="020B0A04020102020204" pitchFamily="34" charset="0"/>
              <a:cs typeface="Times New Roman"/>
            </a:endParaRPr>
          </a:p>
          <a:p>
            <a:pPr marL="12700">
              <a:lnSpc>
                <a:spcPct val="100000"/>
              </a:lnSpc>
              <a:spcBef>
                <a:spcPts val="5"/>
              </a:spcBef>
            </a:pPr>
            <a:r>
              <a:rPr lang="en-GB" sz="1050" b="1" spc="-15" dirty="0">
                <a:latin typeface="Arial Black" panose="020B0A04020102020204" pitchFamily="34" charset="0"/>
                <a:cs typeface="Arial"/>
              </a:rPr>
              <a:t>I </a:t>
            </a:r>
            <a:r>
              <a:rPr lang="en-GB" sz="1050" b="1" spc="-60" dirty="0">
                <a:latin typeface="Arial Black" panose="020B0A04020102020204" pitchFamily="34" charset="0"/>
                <a:cs typeface="Arial"/>
              </a:rPr>
              <a:t>enjoyed </a:t>
            </a:r>
            <a:r>
              <a:rPr lang="en-GB" sz="1050" b="1" spc="-80" dirty="0">
                <a:latin typeface="Arial Black" panose="020B0A04020102020204" pitchFamily="34" charset="0"/>
                <a:cs typeface="Arial"/>
              </a:rPr>
              <a:t>seeing </a:t>
            </a:r>
            <a:r>
              <a:rPr lang="en-GB" sz="1050" b="1" spc="-40" dirty="0">
                <a:latin typeface="Arial Black" panose="020B0A04020102020204" pitchFamily="34" charset="0"/>
                <a:cs typeface="Arial"/>
              </a:rPr>
              <a:t>the </a:t>
            </a:r>
            <a:r>
              <a:rPr lang="en-GB" sz="1050" b="1" spc="-55" dirty="0">
                <a:latin typeface="Arial Black" panose="020B0A04020102020204" pitchFamily="34" charset="0"/>
                <a:cs typeface="Arial"/>
              </a:rPr>
              <a:t>work </a:t>
            </a:r>
            <a:r>
              <a:rPr lang="en-GB" sz="1050" b="1" spc="-75" dirty="0">
                <a:latin typeface="Arial Black" panose="020B0A04020102020204" pitchFamily="34" charset="0"/>
                <a:cs typeface="Arial"/>
              </a:rPr>
              <a:t>you </a:t>
            </a:r>
            <a:r>
              <a:rPr lang="en-GB" sz="1050" b="1" spc="-60" dirty="0">
                <a:latin typeface="Arial Black" panose="020B0A04020102020204" pitchFamily="34" charset="0"/>
                <a:cs typeface="Arial"/>
              </a:rPr>
              <a:t>did </a:t>
            </a:r>
            <a:r>
              <a:rPr lang="en-GB" sz="1050" b="1" spc="-55" dirty="0">
                <a:latin typeface="Arial Black" panose="020B0A04020102020204" pitchFamily="34" charset="0"/>
                <a:cs typeface="Arial"/>
              </a:rPr>
              <a:t>in</a:t>
            </a:r>
            <a:r>
              <a:rPr lang="en-GB" sz="1050" b="1" spc="-10" dirty="0">
                <a:latin typeface="Arial Black" panose="020B0A04020102020204" pitchFamily="34" charset="0"/>
                <a:cs typeface="Arial"/>
              </a:rPr>
              <a:t> </a:t>
            </a:r>
            <a:r>
              <a:rPr lang="en-GB" sz="1050" b="1" spc="-45" dirty="0">
                <a:latin typeface="Arial Black" panose="020B0A04020102020204" pitchFamily="34" charset="0"/>
                <a:cs typeface="Arial"/>
              </a:rPr>
              <a:t>Mindanao.</a:t>
            </a:r>
            <a:endParaRPr lang="en-GB" sz="1050" dirty="0">
              <a:latin typeface="Arial Black" panose="020B0A04020102020204" pitchFamily="34" charset="0"/>
              <a:cs typeface="Arial"/>
            </a:endParaRPr>
          </a:p>
          <a:p>
            <a:pPr marL="12700">
              <a:lnSpc>
                <a:spcPct val="100000"/>
              </a:lnSpc>
              <a:spcBef>
                <a:spcPts val="10"/>
              </a:spcBef>
            </a:pPr>
            <a:r>
              <a:rPr lang="en-GB" sz="1050" b="1" spc="-15" dirty="0">
                <a:latin typeface="Arial Black" panose="020B0A04020102020204" pitchFamily="34" charset="0"/>
                <a:cs typeface="Arial"/>
              </a:rPr>
              <a:t>I </a:t>
            </a:r>
            <a:r>
              <a:rPr lang="en-GB" sz="1050" b="1" spc="-70" dirty="0">
                <a:latin typeface="Arial Black" panose="020B0A04020102020204" pitchFamily="34" charset="0"/>
                <a:cs typeface="Arial"/>
              </a:rPr>
              <a:t>give thanks </a:t>
            </a:r>
            <a:r>
              <a:rPr lang="en-GB" sz="1050" b="1" spc="-40" dirty="0">
                <a:latin typeface="Arial Black" panose="020B0A04020102020204" pitchFamily="34" charset="0"/>
                <a:cs typeface="Arial"/>
              </a:rPr>
              <a:t>for </a:t>
            </a:r>
            <a:r>
              <a:rPr lang="en-GB" sz="1050" b="1" spc="-65" dirty="0">
                <a:latin typeface="Arial Black" panose="020B0A04020102020204" pitchFamily="34" charset="0"/>
                <a:cs typeface="Arial"/>
              </a:rPr>
              <a:t>your </a:t>
            </a:r>
            <a:r>
              <a:rPr lang="en-GB" sz="1050" b="1" spc="-60" dirty="0">
                <a:latin typeface="Arial Black" panose="020B0A04020102020204" pitchFamily="34" charset="0"/>
                <a:cs typeface="Arial"/>
              </a:rPr>
              <a:t>dedication </a:t>
            </a:r>
            <a:r>
              <a:rPr lang="en-GB" sz="1050" b="1" spc="-65" dirty="0">
                <a:latin typeface="Arial Black" panose="020B0A04020102020204" pitchFamily="34" charset="0"/>
                <a:cs typeface="Arial"/>
              </a:rPr>
              <a:t>and </a:t>
            </a:r>
            <a:r>
              <a:rPr lang="en-GB" sz="1050" b="1" spc="-45" dirty="0">
                <a:latin typeface="Arial Black" panose="020B0A04020102020204" pitchFamily="34" charset="0"/>
                <a:cs typeface="Arial"/>
              </a:rPr>
              <a:t>effective</a:t>
            </a:r>
            <a:r>
              <a:rPr lang="en-GB" sz="1050" b="1" spc="15" dirty="0">
                <a:latin typeface="Arial Black" panose="020B0A04020102020204" pitchFamily="34" charset="0"/>
                <a:cs typeface="Arial"/>
              </a:rPr>
              <a:t> </a:t>
            </a:r>
            <a:r>
              <a:rPr lang="en-GB" sz="1050" b="1" spc="-50" dirty="0">
                <a:latin typeface="Arial Black" panose="020B0A04020102020204" pitchFamily="34" charset="0"/>
                <a:cs typeface="Arial"/>
              </a:rPr>
              <a:t>work.</a:t>
            </a:r>
            <a:endParaRPr lang="en-GB" sz="1050" dirty="0">
              <a:latin typeface="Arial Black" panose="020B0A04020102020204" pitchFamily="34" charset="0"/>
              <a:cs typeface="Arial"/>
            </a:endParaRPr>
          </a:p>
          <a:p>
            <a:pPr marL="12700" marR="5080">
              <a:lnSpc>
                <a:spcPct val="101099"/>
              </a:lnSpc>
              <a:spcBef>
                <a:spcPts val="10"/>
              </a:spcBef>
            </a:pPr>
            <a:r>
              <a:rPr lang="en-GB" sz="1050" b="1" spc="-35" dirty="0">
                <a:latin typeface="Arial Black" panose="020B0A04020102020204" pitchFamily="34" charset="0"/>
                <a:cs typeface="Arial"/>
              </a:rPr>
              <a:t>May </a:t>
            </a:r>
            <a:r>
              <a:rPr lang="en-GB" sz="1050" b="1" spc="-90" dirty="0">
                <a:latin typeface="Arial Black" panose="020B0A04020102020204" pitchFamily="34" charset="0"/>
                <a:cs typeface="Arial"/>
              </a:rPr>
              <a:t>God </a:t>
            </a:r>
            <a:r>
              <a:rPr lang="en-GB" sz="1050" b="1" spc="-65" dirty="0">
                <a:latin typeface="Arial Black" panose="020B0A04020102020204" pitchFamily="34" charset="0"/>
                <a:cs typeface="Arial"/>
              </a:rPr>
              <a:t>continue </a:t>
            </a:r>
            <a:r>
              <a:rPr lang="en-GB" sz="1050" b="1" spc="-30" dirty="0">
                <a:latin typeface="Arial Black" panose="020B0A04020102020204" pitchFamily="34" charset="0"/>
                <a:cs typeface="Arial"/>
              </a:rPr>
              <a:t>to </a:t>
            </a:r>
            <a:r>
              <a:rPr lang="en-GB" sz="1050" b="1" spc="-90" dirty="0">
                <a:latin typeface="Arial Black" panose="020B0A04020102020204" pitchFamily="34" charset="0"/>
                <a:cs typeface="Arial"/>
              </a:rPr>
              <a:t>bless </a:t>
            </a:r>
            <a:r>
              <a:rPr lang="en-GB" sz="1050" b="1" spc="-70" dirty="0">
                <a:latin typeface="Arial Black" panose="020B0A04020102020204" pitchFamily="34" charset="0"/>
                <a:cs typeface="Arial"/>
              </a:rPr>
              <a:t>you </a:t>
            </a:r>
            <a:r>
              <a:rPr lang="en-GB" sz="1050" b="1" spc="-95" dirty="0">
                <a:latin typeface="Arial Black" panose="020B0A04020102020204" pitchFamily="34" charset="0"/>
                <a:cs typeface="Arial"/>
              </a:rPr>
              <a:t>as </a:t>
            </a:r>
            <a:r>
              <a:rPr lang="en-GB" sz="1050" b="1" spc="-70" dirty="0">
                <a:latin typeface="Arial Black" panose="020B0A04020102020204" pitchFamily="34" charset="0"/>
                <a:cs typeface="Arial"/>
              </a:rPr>
              <a:t>you </a:t>
            </a:r>
            <a:r>
              <a:rPr lang="en-GB" sz="1050" b="1" spc="-90" dirty="0">
                <a:latin typeface="Arial Black" panose="020B0A04020102020204" pitchFamily="34" charset="0"/>
                <a:cs typeface="Arial"/>
              </a:rPr>
              <a:t>bless </a:t>
            </a:r>
            <a:r>
              <a:rPr lang="en-GB" sz="1050" b="1" spc="-60" dirty="0">
                <a:latin typeface="Arial Black" panose="020B0A04020102020204" pitchFamily="34" charset="0"/>
                <a:cs typeface="Arial"/>
              </a:rPr>
              <a:t>others </a:t>
            </a:r>
            <a:r>
              <a:rPr lang="en-GB" sz="1050" b="1" spc="-30" dirty="0">
                <a:latin typeface="Arial Black" panose="020B0A04020102020204" pitchFamily="34" charset="0"/>
                <a:cs typeface="Arial"/>
              </a:rPr>
              <a:t>with </a:t>
            </a:r>
            <a:r>
              <a:rPr lang="en-GB" sz="1050" b="1" spc="-65" dirty="0">
                <a:latin typeface="Arial Black" panose="020B0A04020102020204" pitchFamily="34" charset="0"/>
                <a:cs typeface="Arial"/>
              </a:rPr>
              <a:t>your </a:t>
            </a:r>
            <a:r>
              <a:rPr lang="en-GB" sz="1050" b="1" spc="-60" dirty="0">
                <a:latin typeface="Arial Black" panose="020B0A04020102020204" pitchFamily="34" charset="0"/>
                <a:cs typeface="Arial"/>
              </a:rPr>
              <a:t>skilled </a:t>
            </a:r>
            <a:r>
              <a:rPr lang="en-GB" sz="1050" b="1" spc="-65" dirty="0">
                <a:latin typeface="Arial Black" panose="020B0A04020102020204" pitchFamily="34" charset="0"/>
                <a:cs typeface="Arial"/>
              </a:rPr>
              <a:t>service.  </a:t>
            </a:r>
            <a:r>
              <a:rPr lang="en-GB" sz="1050" b="1" spc="-105" dirty="0">
                <a:latin typeface="Arial Black" panose="020B0A04020102020204" pitchFamily="34" charset="0"/>
                <a:cs typeface="Arial"/>
              </a:rPr>
              <a:t>Jim</a:t>
            </a:r>
            <a:endParaRPr lang="en-GB" sz="1050" dirty="0">
              <a:latin typeface="Arial Black" panose="020B0A04020102020204" pitchFamily="34" charset="0"/>
              <a:cs typeface="Arial"/>
            </a:endParaRPr>
          </a:p>
          <a:p>
            <a:pPr>
              <a:lnSpc>
                <a:spcPct val="100000"/>
              </a:lnSpc>
            </a:pPr>
            <a:endParaRPr lang="en-GB" sz="1050" dirty="0">
              <a:latin typeface="Arial Black" panose="020B0A04020102020204" pitchFamily="34" charset="0"/>
              <a:cs typeface="Times New Roman"/>
            </a:endParaRPr>
          </a:p>
          <a:p>
            <a:pPr marL="12700" marR="2476500">
              <a:lnSpc>
                <a:spcPct val="102200"/>
              </a:lnSpc>
            </a:pPr>
            <a:r>
              <a:rPr lang="en-GB" sz="1050" b="1" spc="-105" dirty="0">
                <a:latin typeface="Arial Black" panose="020B0A04020102020204" pitchFamily="34" charset="0"/>
                <a:cs typeface="Arial"/>
              </a:rPr>
              <a:t>James </a:t>
            </a:r>
            <a:r>
              <a:rPr lang="en-GB" sz="1050" b="1" spc="-170" dirty="0">
                <a:latin typeface="Arial Black" panose="020B0A04020102020204" pitchFamily="34" charset="0"/>
                <a:cs typeface="Arial"/>
              </a:rPr>
              <a:t>L </a:t>
            </a:r>
            <a:r>
              <a:rPr lang="en-GB" sz="1050" b="1" spc="-65" dirty="0">
                <a:latin typeface="Arial Black" panose="020B0A04020102020204" pitchFamily="34" charset="0"/>
                <a:cs typeface="Arial"/>
              </a:rPr>
              <a:t>Gulley  </a:t>
            </a:r>
            <a:r>
              <a:rPr lang="en-GB" sz="1050" b="1" spc="-70" dirty="0">
                <a:latin typeface="Arial Black" panose="020B0A04020102020204" pitchFamily="34" charset="0"/>
                <a:cs typeface="Arial"/>
                <a:hlinkClick r:id="rId8"/>
              </a:rPr>
              <a:t>jamesl</a:t>
            </a:r>
            <a:r>
              <a:rPr lang="en-GB" sz="1050" b="1" spc="-125" dirty="0">
                <a:latin typeface="Arial Black" panose="020B0A04020102020204" pitchFamily="34" charset="0"/>
                <a:cs typeface="Arial"/>
                <a:hlinkClick r:id="rId8"/>
              </a:rPr>
              <a:t>g</a:t>
            </a:r>
            <a:r>
              <a:rPr lang="en-GB" sz="1050" b="1" spc="-75" dirty="0">
                <a:latin typeface="Arial Black" panose="020B0A04020102020204" pitchFamily="34" charset="0"/>
                <a:cs typeface="Arial"/>
                <a:hlinkClick r:id="rId8"/>
              </a:rPr>
              <a:t>u</a:t>
            </a:r>
            <a:r>
              <a:rPr lang="en-GB" sz="1050" b="1" spc="-35" dirty="0">
                <a:latin typeface="Arial Black" panose="020B0A04020102020204" pitchFamily="34" charset="0"/>
                <a:cs typeface="Arial"/>
                <a:hlinkClick r:id="rId8"/>
              </a:rPr>
              <a:t>ll</a:t>
            </a:r>
            <a:r>
              <a:rPr lang="en-GB" sz="1050" b="1" spc="-50" dirty="0">
                <a:latin typeface="Arial Black" panose="020B0A04020102020204" pitchFamily="34" charset="0"/>
                <a:cs typeface="Arial"/>
                <a:hlinkClick r:id="rId8"/>
              </a:rPr>
              <a:t>e</a:t>
            </a:r>
            <a:r>
              <a:rPr lang="en-GB" sz="1050" b="1" spc="-75" dirty="0">
                <a:latin typeface="Arial Black" panose="020B0A04020102020204" pitchFamily="34" charset="0"/>
                <a:cs typeface="Arial"/>
                <a:hlinkClick r:id="rId8"/>
              </a:rPr>
              <a:t>y@</a:t>
            </a:r>
            <a:r>
              <a:rPr lang="en-GB" sz="1050" b="1" spc="-90" dirty="0">
                <a:latin typeface="Arial Black" panose="020B0A04020102020204" pitchFamily="34" charset="0"/>
                <a:cs typeface="Arial"/>
                <a:hlinkClick r:id="rId8"/>
              </a:rPr>
              <a:t>mac</a:t>
            </a:r>
            <a:r>
              <a:rPr lang="en-GB" sz="1050" b="1" spc="-50" dirty="0">
                <a:latin typeface="Arial Black" panose="020B0A04020102020204" pitchFamily="34" charset="0"/>
                <a:cs typeface="Arial"/>
                <a:hlinkClick r:id="rId8"/>
              </a:rPr>
              <a:t>.</a:t>
            </a:r>
            <a:r>
              <a:rPr lang="en-GB" sz="1050" b="1" spc="-85" dirty="0">
                <a:latin typeface="Arial Black" panose="020B0A04020102020204" pitchFamily="34" charset="0"/>
                <a:cs typeface="Arial"/>
                <a:hlinkClick r:id="rId8"/>
              </a:rPr>
              <a:t>c</a:t>
            </a:r>
            <a:r>
              <a:rPr lang="en-GB" sz="1050" b="1" spc="-75" dirty="0">
                <a:latin typeface="Arial Black" panose="020B0A04020102020204" pitchFamily="34" charset="0"/>
                <a:cs typeface="Arial"/>
                <a:hlinkClick r:id="rId8"/>
              </a:rPr>
              <a:t>o</a:t>
            </a:r>
            <a:r>
              <a:rPr lang="en-GB" sz="1050" b="1" spc="-70" dirty="0">
                <a:latin typeface="Arial Black" panose="020B0A04020102020204" pitchFamily="34" charset="0"/>
                <a:cs typeface="Arial"/>
                <a:hlinkClick r:id="rId8"/>
              </a:rPr>
              <a:t>m</a:t>
            </a:r>
            <a:endParaRPr lang="en-GB" sz="1050" dirty="0">
              <a:latin typeface="Arial Black" panose="020B0A04020102020204" pitchFamily="34" charset="0"/>
              <a:cs typeface="Arial"/>
            </a:endParaRPr>
          </a:p>
          <a:p>
            <a:pPr marL="12700" marR="1174115">
              <a:lnSpc>
                <a:spcPct val="101099"/>
              </a:lnSpc>
              <a:spcBef>
                <a:spcPts val="15"/>
              </a:spcBef>
            </a:pPr>
            <a:r>
              <a:rPr lang="en-GB" sz="1050" b="1" spc="-70" dirty="0">
                <a:latin typeface="Arial Black" panose="020B0A04020102020204" pitchFamily="34" charset="0"/>
                <a:cs typeface="Arial"/>
              </a:rPr>
              <a:t>Global </a:t>
            </a:r>
            <a:r>
              <a:rPr lang="en-GB" sz="1050" b="1" spc="-50" dirty="0">
                <a:latin typeface="Arial Black" panose="020B0A04020102020204" pitchFamily="34" charset="0"/>
                <a:cs typeface="Arial"/>
              </a:rPr>
              <a:t>Ministries </a:t>
            </a:r>
            <a:r>
              <a:rPr lang="en-GB" sz="1050" b="1" spc="-65" dirty="0">
                <a:latin typeface="Arial Black" panose="020B0A04020102020204" pitchFamily="34" charset="0"/>
                <a:cs typeface="Arial"/>
              </a:rPr>
              <a:t>and </a:t>
            </a:r>
            <a:r>
              <a:rPr lang="en-GB" sz="1050" b="1" spc="-90" dirty="0">
                <a:latin typeface="Arial Black" panose="020B0A04020102020204" pitchFamily="34" charset="0"/>
                <a:cs typeface="Arial"/>
              </a:rPr>
              <a:t>UMCOR </a:t>
            </a:r>
            <a:r>
              <a:rPr lang="en-GB" sz="1050" b="1" spc="-60" dirty="0">
                <a:latin typeface="Arial Black" panose="020B0A04020102020204" pitchFamily="34" charset="0"/>
                <a:cs typeface="Arial"/>
              </a:rPr>
              <a:t>Coordinator </a:t>
            </a:r>
            <a:r>
              <a:rPr lang="en-GB" sz="1050" b="1" spc="-40" dirty="0">
                <a:latin typeface="Arial Black" panose="020B0A04020102020204" pitchFamily="34" charset="0"/>
                <a:cs typeface="Arial"/>
              </a:rPr>
              <a:t>for Haiti  </a:t>
            </a:r>
            <a:r>
              <a:rPr lang="en-GB" sz="1050" b="1" spc="-70" dirty="0">
                <a:latin typeface="Arial Black" panose="020B0A04020102020204" pitchFamily="34" charset="0"/>
                <a:cs typeface="Arial"/>
              </a:rPr>
              <a:t>Advisor, </a:t>
            </a:r>
            <a:r>
              <a:rPr lang="en-GB" sz="1050" b="1" spc="-60" dirty="0">
                <a:latin typeface="Arial Black" panose="020B0A04020102020204" pitchFamily="34" charset="0"/>
                <a:cs typeface="Arial"/>
              </a:rPr>
              <a:t>Agriculture </a:t>
            </a:r>
            <a:r>
              <a:rPr lang="en-GB" sz="1050" b="1" spc="-65" dirty="0">
                <a:latin typeface="Arial Black" panose="020B0A04020102020204" pitchFamily="34" charset="0"/>
                <a:cs typeface="Arial"/>
              </a:rPr>
              <a:t>and </a:t>
            </a:r>
            <a:r>
              <a:rPr lang="en-GB" sz="1050" b="1" spc="-70" dirty="0">
                <a:latin typeface="Arial Black" panose="020B0A04020102020204" pitchFamily="34" charset="0"/>
                <a:cs typeface="Arial"/>
              </a:rPr>
              <a:t>Community </a:t>
            </a:r>
            <a:r>
              <a:rPr lang="en-GB" sz="1050" b="1" spc="-55" dirty="0">
                <a:latin typeface="Arial Black" panose="020B0A04020102020204" pitchFamily="34" charset="0"/>
                <a:cs typeface="Arial"/>
              </a:rPr>
              <a:t>Development</a:t>
            </a:r>
            <a:endParaRPr lang="en-GB" sz="1050" dirty="0">
              <a:latin typeface="Arial Black" panose="020B0A04020102020204" pitchFamily="34" charset="0"/>
              <a:cs typeface="Arial"/>
            </a:endParaRPr>
          </a:p>
          <a:p>
            <a:pPr marL="12700">
              <a:lnSpc>
                <a:spcPct val="100000"/>
              </a:lnSpc>
              <a:spcBef>
                <a:spcPts val="20"/>
              </a:spcBef>
            </a:pPr>
            <a:endParaRPr lang="en-PH" sz="1050" b="1" spc="-85" dirty="0">
              <a:latin typeface="Arial Black" panose="020B0A04020102020204" pitchFamily="34" charset="0"/>
              <a:cs typeface="Arial"/>
            </a:endParaRPr>
          </a:p>
          <a:p>
            <a:pPr marL="12700">
              <a:lnSpc>
                <a:spcPct val="100000"/>
              </a:lnSpc>
              <a:spcBef>
                <a:spcPts val="20"/>
              </a:spcBef>
            </a:pPr>
            <a:r>
              <a:rPr lang="en-PH" sz="1050" spc="-85" dirty="0">
                <a:latin typeface="Arial Black" panose="020B0A04020102020204" pitchFamily="34" charset="0"/>
                <a:cs typeface="Arial"/>
              </a:rPr>
              <a:t>----------------------------------------------------------</a:t>
            </a:r>
          </a:p>
          <a:p>
            <a:pPr marL="12700">
              <a:lnSpc>
                <a:spcPct val="100000"/>
              </a:lnSpc>
              <a:spcBef>
                <a:spcPts val="20"/>
              </a:spcBef>
            </a:pPr>
            <a:endParaRPr lang="en-PH" sz="1050" spc="-85" dirty="0">
              <a:latin typeface="Arial Black" panose="020B0A04020102020204" pitchFamily="34" charset="0"/>
              <a:cs typeface="Arial"/>
            </a:endParaRPr>
          </a:p>
          <a:p>
            <a:pPr marL="12700">
              <a:spcBef>
                <a:spcPts val="20"/>
              </a:spcBef>
            </a:pPr>
            <a:r>
              <a:rPr lang="en-GB" sz="1050" b="1" spc="-95" dirty="0">
                <a:latin typeface="Arial Black" panose="020B0A04020102020204" pitchFamily="34" charset="0"/>
                <a:cs typeface="Arial"/>
              </a:rPr>
              <a:t>Bing</a:t>
            </a:r>
            <a:r>
              <a:rPr lang="en-GB" sz="1050" b="1" spc="-50" dirty="0">
                <a:latin typeface="Arial Black" panose="020B0A04020102020204" pitchFamily="34" charset="0"/>
                <a:cs typeface="Arial"/>
              </a:rPr>
              <a:t> </a:t>
            </a:r>
            <a:r>
              <a:rPr lang="en-GB" sz="1050" b="1" spc="-70" dirty="0">
                <a:latin typeface="Arial Black" panose="020B0A04020102020204" pitchFamily="34" charset="0"/>
                <a:cs typeface="Arial"/>
                <a:hlinkClick r:id="rId9"/>
              </a:rPr>
              <a:t>soycaphalf@yahoo.com.au</a:t>
            </a:r>
            <a:endParaRPr lang="en-GB" sz="1050" b="1" spc="-70" dirty="0">
              <a:latin typeface="Arial Black" panose="020B0A04020102020204" pitchFamily="34" charset="0"/>
              <a:cs typeface="Arial"/>
            </a:endParaRPr>
          </a:p>
          <a:p>
            <a:pPr marL="12700">
              <a:spcBef>
                <a:spcPts val="20"/>
              </a:spcBef>
            </a:pPr>
            <a:endParaRPr lang="en-GB" sz="1050" dirty="0">
              <a:latin typeface="Arial Black" panose="020B0A04020102020204" pitchFamily="34" charset="0"/>
              <a:cs typeface="Arial"/>
            </a:endParaRPr>
          </a:p>
          <a:p>
            <a:pPr marL="12700">
              <a:lnSpc>
                <a:spcPct val="100000"/>
              </a:lnSpc>
              <a:spcBef>
                <a:spcPts val="100"/>
              </a:spcBef>
            </a:pPr>
            <a:r>
              <a:rPr lang="en-GB" sz="1050" b="1" spc="-60" dirty="0">
                <a:latin typeface="Arial Black" panose="020B0A04020102020204" pitchFamily="34" charset="0"/>
                <a:cs typeface="Arial"/>
              </a:rPr>
              <a:t>Hi </a:t>
            </a:r>
            <a:r>
              <a:rPr lang="en-GB" sz="1050" b="1" spc="-75" dirty="0">
                <a:latin typeface="Arial Black" panose="020B0A04020102020204" pitchFamily="34" charset="0"/>
                <a:cs typeface="Arial"/>
              </a:rPr>
              <a:t>Everyone</a:t>
            </a:r>
            <a:endParaRPr lang="en-GB" sz="1050" dirty="0">
              <a:latin typeface="Arial Black" panose="020B0A04020102020204" pitchFamily="34" charset="0"/>
              <a:cs typeface="Arial"/>
            </a:endParaRPr>
          </a:p>
          <a:p>
            <a:pPr>
              <a:lnSpc>
                <a:spcPct val="100000"/>
              </a:lnSpc>
              <a:spcBef>
                <a:spcPts val="20"/>
              </a:spcBef>
            </a:pPr>
            <a:endParaRPr lang="en-GB" sz="1050" dirty="0">
              <a:latin typeface="Arial Black" panose="020B0A04020102020204" pitchFamily="34" charset="0"/>
              <a:cs typeface="Times New Roman"/>
            </a:endParaRPr>
          </a:p>
          <a:p>
            <a:pPr marL="12700">
              <a:lnSpc>
                <a:spcPct val="100000"/>
              </a:lnSpc>
            </a:pPr>
            <a:r>
              <a:rPr lang="en-GB" sz="1050" b="1" spc="-90" dirty="0">
                <a:latin typeface="Arial Black" panose="020B0A04020102020204" pitchFamily="34" charset="0"/>
                <a:cs typeface="Arial"/>
              </a:rPr>
              <a:t>Thanks </a:t>
            </a:r>
            <a:r>
              <a:rPr lang="en-GB" sz="1050" b="1" spc="-85" dirty="0" err="1">
                <a:latin typeface="Arial Black" panose="020B0A04020102020204" pitchFamily="34" charset="0"/>
                <a:cs typeface="Arial"/>
              </a:rPr>
              <a:t>AFemme</a:t>
            </a:r>
            <a:r>
              <a:rPr lang="en-GB" sz="1050" b="1" spc="-85" dirty="0">
                <a:latin typeface="Arial Black" panose="020B0A04020102020204" pitchFamily="34" charset="0"/>
                <a:cs typeface="Arial"/>
              </a:rPr>
              <a:t> </a:t>
            </a:r>
            <a:r>
              <a:rPr lang="en-GB" sz="1050" b="1" spc="-40" dirty="0">
                <a:latin typeface="Arial Black" panose="020B0A04020102020204" pitchFamily="34" charset="0"/>
                <a:cs typeface="Arial"/>
              </a:rPr>
              <a:t>for the</a:t>
            </a:r>
            <a:r>
              <a:rPr lang="en-GB" sz="1050" b="1" spc="25" dirty="0">
                <a:latin typeface="Arial Black" panose="020B0A04020102020204" pitchFamily="34" charset="0"/>
                <a:cs typeface="Arial"/>
              </a:rPr>
              <a:t> </a:t>
            </a:r>
            <a:r>
              <a:rPr lang="en-GB" sz="1050" b="1" spc="-60" dirty="0">
                <a:latin typeface="Arial Black" panose="020B0A04020102020204" pitchFamily="34" charset="0"/>
                <a:cs typeface="Arial"/>
              </a:rPr>
              <a:t>advice.</a:t>
            </a:r>
            <a:endParaRPr lang="en-GB" sz="1050" dirty="0">
              <a:latin typeface="Arial Black" panose="020B0A04020102020204" pitchFamily="34" charset="0"/>
              <a:cs typeface="Arial"/>
            </a:endParaRPr>
          </a:p>
          <a:p>
            <a:pPr>
              <a:lnSpc>
                <a:spcPct val="100000"/>
              </a:lnSpc>
            </a:pPr>
            <a:endParaRPr lang="en-GB" sz="1050" dirty="0">
              <a:latin typeface="Arial Black" panose="020B0A04020102020204" pitchFamily="34" charset="0"/>
              <a:cs typeface="Times New Roman"/>
            </a:endParaRPr>
          </a:p>
          <a:p>
            <a:pPr marL="12700" marR="5080">
              <a:lnSpc>
                <a:spcPct val="102200"/>
              </a:lnSpc>
            </a:pPr>
            <a:r>
              <a:rPr lang="en-GB" sz="1050" b="1" spc="-85" dirty="0" err="1">
                <a:latin typeface="Arial Black" panose="020B0A04020102020204" pitchFamily="34" charset="0"/>
                <a:cs typeface="Arial"/>
              </a:rPr>
              <a:t>Ading</a:t>
            </a:r>
            <a:r>
              <a:rPr lang="en-GB" sz="1050" b="1" spc="-85" dirty="0">
                <a:latin typeface="Arial Black" panose="020B0A04020102020204" pitchFamily="34" charset="0"/>
                <a:cs typeface="Arial"/>
              </a:rPr>
              <a:t> </a:t>
            </a:r>
            <a:r>
              <a:rPr lang="en-GB" sz="1050" b="1" spc="-20" dirty="0">
                <a:latin typeface="Arial Black" panose="020B0A04020102020204" pitchFamily="34" charset="0"/>
                <a:cs typeface="Arial"/>
              </a:rPr>
              <a:t>&amp; </a:t>
            </a:r>
            <a:r>
              <a:rPr lang="en-GB" sz="1050" b="1" spc="-85" dirty="0">
                <a:latin typeface="Arial Black" panose="020B0A04020102020204" pitchFamily="34" charset="0"/>
                <a:cs typeface="Arial"/>
              </a:rPr>
              <a:t>Jen, </a:t>
            </a:r>
            <a:r>
              <a:rPr lang="en-GB" sz="1050" b="1" spc="-65" dirty="0">
                <a:latin typeface="Arial Black" panose="020B0A04020102020204" pitchFamily="34" charset="0"/>
                <a:cs typeface="Arial"/>
              </a:rPr>
              <a:t>please </a:t>
            </a:r>
            <a:r>
              <a:rPr lang="en-GB" sz="1050" b="1" spc="-45" dirty="0">
                <a:latin typeface="Arial Black" panose="020B0A04020102020204" pitchFamily="34" charset="0"/>
                <a:cs typeface="Arial"/>
              </a:rPr>
              <a:t>note </a:t>
            </a:r>
            <a:r>
              <a:rPr lang="en-GB" sz="1050" b="1" spc="-105" dirty="0">
                <a:latin typeface="Arial Black" panose="020B0A04020102020204" pitchFamily="34" charset="0"/>
                <a:cs typeface="Arial"/>
              </a:rPr>
              <a:t>AF's </a:t>
            </a:r>
            <a:r>
              <a:rPr lang="en-GB" sz="1050" b="1" spc="-70" dirty="0">
                <a:latin typeface="Arial Black" panose="020B0A04020102020204" pitchFamily="34" charset="0"/>
                <a:cs typeface="Arial"/>
              </a:rPr>
              <a:t>advice </a:t>
            </a:r>
            <a:r>
              <a:rPr lang="en-GB" sz="1050" b="1" spc="-55" dirty="0">
                <a:latin typeface="Arial Black" panose="020B0A04020102020204" pitchFamily="34" charset="0"/>
                <a:cs typeface="Arial"/>
              </a:rPr>
              <a:t>below when </a:t>
            </a:r>
            <a:r>
              <a:rPr lang="en-GB" sz="1050" b="1" spc="-70" dirty="0">
                <a:latin typeface="Arial Black" panose="020B0A04020102020204" pitchFamily="34" charset="0"/>
                <a:cs typeface="Arial"/>
              </a:rPr>
              <a:t>you </a:t>
            </a:r>
            <a:r>
              <a:rPr lang="en-GB" sz="1050" b="1" spc="-45" dirty="0">
                <a:latin typeface="Arial Black" panose="020B0A04020102020204" pitchFamily="34" charset="0"/>
                <a:cs typeface="Arial"/>
              </a:rPr>
              <a:t>hire </a:t>
            </a:r>
            <a:r>
              <a:rPr lang="en-GB" sz="1050" b="1" spc="-50" dirty="0">
                <a:latin typeface="Arial Black" panose="020B0A04020102020204" pitchFamily="34" charset="0"/>
                <a:cs typeface="Arial"/>
              </a:rPr>
              <a:t>new </a:t>
            </a:r>
            <a:r>
              <a:rPr lang="en-GB" sz="1050" b="1" spc="-60" dirty="0">
                <a:latin typeface="Arial Black" panose="020B0A04020102020204" pitchFamily="34" charset="0"/>
                <a:cs typeface="Arial"/>
              </a:rPr>
              <a:t>teachers. </a:t>
            </a:r>
            <a:r>
              <a:rPr lang="en-GB" sz="1050" b="1" spc="-100" dirty="0">
                <a:latin typeface="Arial Black" panose="020B0A04020102020204" pitchFamily="34" charset="0"/>
                <a:cs typeface="Arial"/>
              </a:rPr>
              <a:t>Can </a:t>
            </a:r>
            <a:r>
              <a:rPr lang="en-GB" sz="1050" b="1" spc="-70" dirty="0">
                <a:latin typeface="Arial Black" panose="020B0A04020102020204" pitchFamily="34" charset="0"/>
                <a:cs typeface="Arial"/>
              </a:rPr>
              <a:t>you </a:t>
            </a:r>
            <a:r>
              <a:rPr lang="en-GB" sz="1050" b="1" spc="-65" dirty="0">
                <a:latin typeface="Arial Black" panose="020B0A04020102020204" pitchFamily="34" charset="0"/>
                <a:cs typeface="Arial"/>
              </a:rPr>
              <a:t>make </a:t>
            </a:r>
            <a:r>
              <a:rPr lang="en-GB" sz="1050" b="1" spc="-85" dirty="0">
                <a:latin typeface="Arial Black" panose="020B0A04020102020204" pitchFamily="34" charset="0"/>
                <a:cs typeface="Arial"/>
              </a:rPr>
              <a:t>copies </a:t>
            </a:r>
            <a:r>
              <a:rPr lang="en-GB" sz="1050" b="1" spc="-40" dirty="0">
                <a:latin typeface="Arial Black" panose="020B0A04020102020204" pitchFamily="34" charset="0"/>
                <a:cs typeface="Arial"/>
              </a:rPr>
              <a:t>of the </a:t>
            </a:r>
            <a:r>
              <a:rPr lang="en-GB" sz="1050" b="1" spc="-50" dirty="0">
                <a:latin typeface="Arial Black" panose="020B0A04020102020204" pitchFamily="34" charset="0"/>
                <a:cs typeface="Arial"/>
              </a:rPr>
              <a:t>Statement </a:t>
            </a:r>
            <a:r>
              <a:rPr lang="en-GB" sz="1050" b="1" spc="-45" dirty="0">
                <a:latin typeface="Arial Black" panose="020B0A04020102020204" pitchFamily="34" charset="0"/>
                <a:cs typeface="Arial"/>
              </a:rPr>
              <a:t>of </a:t>
            </a:r>
            <a:r>
              <a:rPr lang="en-GB" sz="1050" b="1" spc="-60" dirty="0">
                <a:latin typeface="Arial Black" panose="020B0A04020102020204" pitchFamily="34" charset="0"/>
                <a:cs typeface="Arial"/>
              </a:rPr>
              <a:t>Faith </a:t>
            </a:r>
            <a:r>
              <a:rPr lang="en-GB" sz="1050" b="1" spc="-65" dirty="0">
                <a:latin typeface="Arial Black" panose="020B0A04020102020204" pitchFamily="34" charset="0"/>
                <a:cs typeface="Arial"/>
              </a:rPr>
              <a:t>and  </a:t>
            </a:r>
            <a:r>
              <a:rPr lang="en-GB" sz="1050" b="1" spc="-50" dirty="0">
                <a:latin typeface="Arial Black" panose="020B0A04020102020204" pitchFamily="34" charset="0"/>
                <a:cs typeface="Arial"/>
              </a:rPr>
              <a:t>distribute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all </a:t>
            </a:r>
            <a:r>
              <a:rPr lang="en-GB" sz="1050" b="1" spc="-65" dirty="0">
                <a:latin typeface="Arial Black" panose="020B0A04020102020204" pitchFamily="34" charset="0"/>
                <a:cs typeface="Arial"/>
              </a:rPr>
              <a:t>teachers and </a:t>
            </a:r>
            <a:r>
              <a:rPr lang="en-GB" sz="1050" b="1" spc="-40" dirty="0">
                <a:latin typeface="Arial Black" panose="020B0A04020102020204" pitchFamily="34" charset="0"/>
                <a:cs typeface="Arial"/>
              </a:rPr>
              <a:t>staff. </a:t>
            </a:r>
            <a:r>
              <a:rPr lang="en-GB" sz="1050" b="1" spc="-90" dirty="0">
                <a:latin typeface="Arial Black" panose="020B0A04020102020204" pitchFamily="34" charset="0"/>
                <a:cs typeface="Arial"/>
              </a:rPr>
              <a:t>Also </a:t>
            </a:r>
            <a:r>
              <a:rPr lang="en-GB" sz="1050" b="1" spc="-85" dirty="0">
                <a:latin typeface="Arial Black" panose="020B0A04020102020204" pitchFamily="34" charset="0"/>
                <a:cs typeface="Arial"/>
              </a:rPr>
              <a:t>can </a:t>
            </a:r>
            <a:r>
              <a:rPr lang="en-GB" sz="1050" b="1" spc="-70" dirty="0">
                <a:latin typeface="Arial Black" panose="020B0A04020102020204" pitchFamily="34" charset="0"/>
                <a:cs typeface="Arial"/>
              </a:rPr>
              <a:t>you ensure </a:t>
            </a:r>
            <a:r>
              <a:rPr lang="en-GB" sz="1050" b="1" spc="-60" dirty="0">
                <a:latin typeface="Arial Black" panose="020B0A04020102020204" pitchFamily="34" charset="0"/>
                <a:cs typeface="Arial"/>
              </a:rPr>
              <a:t>a </a:t>
            </a:r>
            <a:r>
              <a:rPr lang="en-GB" sz="1050" b="1" spc="-85" dirty="0">
                <a:latin typeface="Arial Black" panose="020B0A04020102020204" pitchFamily="34" charset="0"/>
                <a:cs typeface="Arial"/>
              </a:rPr>
              <a:t>copy </a:t>
            </a:r>
            <a:r>
              <a:rPr lang="en-GB" sz="1050" b="1" spc="-90" dirty="0">
                <a:latin typeface="Arial Black" panose="020B0A04020102020204" pitchFamily="34" charset="0"/>
                <a:cs typeface="Arial"/>
              </a:rPr>
              <a:t>is </a:t>
            </a:r>
            <a:r>
              <a:rPr lang="en-GB" sz="1050" b="1" spc="-55" dirty="0">
                <a:latin typeface="Arial Black" panose="020B0A04020102020204" pitchFamily="34" charset="0"/>
                <a:cs typeface="Arial"/>
              </a:rPr>
              <a:t>attached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all </a:t>
            </a:r>
            <a:r>
              <a:rPr lang="en-GB" sz="1050" b="1" spc="-70" dirty="0">
                <a:latin typeface="Arial Black" panose="020B0A04020102020204" pitchFamily="34" charset="0"/>
                <a:cs typeface="Arial"/>
              </a:rPr>
              <a:t>contracts </a:t>
            </a:r>
            <a:r>
              <a:rPr lang="en-GB" sz="1050" b="1" spc="-105" dirty="0">
                <a:latin typeface="Arial Black" panose="020B0A04020102020204" pitchFamily="34" charset="0"/>
                <a:cs typeface="Arial"/>
              </a:rPr>
              <a:t>so </a:t>
            </a:r>
            <a:r>
              <a:rPr lang="en-GB" sz="1050" b="1" spc="-65" dirty="0">
                <a:latin typeface="Arial Black" panose="020B0A04020102020204" pitchFamily="34" charset="0"/>
                <a:cs typeface="Arial"/>
              </a:rPr>
              <a:t>teachers </a:t>
            </a:r>
            <a:r>
              <a:rPr lang="en-GB" sz="1050" b="1" spc="-45" dirty="0">
                <a:latin typeface="Arial Black" panose="020B0A04020102020204" pitchFamily="34" charset="0"/>
                <a:cs typeface="Arial"/>
              </a:rPr>
              <a:t>are aware of</a:t>
            </a:r>
            <a:r>
              <a:rPr lang="en-GB" sz="1050" b="1" spc="150" dirty="0">
                <a:latin typeface="Arial Black" panose="020B0A04020102020204" pitchFamily="34" charset="0"/>
                <a:cs typeface="Arial"/>
              </a:rPr>
              <a:t> </a:t>
            </a:r>
            <a:r>
              <a:rPr lang="en-GB" sz="1050" b="1" spc="-15" dirty="0">
                <a:latin typeface="Arial Black" panose="020B0A04020102020204" pitchFamily="34" charset="0"/>
                <a:cs typeface="Arial"/>
              </a:rPr>
              <a:t>it.</a:t>
            </a:r>
            <a:endParaRPr lang="en-GB" sz="1050" dirty="0">
              <a:latin typeface="Arial Black" panose="020B0A04020102020204" pitchFamily="34" charset="0"/>
              <a:cs typeface="Arial"/>
            </a:endParaRPr>
          </a:p>
          <a:p>
            <a:pPr>
              <a:lnSpc>
                <a:spcPct val="100000"/>
              </a:lnSpc>
              <a:spcBef>
                <a:spcPts val="5"/>
              </a:spcBef>
            </a:pPr>
            <a:endParaRPr lang="en-GB" sz="1050" dirty="0">
              <a:latin typeface="Arial Black" panose="020B0A04020102020204" pitchFamily="34" charset="0"/>
              <a:cs typeface="Times New Roman"/>
            </a:endParaRPr>
          </a:p>
          <a:p>
            <a:pPr marL="12700" marR="76835">
              <a:lnSpc>
                <a:spcPct val="101899"/>
              </a:lnSpc>
            </a:pPr>
            <a:r>
              <a:rPr lang="en-GB" sz="1050" b="1" spc="-80" dirty="0">
                <a:latin typeface="Arial Black" panose="020B0A04020102020204" pitchFamily="34" charset="0"/>
                <a:cs typeface="Arial"/>
              </a:rPr>
              <a:t>The </a:t>
            </a:r>
            <a:r>
              <a:rPr lang="en-GB" sz="1050" b="1" spc="-85" dirty="0">
                <a:latin typeface="Arial Black" panose="020B0A04020102020204" pitchFamily="34" charset="0"/>
                <a:cs typeface="Arial"/>
              </a:rPr>
              <a:t>Lord </a:t>
            </a:r>
            <a:r>
              <a:rPr lang="en-GB" sz="1050" b="1" spc="-80" dirty="0">
                <a:latin typeface="Arial Black" panose="020B0A04020102020204" pitchFamily="34" charset="0"/>
                <a:cs typeface="Arial"/>
              </a:rPr>
              <a:t>knows </a:t>
            </a:r>
            <a:r>
              <a:rPr lang="en-GB" sz="1050" b="1" spc="-55" dirty="0">
                <a:latin typeface="Arial Black" panose="020B0A04020102020204" pitchFamily="34" charset="0"/>
                <a:cs typeface="Arial"/>
              </a:rPr>
              <a:t>about </a:t>
            </a:r>
            <a:r>
              <a:rPr lang="en-GB" sz="1050" b="1" spc="-140" dirty="0">
                <a:latin typeface="Arial Black" panose="020B0A04020102020204" pitchFamily="34" charset="0"/>
                <a:cs typeface="Arial"/>
              </a:rPr>
              <a:t>SSS's </a:t>
            </a:r>
            <a:r>
              <a:rPr lang="en-GB" sz="1050" b="1" spc="-55" dirty="0">
                <a:latin typeface="Arial Black" panose="020B0A04020102020204" pitchFamily="34" charset="0"/>
                <a:cs typeface="Arial"/>
              </a:rPr>
              <a:t>situation </a:t>
            </a:r>
            <a:r>
              <a:rPr lang="en-GB" sz="1050" b="1" spc="-65" dirty="0">
                <a:latin typeface="Arial Black" panose="020B0A04020102020204" pitchFamily="34" charset="0"/>
                <a:cs typeface="Arial"/>
              </a:rPr>
              <a:t>and </a:t>
            </a:r>
            <a:r>
              <a:rPr lang="en-GB" sz="1050" b="1" spc="-45" dirty="0">
                <a:latin typeface="Arial Black" panose="020B0A04020102020204" pitchFamily="34" charset="0"/>
                <a:cs typeface="Arial"/>
              </a:rPr>
              <a:t>we </a:t>
            </a:r>
            <a:r>
              <a:rPr lang="en-GB" sz="1050" b="1" spc="-80" dirty="0">
                <a:latin typeface="Arial Black" panose="020B0A04020102020204" pitchFamily="34" charset="0"/>
                <a:cs typeface="Arial"/>
              </a:rPr>
              <a:t>should </a:t>
            </a:r>
            <a:r>
              <a:rPr lang="en-GB" sz="1050" b="1" spc="-45" dirty="0">
                <a:latin typeface="Arial Black" panose="020B0A04020102020204" pitchFamily="34" charset="0"/>
                <a:cs typeface="Arial"/>
              </a:rPr>
              <a:t>not </a:t>
            </a:r>
            <a:r>
              <a:rPr lang="en-GB" sz="1050" b="1" spc="-60" dirty="0">
                <a:latin typeface="Arial Black" panose="020B0A04020102020204" pitchFamily="34" charset="0"/>
                <a:cs typeface="Arial"/>
              </a:rPr>
              <a:t>be </a:t>
            </a:r>
            <a:r>
              <a:rPr lang="en-GB" sz="1050" b="1" spc="-45" dirty="0">
                <a:latin typeface="Arial Black" panose="020B0A04020102020204" pitchFamily="34" charset="0"/>
                <a:cs typeface="Arial"/>
              </a:rPr>
              <a:t>afraid </a:t>
            </a:r>
            <a:r>
              <a:rPr lang="en-GB" sz="1050" b="1" spc="-30" dirty="0">
                <a:latin typeface="Arial Black" panose="020B0A04020102020204" pitchFamily="34" charset="0"/>
                <a:cs typeface="Arial"/>
              </a:rPr>
              <a:t>to </a:t>
            </a:r>
            <a:r>
              <a:rPr lang="en-GB" sz="1050" b="1" spc="-65" dirty="0">
                <a:latin typeface="Arial Black" panose="020B0A04020102020204" pitchFamily="34" charset="0"/>
                <a:cs typeface="Arial"/>
              </a:rPr>
              <a:t>stand </a:t>
            </a:r>
            <a:r>
              <a:rPr lang="en-GB" sz="1050" b="1" spc="-70" dirty="0">
                <a:latin typeface="Arial Black" panose="020B0A04020102020204" pitchFamily="34" charset="0"/>
                <a:cs typeface="Arial"/>
              </a:rPr>
              <a:t>up </a:t>
            </a:r>
            <a:r>
              <a:rPr lang="en-GB" sz="1050" b="1" spc="-40" dirty="0">
                <a:latin typeface="Arial Black" panose="020B0A04020102020204" pitchFamily="34" charset="0"/>
                <a:cs typeface="Arial"/>
              </a:rPr>
              <a:t>for </a:t>
            </a:r>
            <a:r>
              <a:rPr lang="en-GB" sz="1050" b="1" spc="-55" dirty="0">
                <a:latin typeface="Arial Black" panose="020B0A04020102020204" pitchFamily="34" charset="0"/>
                <a:cs typeface="Arial"/>
              </a:rPr>
              <a:t>our </a:t>
            </a:r>
            <a:r>
              <a:rPr lang="en-GB" sz="1050" b="1" spc="-30" dirty="0">
                <a:latin typeface="Arial Black" panose="020B0A04020102020204" pitchFamily="34" charset="0"/>
                <a:cs typeface="Arial"/>
              </a:rPr>
              <a:t>faith. </a:t>
            </a:r>
            <a:r>
              <a:rPr lang="en-GB" sz="1050" b="1" spc="-80" dirty="0">
                <a:latin typeface="Arial Black" panose="020B0A04020102020204" pitchFamily="34" charset="0"/>
                <a:cs typeface="Arial"/>
              </a:rPr>
              <a:t>The </a:t>
            </a:r>
            <a:r>
              <a:rPr lang="en-GB" sz="1050" b="1" spc="-65" dirty="0">
                <a:latin typeface="Arial Black" panose="020B0A04020102020204" pitchFamily="34" charset="0"/>
                <a:cs typeface="Arial"/>
              </a:rPr>
              <a:t>support </a:t>
            </a:r>
            <a:r>
              <a:rPr lang="en-GB" sz="1050" b="1" spc="-125" dirty="0">
                <a:latin typeface="Arial Black" panose="020B0A04020102020204" pitchFamily="34" charset="0"/>
                <a:cs typeface="Arial"/>
              </a:rPr>
              <a:t>SSI </a:t>
            </a:r>
            <a:r>
              <a:rPr lang="en-GB" sz="1050" b="1" spc="-90" dirty="0">
                <a:latin typeface="Arial Black" panose="020B0A04020102020204" pitchFamily="34" charset="0"/>
                <a:cs typeface="Arial"/>
              </a:rPr>
              <a:t>has </a:t>
            </a:r>
            <a:r>
              <a:rPr lang="en-GB" sz="1050" b="1" spc="-60" dirty="0">
                <a:latin typeface="Arial Black" panose="020B0A04020102020204" pitchFamily="34" charset="0"/>
                <a:cs typeface="Arial"/>
              </a:rPr>
              <a:t>received </a:t>
            </a:r>
            <a:r>
              <a:rPr lang="en-GB" sz="1050" b="1" spc="-20" dirty="0">
                <a:latin typeface="Arial Black" panose="020B0A04020102020204" pitchFamily="34" charset="0"/>
                <a:cs typeface="Arial"/>
              </a:rPr>
              <a:t>&amp;  </a:t>
            </a:r>
            <a:r>
              <a:rPr lang="en-GB" sz="1050" b="1" spc="-70" dirty="0">
                <a:latin typeface="Arial Black" panose="020B0A04020102020204" pitchFamily="34" charset="0"/>
                <a:cs typeface="Arial"/>
              </a:rPr>
              <a:t>continues </a:t>
            </a:r>
            <a:r>
              <a:rPr lang="en-GB" sz="1050" b="1" spc="-30" dirty="0">
                <a:latin typeface="Arial Black" panose="020B0A04020102020204" pitchFamily="34" charset="0"/>
                <a:cs typeface="Arial"/>
              </a:rPr>
              <a:t>to </a:t>
            </a:r>
            <a:r>
              <a:rPr lang="en-GB" sz="1050" b="1" spc="-60" dirty="0">
                <a:latin typeface="Arial Black" panose="020B0A04020102020204" pitchFamily="34" charset="0"/>
                <a:cs typeface="Arial"/>
              </a:rPr>
              <a:t>receive </a:t>
            </a:r>
            <a:r>
              <a:rPr lang="en-GB" sz="1050" b="1" spc="-55" dirty="0">
                <a:latin typeface="Arial Black" panose="020B0A04020102020204" pitchFamily="34" charset="0"/>
                <a:cs typeface="Arial"/>
              </a:rPr>
              <a:t>financially via </a:t>
            </a:r>
            <a:r>
              <a:rPr lang="en-GB" sz="1050" b="1" spc="-85" dirty="0">
                <a:latin typeface="Arial Black" panose="020B0A04020102020204" pitchFamily="34" charset="0"/>
                <a:cs typeface="Arial"/>
              </a:rPr>
              <a:t>missions, </a:t>
            </a:r>
            <a:r>
              <a:rPr lang="en-GB" sz="1050" b="1" spc="-80" dirty="0">
                <a:latin typeface="Arial Black" panose="020B0A04020102020204" pitchFamily="34" charset="0"/>
                <a:cs typeface="Arial"/>
              </a:rPr>
              <a:t>overseas </a:t>
            </a:r>
            <a:r>
              <a:rPr lang="en-GB" sz="1050" b="1" spc="-55" dirty="0">
                <a:latin typeface="Arial Black" panose="020B0A04020102020204" pitchFamily="34" charset="0"/>
                <a:cs typeface="Arial"/>
              </a:rPr>
              <a:t>in </a:t>
            </a:r>
            <a:r>
              <a:rPr lang="en-GB" sz="1050" b="1" spc="-50" dirty="0">
                <a:latin typeface="Arial Black" panose="020B0A04020102020204" pitchFamily="34" charset="0"/>
                <a:cs typeface="Arial"/>
              </a:rPr>
              <a:t>particular, </a:t>
            </a:r>
            <a:r>
              <a:rPr lang="en-GB" sz="1050" b="1" spc="-90" dirty="0">
                <a:latin typeface="Arial Black" panose="020B0A04020102020204" pitchFamily="34" charset="0"/>
                <a:cs typeface="Arial"/>
              </a:rPr>
              <a:t>is </a:t>
            </a:r>
            <a:r>
              <a:rPr lang="en-GB" sz="1050" b="1" spc="-55" dirty="0">
                <a:latin typeface="Arial Black" panose="020B0A04020102020204" pitchFamily="34" charset="0"/>
                <a:cs typeface="Arial"/>
              </a:rPr>
              <a:t>substantial. </a:t>
            </a:r>
            <a:r>
              <a:rPr lang="en-GB" sz="1050" b="1" spc="-40" dirty="0">
                <a:latin typeface="Arial Black" panose="020B0A04020102020204" pitchFamily="34" charset="0"/>
                <a:cs typeface="Arial"/>
              </a:rPr>
              <a:t>In </a:t>
            </a:r>
            <a:r>
              <a:rPr lang="en-GB" sz="1050" b="1" spc="-45" dirty="0">
                <a:latin typeface="Arial Black" panose="020B0A04020102020204" pitchFamily="34" charset="0"/>
                <a:cs typeface="Arial"/>
              </a:rPr>
              <a:t>addition, </a:t>
            </a:r>
            <a:r>
              <a:rPr lang="en-GB" sz="1050" b="1" spc="-40" dirty="0">
                <a:latin typeface="Arial Black" panose="020B0A04020102020204" pitchFamily="34" charset="0"/>
                <a:cs typeface="Arial"/>
              </a:rPr>
              <a:t>the </a:t>
            </a:r>
            <a:r>
              <a:rPr lang="en-GB" sz="1050" b="1" spc="-85" dirty="0">
                <a:latin typeface="Arial Black" panose="020B0A04020102020204" pitchFamily="34" charset="0"/>
                <a:cs typeface="Arial"/>
              </a:rPr>
              <a:t>Lord </a:t>
            </a:r>
            <a:r>
              <a:rPr lang="en-GB" sz="1050" b="1" spc="-90" dirty="0">
                <a:latin typeface="Arial Black" panose="020B0A04020102020204" pitchFamily="34" charset="0"/>
                <a:cs typeface="Arial"/>
              </a:rPr>
              <a:t>has </a:t>
            </a:r>
            <a:r>
              <a:rPr lang="en-GB" sz="1050" b="1" spc="-60" dirty="0">
                <a:latin typeface="Arial Black" panose="020B0A04020102020204" pitchFamily="34" charset="0"/>
                <a:cs typeface="Arial"/>
              </a:rPr>
              <a:t>provided  expertise </a:t>
            </a:r>
            <a:r>
              <a:rPr lang="en-GB" sz="1050" b="1" spc="-55" dirty="0">
                <a:latin typeface="Arial Black" panose="020B0A04020102020204" pitchFamily="34" charset="0"/>
                <a:cs typeface="Arial"/>
              </a:rPr>
              <a:t>in </a:t>
            </a:r>
            <a:r>
              <a:rPr lang="en-GB" sz="1050" b="1" spc="-60" dirty="0" err="1">
                <a:latin typeface="Arial Black" panose="020B0A04020102020204" pitchFamily="34" charset="0"/>
                <a:cs typeface="Arial"/>
              </a:rPr>
              <a:t>MFrank</a:t>
            </a:r>
            <a:r>
              <a:rPr lang="en-GB" sz="1050" b="1" spc="-60" dirty="0">
                <a:latin typeface="Arial Black" panose="020B0A04020102020204" pitchFamily="34" charset="0"/>
                <a:cs typeface="Arial"/>
              </a:rPr>
              <a:t> </a:t>
            </a:r>
            <a:r>
              <a:rPr lang="en-GB" sz="1050" b="1" spc="-30" dirty="0">
                <a:latin typeface="Arial Black" panose="020B0A04020102020204" pitchFamily="34" charset="0"/>
                <a:cs typeface="Arial"/>
              </a:rPr>
              <a:t>to </a:t>
            </a:r>
            <a:r>
              <a:rPr lang="en-GB" sz="1050" b="1" spc="-85" dirty="0">
                <a:latin typeface="Arial Black" panose="020B0A04020102020204" pitchFamily="34" charset="0"/>
                <a:cs typeface="Arial"/>
              </a:rPr>
              <a:t>progress </a:t>
            </a:r>
            <a:r>
              <a:rPr lang="en-GB" sz="1050" b="1" spc="-95" dirty="0">
                <a:latin typeface="Arial Black" panose="020B0A04020102020204" pitchFamily="34" charset="0"/>
                <a:cs typeface="Arial"/>
              </a:rPr>
              <a:t>RVG, </a:t>
            </a:r>
            <a:r>
              <a:rPr lang="en-GB" sz="1050" b="1" spc="-70" dirty="0">
                <a:latin typeface="Arial Black" panose="020B0A04020102020204" pitchFamily="34" charset="0"/>
                <a:cs typeface="Arial"/>
              </a:rPr>
              <a:t>which </a:t>
            </a:r>
            <a:r>
              <a:rPr lang="en-GB" sz="1050" b="1" spc="-65" dirty="0">
                <a:latin typeface="Arial Black" panose="020B0A04020102020204" pitchFamily="34" charset="0"/>
                <a:cs typeface="Arial"/>
              </a:rPr>
              <a:t>opened </a:t>
            </a:r>
            <a:r>
              <a:rPr lang="en-GB" sz="1050" b="1" spc="-70" dirty="0">
                <a:latin typeface="Arial Black" panose="020B0A04020102020204" pitchFamily="34" charset="0"/>
                <a:cs typeface="Arial"/>
              </a:rPr>
              <a:t>up </a:t>
            </a:r>
            <a:r>
              <a:rPr lang="en-GB" sz="1050" b="1" spc="-55" dirty="0">
                <a:latin typeface="Arial Black" panose="020B0A04020102020204" pitchFamily="34" charset="0"/>
                <a:cs typeface="Arial"/>
              </a:rPr>
              <a:t>opportunities </a:t>
            </a:r>
            <a:r>
              <a:rPr lang="en-GB" sz="1050" b="1" spc="-65" dirty="0">
                <a:latin typeface="Arial Black" panose="020B0A04020102020204" pitchFamily="34" charset="0"/>
                <a:cs typeface="Arial"/>
              </a:rPr>
              <a:t>leading </a:t>
            </a:r>
            <a:r>
              <a:rPr lang="en-GB" sz="1050" b="1" spc="-30" dirty="0">
                <a:latin typeface="Arial Black" panose="020B0A04020102020204" pitchFamily="34" charset="0"/>
                <a:cs typeface="Arial"/>
              </a:rPr>
              <a:t>to </a:t>
            </a:r>
            <a:r>
              <a:rPr lang="en-GB" sz="1050" b="1" spc="-60" dirty="0">
                <a:latin typeface="Arial Black" panose="020B0A04020102020204" pitchFamily="34" charset="0"/>
                <a:cs typeface="Arial"/>
              </a:rPr>
              <a:t>more </a:t>
            </a:r>
            <a:r>
              <a:rPr lang="en-GB" sz="1050" b="1" spc="-55" dirty="0">
                <a:latin typeface="Arial Black" panose="020B0A04020102020204" pitchFamily="34" charset="0"/>
                <a:cs typeface="Arial"/>
              </a:rPr>
              <a:t>financial </a:t>
            </a:r>
            <a:r>
              <a:rPr lang="en-GB" sz="1050" b="1" spc="-20" dirty="0">
                <a:latin typeface="Arial Black" panose="020B0A04020102020204" pitchFamily="34" charset="0"/>
                <a:cs typeface="Arial"/>
              </a:rPr>
              <a:t>&amp; </a:t>
            </a:r>
            <a:r>
              <a:rPr lang="en-GB" sz="1050" b="1" spc="-55" dirty="0">
                <a:latin typeface="Arial Black" panose="020B0A04020102020204" pitchFamily="34" charset="0"/>
                <a:cs typeface="Arial"/>
              </a:rPr>
              <a:t>in-kind </a:t>
            </a:r>
            <a:r>
              <a:rPr lang="en-GB" sz="1050" b="1" spc="-60" dirty="0">
                <a:latin typeface="Arial Black" panose="020B0A04020102020204" pitchFamily="34" charset="0"/>
                <a:cs typeface="Arial"/>
              </a:rPr>
              <a:t>donations, </a:t>
            </a:r>
            <a:r>
              <a:rPr lang="en-GB" sz="1050" b="1" spc="-100" dirty="0">
                <a:latin typeface="Arial Black" panose="020B0A04020102020204" pitchFamily="34" charset="0"/>
                <a:cs typeface="Arial"/>
              </a:rPr>
              <a:t>as </a:t>
            </a:r>
            <a:r>
              <a:rPr lang="en-GB" sz="1050" b="1" spc="-35" dirty="0">
                <a:latin typeface="Arial Black" panose="020B0A04020102020204" pitchFamily="34" charset="0"/>
                <a:cs typeface="Arial"/>
              </a:rPr>
              <a:t>well  </a:t>
            </a:r>
            <a:r>
              <a:rPr lang="en-GB" sz="1050" b="1" spc="-100" dirty="0">
                <a:latin typeface="Arial Black" panose="020B0A04020102020204" pitchFamily="34" charset="0"/>
                <a:cs typeface="Arial"/>
              </a:rPr>
              <a:t>as </a:t>
            </a:r>
            <a:r>
              <a:rPr lang="en-GB" sz="1050" b="1" spc="-60" dirty="0">
                <a:latin typeface="Arial Black" panose="020B0A04020102020204" pitchFamily="34" charset="0"/>
                <a:cs typeface="Arial"/>
              </a:rPr>
              <a:t>promoting </a:t>
            </a:r>
            <a:r>
              <a:rPr lang="en-GB" sz="1050" b="1" spc="-125" dirty="0">
                <a:latin typeface="Arial Black" panose="020B0A04020102020204" pitchFamily="34" charset="0"/>
                <a:cs typeface="Arial"/>
              </a:rPr>
              <a:t>SSI </a:t>
            </a:r>
            <a:r>
              <a:rPr lang="en-GB" sz="1050" b="1" spc="-35" dirty="0">
                <a:latin typeface="Arial Black" panose="020B0A04020102020204" pitchFamily="34" charset="0"/>
                <a:cs typeface="Arial"/>
              </a:rPr>
              <a:t>far </a:t>
            </a:r>
            <a:r>
              <a:rPr lang="en-GB" sz="1050" b="1" spc="-20" dirty="0">
                <a:latin typeface="Arial Black" panose="020B0A04020102020204" pitchFamily="34" charset="0"/>
                <a:cs typeface="Arial"/>
              </a:rPr>
              <a:t>&amp; </a:t>
            </a:r>
            <a:r>
              <a:rPr lang="en-GB" sz="1050" b="1" spc="-40" dirty="0">
                <a:latin typeface="Arial Black" panose="020B0A04020102020204" pitchFamily="34" charset="0"/>
                <a:cs typeface="Arial"/>
              </a:rPr>
              <a:t>wide. </a:t>
            </a:r>
            <a:r>
              <a:rPr lang="en-GB" sz="1050" b="1" spc="-80" dirty="0">
                <a:latin typeface="Arial Black" panose="020B0A04020102020204" pitchFamily="34" charset="0"/>
                <a:cs typeface="Arial"/>
              </a:rPr>
              <a:t>The </a:t>
            </a:r>
            <a:r>
              <a:rPr lang="en-GB" sz="1050" b="1" spc="-85" dirty="0">
                <a:latin typeface="Arial Black" panose="020B0A04020102020204" pitchFamily="34" charset="0"/>
                <a:cs typeface="Arial"/>
              </a:rPr>
              <a:t>Lord </a:t>
            </a:r>
            <a:r>
              <a:rPr lang="en-GB" sz="1050" b="1" spc="-90" dirty="0">
                <a:latin typeface="Arial Black" panose="020B0A04020102020204" pitchFamily="34" charset="0"/>
                <a:cs typeface="Arial"/>
              </a:rPr>
              <a:t>has </a:t>
            </a:r>
            <a:r>
              <a:rPr lang="en-GB" sz="1050" b="1" spc="-65" dirty="0">
                <a:latin typeface="Arial Black" panose="020B0A04020102020204" pitchFamily="34" charset="0"/>
                <a:cs typeface="Arial"/>
              </a:rPr>
              <a:t>touched </a:t>
            </a:r>
            <a:r>
              <a:rPr lang="en-GB" sz="1050" b="1" spc="-105" dirty="0">
                <a:latin typeface="Arial Black" panose="020B0A04020102020204" pitchFamily="34" charset="0"/>
                <a:cs typeface="Arial"/>
              </a:rPr>
              <a:t>so </a:t>
            </a:r>
            <a:r>
              <a:rPr lang="en-GB" sz="1050" b="1" spc="-70" dirty="0">
                <a:latin typeface="Arial Black" panose="020B0A04020102020204" pitchFamily="34" charset="0"/>
                <a:cs typeface="Arial"/>
              </a:rPr>
              <a:t>many </a:t>
            </a:r>
            <a:r>
              <a:rPr lang="en-GB" sz="1050" b="1" spc="-60" dirty="0">
                <a:latin typeface="Arial Black" panose="020B0A04020102020204" pitchFamily="34" charset="0"/>
                <a:cs typeface="Arial"/>
              </a:rPr>
              <a:t>people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take </a:t>
            </a:r>
            <a:r>
              <a:rPr lang="en-GB" sz="1050" b="1" spc="-130" dirty="0">
                <a:latin typeface="Arial Black" panose="020B0A04020102020204" pitchFamily="34" charset="0"/>
                <a:cs typeface="Arial"/>
              </a:rPr>
              <a:t>SSI </a:t>
            </a:r>
            <a:r>
              <a:rPr lang="en-GB" sz="1050" b="1" spc="-30" dirty="0">
                <a:latin typeface="Arial Black" panose="020B0A04020102020204" pitchFamily="34" charset="0"/>
                <a:cs typeface="Arial"/>
              </a:rPr>
              <a:t>to </a:t>
            </a:r>
            <a:r>
              <a:rPr lang="en-GB" sz="1050" b="1" spc="-50" dirty="0">
                <a:latin typeface="Arial Black" panose="020B0A04020102020204" pitchFamily="34" charset="0"/>
                <a:cs typeface="Arial"/>
              </a:rPr>
              <a:t>where </a:t>
            </a:r>
            <a:r>
              <a:rPr lang="en-GB" sz="1050" b="1" spc="-15" dirty="0">
                <a:latin typeface="Arial Black" panose="020B0A04020102020204" pitchFamily="34" charset="0"/>
                <a:cs typeface="Arial"/>
              </a:rPr>
              <a:t>it </a:t>
            </a:r>
            <a:r>
              <a:rPr lang="en-GB" sz="1050" b="1" spc="-90" dirty="0">
                <a:latin typeface="Arial Black" panose="020B0A04020102020204" pitchFamily="34" charset="0"/>
                <a:cs typeface="Arial"/>
              </a:rPr>
              <a:t>is</a:t>
            </a:r>
            <a:r>
              <a:rPr lang="en-GB" sz="1050" b="1" spc="-95" dirty="0">
                <a:latin typeface="Arial Black" panose="020B0A04020102020204" pitchFamily="34" charset="0"/>
                <a:cs typeface="Arial"/>
              </a:rPr>
              <a:t> </a:t>
            </a:r>
            <a:r>
              <a:rPr lang="en-GB" sz="1050" b="1" spc="-50" dirty="0">
                <a:latin typeface="Arial Black" panose="020B0A04020102020204" pitchFamily="34" charset="0"/>
                <a:cs typeface="Arial"/>
              </a:rPr>
              <a:t>now.</a:t>
            </a:r>
            <a:endParaRPr lang="en-GB" sz="1050" dirty="0">
              <a:latin typeface="Arial Black" panose="020B0A04020102020204" pitchFamily="34" charset="0"/>
              <a:cs typeface="Arial"/>
            </a:endParaRPr>
          </a:p>
          <a:p>
            <a:pPr marL="12700" marR="5580380">
              <a:lnSpc>
                <a:spcPct val="203300"/>
              </a:lnSpc>
            </a:pPr>
            <a:r>
              <a:rPr lang="en-GB" sz="1050" b="1" spc="-95" dirty="0">
                <a:latin typeface="Arial Black" panose="020B0A04020102020204" pitchFamily="34" charset="0"/>
                <a:cs typeface="Arial"/>
              </a:rPr>
              <a:t>Th</a:t>
            </a:r>
            <a:r>
              <a:rPr lang="en-GB" sz="1050" b="1" spc="-60" dirty="0">
                <a:latin typeface="Arial Black" panose="020B0A04020102020204" pitchFamily="34" charset="0"/>
                <a:cs typeface="Arial"/>
              </a:rPr>
              <a:t>a</a:t>
            </a:r>
            <a:r>
              <a:rPr lang="en-GB" sz="1050" b="1" spc="-70" dirty="0">
                <a:latin typeface="Arial Black" panose="020B0A04020102020204" pitchFamily="34" charset="0"/>
                <a:cs typeface="Arial"/>
              </a:rPr>
              <a:t>n</a:t>
            </a:r>
            <a:r>
              <a:rPr lang="en-GB" sz="1050" b="1" spc="-80" dirty="0">
                <a:latin typeface="Arial Black" panose="020B0A04020102020204" pitchFamily="34" charset="0"/>
                <a:cs typeface="Arial"/>
              </a:rPr>
              <a:t>ks  </a:t>
            </a:r>
            <a:r>
              <a:rPr lang="en-GB" sz="1050" b="1" spc="-95" dirty="0">
                <a:latin typeface="Arial Black" panose="020B0A04020102020204" pitchFamily="34" charset="0"/>
                <a:cs typeface="Arial"/>
              </a:rPr>
              <a:t>Bing</a:t>
            </a:r>
          </a:p>
          <a:p>
            <a:pPr marL="12700" marR="5580380">
              <a:lnSpc>
                <a:spcPct val="203300"/>
              </a:lnSpc>
            </a:pPr>
            <a:r>
              <a:rPr lang="en-GB" sz="1050" spc="-95" dirty="0">
                <a:latin typeface="Arial Black" panose="020B0A04020102020204" pitchFamily="34" charset="0"/>
                <a:cs typeface="Arial"/>
              </a:rPr>
              <a:t>-------------------------------------------------------</a:t>
            </a:r>
          </a:p>
          <a:p>
            <a:pPr marL="12700" marR="5580380">
              <a:lnSpc>
                <a:spcPct val="203300"/>
              </a:lnSpc>
            </a:pPr>
            <a:r>
              <a:rPr lang="en-PH" sz="1050" b="1" spc="-70" dirty="0">
                <a:latin typeface="Arial Black" panose="020B0A04020102020204" pitchFamily="34" charset="0"/>
                <a:cs typeface="Arial"/>
                <a:hlinkClick r:id="rId10"/>
              </a:rPr>
              <a:t>Eufemia </a:t>
            </a:r>
            <a:r>
              <a:rPr lang="en-PH" sz="1050" b="1" spc="-85" dirty="0">
                <a:latin typeface="Arial Black" panose="020B0A04020102020204" pitchFamily="34" charset="0"/>
                <a:cs typeface="Arial"/>
                <a:hlinkClick r:id="rId10"/>
              </a:rPr>
              <a:t>Tobias</a:t>
            </a:r>
            <a:r>
              <a:rPr lang="en-PH" sz="1050" b="1" spc="-60" dirty="0">
                <a:latin typeface="Arial Black" panose="020B0A04020102020204" pitchFamily="34" charset="0"/>
                <a:cs typeface="Arial"/>
                <a:hlinkClick r:id="rId10"/>
              </a:rPr>
              <a:t> </a:t>
            </a:r>
            <a:r>
              <a:rPr lang="en-PH" sz="1050" b="1" spc="-40" dirty="0">
                <a:latin typeface="Arial Black" panose="020B0A04020102020204" pitchFamily="34" charset="0"/>
                <a:cs typeface="Arial"/>
                <a:hlinkClick r:id="rId10"/>
              </a:rPr>
              <a:t>Munn</a:t>
            </a:r>
            <a:endParaRPr lang="en-PH" sz="1050" b="1" spc="-40" dirty="0">
              <a:latin typeface="Arial Black" panose="020B0A04020102020204" pitchFamily="34" charset="0"/>
              <a:cs typeface="Arial"/>
            </a:endParaRPr>
          </a:p>
          <a:p>
            <a:pPr marL="12700" marR="5580380">
              <a:lnSpc>
                <a:spcPct val="203300"/>
              </a:lnSpc>
            </a:pPr>
            <a:endParaRPr lang="en-PH" sz="1050" b="1" spc="-40" dirty="0">
              <a:latin typeface="Arial Black" panose="020B0A04020102020204" pitchFamily="34" charset="0"/>
              <a:cs typeface="Arial"/>
            </a:endParaRPr>
          </a:p>
          <a:p>
            <a:pPr>
              <a:lnSpc>
                <a:spcPts val="1045"/>
              </a:lnSpc>
            </a:pPr>
            <a:r>
              <a:rPr lang="en-GB" sz="1050" b="1" spc="-75" dirty="0">
                <a:latin typeface="Arial Black" panose="020B0A04020102020204" pitchFamily="34" charset="0"/>
                <a:cs typeface="Arial"/>
              </a:rPr>
              <a:t>Frank </a:t>
            </a:r>
            <a:r>
              <a:rPr lang="en-GB" sz="1050" b="1" spc="-65" dirty="0">
                <a:latin typeface="Arial Black" panose="020B0A04020102020204" pitchFamily="34" charset="0"/>
                <a:cs typeface="Arial"/>
              </a:rPr>
              <a:t>spent </a:t>
            </a:r>
            <a:r>
              <a:rPr lang="en-GB" sz="1050" b="1" spc="-45" dirty="0">
                <a:latin typeface="Arial Black" panose="020B0A04020102020204" pitchFamily="34" charset="0"/>
                <a:cs typeface="Arial"/>
              </a:rPr>
              <a:t>4 </a:t>
            </a:r>
            <a:r>
              <a:rPr lang="en-GB" sz="1050" b="1" spc="-90" dirty="0">
                <a:latin typeface="Arial Black" panose="020B0A04020102020204" pitchFamily="34" charset="0"/>
                <a:cs typeface="Arial"/>
              </a:rPr>
              <a:t>days </a:t>
            </a:r>
            <a:r>
              <a:rPr lang="en-GB" sz="1050" b="1" spc="-70" dirty="0">
                <a:latin typeface="Arial Black" panose="020B0A04020102020204" pitchFamily="34" charset="0"/>
                <a:cs typeface="Arial"/>
              </a:rPr>
              <a:t>during </a:t>
            </a:r>
            <a:r>
              <a:rPr lang="en-GB" sz="1050" b="1" spc="-70" dirty="0" err="1">
                <a:latin typeface="Arial Black" panose="020B0A04020102020204" pitchFamily="34" charset="0"/>
                <a:cs typeface="Arial"/>
              </a:rPr>
              <a:t>Ho</a:t>
            </a:r>
            <a:r>
              <a:rPr lang="en-GB" sz="1050" b="1" spc="-75" dirty="0" err="1">
                <a:solidFill>
                  <a:prstClr val="black"/>
                </a:solidFill>
                <a:latin typeface="Arial Black" panose="020B0A04020102020204" pitchFamily="34" charset="0"/>
                <a:cs typeface="Arial"/>
              </a:rPr>
              <a:t>Frank</a:t>
            </a:r>
            <a:r>
              <a:rPr lang="en-GB" sz="1050" b="1" spc="-75" dirty="0">
                <a:solidFill>
                  <a:prstClr val="black"/>
                </a:solidFill>
                <a:latin typeface="Arial Black" panose="020B0A04020102020204" pitchFamily="34" charset="0"/>
                <a:cs typeface="Arial"/>
              </a:rPr>
              <a:t> </a:t>
            </a:r>
            <a:r>
              <a:rPr lang="en-GB" sz="1050" b="1" spc="-65" dirty="0">
                <a:solidFill>
                  <a:prstClr val="black"/>
                </a:solidFill>
                <a:latin typeface="Arial Black" panose="020B0A04020102020204" pitchFamily="34" charset="0"/>
                <a:cs typeface="Arial"/>
              </a:rPr>
              <a:t>spent </a:t>
            </a:r>
            <a:r>
              <a:rPr lang="en-GB" sz="1050" b="1" spc="-45" dirty="0">
                <a:solidFill>
                  <a:prstClr val="black"/>
                </a:solidFill>
                <a:latin typeface="Arial Black" panose="020B0A04020102020204" pitchFamily="34" charset="0"/>
                <a:cs typeface="Arial"/>
              </a:rPr>
              <a:t>4 </a:t>
            </a:r>
            <a:r>
              <a:rPr lang="en-GB" sz="1050" b="1" spc="-90" dirty="0">
                <a:solidFill>
                  <a:prstClr val="black"/>
                </a:solidFill>
                <a:latin typeface="Arial Black" panose="020B0A04020102020204" pitchFamily="34" charset="0"/>
                <a:cs typeface="Arial"/>
              </a:rPr>
              <a:t>days </a:t>
            </a:r>
            <a:r>
              <a:rPr lang="en-GB" sz="1050" b="1" spc="-70" dirty="0">
                <a:solidFill>
                  <a:prstClr val="black"/>
                </a:solidFill>
                <a:latin typeface="Arial Black" panose="020B0A04020102020204" pitchFamily="34" charset="0"/>
                <a:cs typeface="Arial"/>
              </a:rPr>
              <a:t>during Holy </a:t>
            </a:r>
            <a:r>
              <a:rPr lang="en-GB" sz="1050" b="1" spc="-55" dirty="0">
                <a:solidFill>
                  <a:prstClr val="black"/>
                </a:solidFill>
                <a:latin typeface="Arial Black" panose="020B0A04020102020204" pitchFamily="34" charset="0"/>
                <a:cs typeface="Arial"/>
              </a:rPr>
              <a:t>Week in </a:t>
            </a:r>
            <a:r>
              <a:rPr lang="en-GB" sz="1050" b="1" spc="-60" dirty="0" err="1">
                <a:solidFill>
                  <a:prstClr val="black"/>
                </a:solidFill>
                <a:latin typeface="Arial Black" panose="020B0A04020102020204" pitchFamily="34" charset="0"/>
                <a:cs typeface="Arial"/>
              </a:rPr>
              <a:t>Balabagan</a:t>
            </a:r>
            <a:r>
              <a:rPr lang="en-GB" sz="1050" b="1" spc="-60" dirty="0">
                <a:solidFill>
                  <a:prstClr val="black"/>
                </a:solidFill>
                <a:latin typeface="Arial Black" panose="020B0A04020102020204" pitchFamily="34" charset="0"/>
                <a:cs typeface="Arial"/>
              </a:rPr>
              <a:t>... </a:t>
            </a:r>
            <a:r>
              <a:rPr lang="en-GB" sz="1050" b="1" spc="-105" dirty="0">
                <a:solidFill>
                  <a:prstClr val="black"/>
                </a:solidFill>
                <a:latin typeface="Arial Black" panose="020B0A04020102020204" pitchFamily="34" charset="0"/>
                <a:cs typeface="Arial"/>
              </a:rPr>
              <a:t>so </a:t>
            </a:r>
            <a:r>
              <a:rPr lang="en-GB" sz="1050" b="1" spc="-60" dirty="0">
                <a:solidFill>
                  <a:prstClr val="black"/>
                </a:solidFill>
                <a:latin typeface="Arial Black" panose="020B0A04020102020204" pitchFamily="34" charset="0"/>
                <a:cs typeface="Arial"/>
              </a:rPr>
              <a:t>very </a:t>
            </a:r>
            <a:r>
              <a:rPr lang="en-GB" sz="1050" b="1" spc="-75" dirty="0">
                <a:solidFill>
                  <a:prstClr val="black"/>
                </a:solidFill>
                <a:latin typeface="Arial Black" panose="020B0A04020102020204" pitchFamily="34" charset="0"/>
                <a:cs typeface="Arial"/>
              </a:rPr>
              <a:t>nice </a:t>
            </a:r>
            <a:r>
              <a:rPr lang="en-GB" sz="1050" b="1" spc="-45" dirty="0">
                <a:solidFill>
                  <a:prstClr val="black"/>
                </a:solidFill>
                <a:latin typeface="Arial Black" panose="020B0A04020102020204" pitchFamily="34" charset="0"/>
                <a:cs typeface="Arial"/>
              </a:rPr>
              <a:t>of </a:t>
            </a:r>
            <a:r>
              <a:rPr lang="en-GB" sz="1050" b="1" spc="-60" dirty="0">
                <a:solidFill>
                  <a:prstClr val="black"/>
                </a:solidFill>
                <a:latin typeface="Arial Black" panose="020B0A04020102020204" pitchFamily="34" charset="0"/>
                <a:cs typeface="Arial"/>
              </a:rPr>
              <a:t>him </a:t>
            </a:r>
            <a:r>
              <a:rPr lang="en-GB" sz="1050" b="1" spc="-65" dirty="0">
                <a:solidFill>
                  <a:prstClr val="black"/>
                </a:solidFill>
                <a:latin typeface="Arial Black" panose="020B0A04020102020204" pitchFamily="34" charset="0"/>
                <a:cs typeface="Arial"/>
              </a:rPr>
              <a:t>and </a:t>
            </a:r>
            <a:r>
              <a:rPr lang="en-GB" sz="1050" b="1" spc="-45" dirty="0">
                <a:solidFill>
                  <a:prstClr val="black"/>
                </a:solidFill>
                <a:latin typeface="Arial Black" panose="020B0A04020102020204" pitchFamily="34" charset="0"/>
                <a:cs typeface="Arial"/>
              </a:rPr>
              <a:t>we are </a:t>
            </a:r>
            <a:r>
              <a:rPr lang="en-GB" sz="1050" b="1" spc="-40" dirty="0">
                <a:solidFill>
                  <a:prstClr val="black"/>
                </a:solidFill>
                <a:latin typeface="Arial Black" panose="020B0A04020102020204" pitchFamily="34" charset="0"/>
                <a:cs typeface="Arial"/>
              </a:rPr>
              <a:t>fortunate </a:t>
            </a:r>
            <a:r>
              <a:rPr lang="en-GB" sz="1050" b="1" spc="-35" dirty="0">
                <a:solidFill>
                  <a:prstClr val="black"/>
                </a:solidFill>
                <a:latin typeface="Arial Black" panose="020B0A04020102020204" pitchFamily="34" charset="0"/>
                <a:cs typeface="Arial"/>
              </a:rPr>
              <a:t>to </a:t>
            </a:r>
            <a:r>
              <a:rPr lang="en-GB" sz="1050" b="1" spc="-65" dirty="0">
                <a:solidFill>
                  <a:prstClr val="black"/>
                </a:solidFill>
                <a:latin typeface="Arial Black" panose="020B0A04020102020204" pitchFamily="34" charset="0"/>
                <a:cs typeface="Arial"/>
              </a:rPr>
              <a:t>have </a:t>
            </a:r>
            <a:r>
              <a:rPr lang="en-GB" sz="1050" b="1" spc="-60" dirty="0">
                <a:solidFill>
                  <a:prstClr val="black"/>
                </a:solidFill>
                <a:latin typeface="Arial Black" panose="020B0A04020102020204" pitchFamily="34" charset="0"/>
                <a:cs typeface="Arial"/>
              </a:rPr>
              <a:t>him </a:t>
            </a:r>
            <a:r>
              <a:rPr lang="en-GB" sz="1050" b="1" spc="-70" dirty="0">
                <a:solidFill>
                  <a:prstClr val="black"/>
                </a:solidFill>
                <a:latin typeface="Arial Black" panose="020B0A04020102020204" pitchFamily="34" charset="0"/>
                <a:cs typeface="Arial"/>
              </a:rPr>
              <a:t>do</a:t>
            </a:r>
            <a:r>
              <a:rPr lang="en-GB" sz="1050" b="1" spc="-45" dirty="0">
                <a:solidFill>
                  <a:prstClr val="black"/>
                </a:solidFill>
                <a:latin typeface="Arial Black" panose="020B0A04020102020204" pitchFamily="34" charset="0"/>
                <a:cs typeface="Arial"/>
              </a:rPr>
              <a:t> </a:t>
            </a:r>
            <a:r>
              <a:rPr lang="en-GB" sz="1050" b="1" spc="-50" dirty="0">
                <a:solidFill>
                  <a:prstClr val="black"/>
                </a:solidFill>
                <a:latin typeface="Arial Black" panose="020B0A04020102020204" pitchFamily="34" charset="0"/>
                <a:cs typeface="Arial"/>
              </a:rPr>
              <a:t>administrative  functions in my absence and of my brother Ben, who had just started a new job in Calamba, Laguna. Frank endeared </a:t>
            </a:r>
            <a:r>
              <a:rPr lang="en-GB" sz="1050" b="1" spc="-65" dirty="0">
                <a:latin typeface="Arial Black" panose="020B0A04020102020204" pitchFamily="34" charset="0"/>
                <a:cs typeface="Arial"/>
              </a:rPr>
              <a:t>himself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the </a:t>
            </a:r>
            <a:r>
              <a:rPr lang="en-GB" sz="1050" b="1" spc="-45" dirty="0">
                <a:latin typeface="Arial Black" panose="020B0A04020102020204" pitchFamily="34" charset="0"/>
                <a:cs typeface="Arial"/>
              </a:rPr>
              <a:t>faculty--- </a:t>
            </a:r>
            <a:r>
              <a:rPr lang="en-GB" sz="1050" b="1" spc="-75" dirty="0">
                <a:latin typeface="Arial Black" panose="020B0A04020102020204" pitchFamily="34" charset="0"/>
                <a:cs typeface="Arial"/>
              </a:rPr>
              <a:t>accomplished </a:t>
            </a:r>
            <a:r>
              <a:rPr lang="en-GB" sz="1050" b="1" spc="-60" dirty="0">
                <a:latin typeface="Arial Black" panose="020B0A04020102020204" pitchFamily="34" charset="0"/>
                <a:cs typeface="Arial"/>
              </a:rPr>
              <a:t>a </a:t>
            </a:r>
            <a:r>
              <a:rPr lang="en-GB" sz="1050" b="1" spc="-25" dirty="0">
                <a:latin typeface="Arial Black" panose="020B0A04020102020204" pitchFamily="34" charset="0"/>
                <a:cs typeface="Arial"/>
              </a:rPr>
              <a:t>lot! </a:t>
            </a:r>
            <a:r>
              <a:rPr lang="en-GB" sz="1050" b="1" spc="-70" dirty="0">
                <a:latin typeface="Arial Black" panose="020B0A04020102020204" pitchFamily="34" charset="0"/>
                <a:cs typeface="Arial"/>
              </a:rPr>
              <a:t>He </a:t>
            </a:r>
            <a:r>
              <a:rPr lang="en-GB" sz="1050" b="1" spc="-90" dirty="0">
                <a:latin typeface="Arial Black" panose="020B0A04020102020204" pitchFamily="34" charset="0"/>
                <a:cs typeface="Arial"/>
              </a:rPr>
              <a:t>is </a:t>
            </a:r>
            <a:r>
              <a:rPr lang="en-GB" sz="1050" b="1" spc="-45" dirty="0">
                <a:latin typeface="Arial Black" panose="020B0A04020102020204" pitchFamily="34" charset="0"/>
                <a:cs typeface="Arial"/>
              </a:rPr>
              <a:t>not </a:t>
            </a:r>
            <a:r>
              <a:rPr lang="en-GB" sz="1050" b="1" spc="-65" dirty="0">
                <a:latin typeface="Arial Black" panose="020B0A04020102020204" pitchFamily="34" charset="0"/>
                <a:cs typeface="Arial"/>
              </a:rPr>
              <a:t>only </a:t>
            </a:r>
            <a:r>
              <a:rPr lang="en-GB" sz="1050" b="1" spc="-60" dirty="0">
                <a:latin typeface="Arial Black" panose="020B0A04020102020204" pitchFamily="34" charset="0"/>
                <a:cs typeface="Arial"/>
              </a:rPr>
              <a:t>a </a:t>
            </a:r>
            <a:r>
              <a:rPr lang="en-GB" sz="1050" b="1" spc="-65" dirty="0">
                <a:latin typeface="Arial Black" panose="020B0A04020102020204" pitchFamily="34" charset="0"/>
                <a:cs typeface="Arial"/>
              </a:rPr>
              <a:t>consultant </a:t>
            </a:r>
            <a:r>
              <a:rPr lang="en-GB" sz="1050" b="1" spc="-45" dirty="0">
                <a:latin typeface="Arial Black" panose="020B0A04020102020204" pitchFamily="34" charset="0"/>
                <a:cs typeface="Arial"/>
              </a:rPr>
              <a:t>but </a:t>
            </a:r>
            <a:r>
              <a:rPr lang="en-GB" sz="1050" b="1" spc="-75" dirty="0">
                <a:latin typeface="Arial Black" panose="020B0A04020102020204" pitchFamily="34" charset="0"/>
                <a:cs typeface="Arial"/>
              </a:rPr>
              <a:t>also</a:t>
            </a:r>
            <a:r>
              <a:rPr lang="en-GB" sz="1050" b="1" spc="85" dirty="0">
                <a:latin typeface="Arial Black" panose="020B0A04020102020204" pitchFamily="34" charset="0"/>
                <a:cs typeface="Arial"/>
              </a:rPr>
              <a:t> </a:t>
            </a:r>
            <a:r>
              <a:rPr lang="en-GB" sz="1050" b="1" spc="-114" dirty="0">
                <a:latin typeface="Arial Black" panose="020B0A04020102020204" pitchFamily="34" charset="0"/>
                <a:cs typeface="Arial"/>
              </a:rPr>
              <a:t>BOT </a:t>
            </a:r>
            <a:r>
              <a:rPr lang="en-GB" sz="1050" b="1" spc="-55" dirty="0">
                <a:latin typeface="Arial Black" panose="020B0A04020102020204" pitchFamily="34" charset="0"/>
                <a:cs typeface="Arial"/>
              </a:rPr>
              <a:t>member.</a:t>
            </a:r>
            <a:endParaRPr lang="en-PH" sz="1050" b="1" spc="-85" dirty="0">
              <a:latin typeface="Arial Black" panose="020B0A04020102020204" pitchFamily="34" charset="0"/>
              <a:cs typeface="Arial"/>
            </a:endParaRPr>
          </a:p>
          <a:p>
            <a:pPr marL="12700">
              <a:lnSpc>
                <a:spcPct val="100000"/>
              </a:lnSpc>
              <a:spcBef>
                <a:spcPts val="20"/>
              </a:spcBef>
            </a:pPr>
            <a:r>
              <a:rPr lang="en-PH" sz="900" dirty="0">
                <a:latin typeface="Arial"/>
                <a:cs typeface="Arial"/>
              </a:rPr>
              <a:t> </a:t>
            </a:r>
            <a:endParaRPr sz="900" dirty="0">
              <a:latin typeface="Arial"/>
              <a:cs typeface="Arial"/>
            </a:endParaRPr>
          </a:p>
        </p:txBody>
      </p:sp>
      <p:sp>
        <p:nvSpPr>
          <p:cNvPr id="5" name="object 5"/>
          <p:cNvSpPr/>
          <p:nvPr/>
        </p:nvSpPr>
        <p:spPr>
          <a:xfrm>
            <a:off x="3165982" y="3923410"/>
            <a:ext cx="26034" cy="10795"/>
          </a:xfrm>
          <a:custGeom>
            <a:avLst/>
            <a:gdLst/>
            <a:ahLst/>
            <a:cxnLst/>
            <a:rect l="l" t="t" r="r" b="b"/>
            <a:pathLst>
              <a:path w="26035" h="10795">
                <a:moveTo>
                  <a:pt x="0" y="10667"/>
                </a:moveTo>
                <a:lnTo>
                  <a:pt x="25907" y="10667"/>
                </a:lnTo>
                <a:lnTo>
                  <a:pt x="25907" y="0"/>
                </a:lnTo>
                <a:lnTo>
                  <a:pt x="0" y="0"/>
                </a:lnTo>
                <a:lnTo>
                  <a:pt x="0" y="10667"/>
                </a:lnTo>
                <a:close/>
              </a:path>
            </a:pathLst>
          </a:custGeom>
          <a:solidFill>
            <a:srgbClr val="D13438"/>
          </a:solidFill>
        </p:spPr>
        <p:txBody>
          <a:bodyPr wrap="square" lIns="0" tIns="0" rIns="0" bIns="0" rtlCol="0"/>
          <a:lstStyle/>
          <a:p>
            <a:endParaRPr/>
          </a:p>
        </p:txBody>
      </p:sp>
      <p:sp>
        <p:nvSpPr>
          <p:cNvPr id="15" name="object 15"/>
          <p:cNvSpPr/>
          <p:nvPr/>
        </p:nvSpPr>
        <p:spPr>
          <a:xfrm>
            <a:off x="198424" y="381000"/>
            <a:ext cx="716280" cy="71627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228600" y="152400"/>
            <a:ext cx="7315200" cy="9967409"/>
          </a:xfrm>
          <a:prstGeom prst="rect">
            <a:avLst/>
          </a:prstGeom>
        </p:spPr>
        <p:txBody>
          <a:bodyPr vert="horz" wrap="square" lIns="0" tIns="12700" rIns="0" bIns="0" rtlCol="0">
            <a:spAutoFit/>
          </a:bodyPr>
          <a:lstStyle/>
          <a:p>
            <a:pPr marL="974090">
              <a:lnSpc>
                <a:spcPct val="100000"/>
              </a:lnSpc>
              <a:spcBef>
                <a:spcPts val="100"/>
              </a:spcBef>
            </a:pPr>
            <a:r>
              <a:rPr sz="1050" b="1" spc="-60" dirty="0">
                <a:latin typeface="Arial Black" panose="020B0A04020102020204" pitchFamily="34" charset="0"/>
                <a:cs typeface="Arial"/>
                <a:hlinkClick r:id="rId2"/>
              </a:rPr>
              <a:t>April </a:t>
            </a:r>
            <a:r>
              <a:rPr sz="1050" b="1" spc="-45" dirty="0">
                <a:latin typeface="Arial Black" panose="020B0A04020102020204" pitchFamily="34" charset="0"/>
                <a:cs typeface="Arial"/>
                <a:hlinkClick r:id="rId2"/>
              </a:rPr>
              <a:t>30 </a:t>
            </a:r>
            <a:r>
              <a:rPr sz="1050" b="1" spc="-10" dirty="0">
                <a:latin typeface="Arial Black" panose="020B0A04020102020204" pitchFamily="34" charset="0"/>
                <a:cs typeface="Arial"/>
              </a:rPr>
              <a:t>·</a:t>
            </a:r>
            <a:endParaRPr sz="1050" dirty="0">
              <a:latin typeface="Arial Black" panose="020B0A04020102020204" pitchFamily="34" charset="0"/>
              <a:cs typeface="Arial"/>
            </a:endParaRPr>
          </a:p>
          <a:p>
            <a:pPr marL="974090" marR="5080">
              <a:lnSpc>
                <a:spcPts val="1100"/>
              </a:lnSpc>
              <a:spcBef>
                <a:spcPts val="30"/>
              </a:spcBef>
            </a:pPr>
            <a:r>
              <a:rPr sz="1050" b="1" spc="-20" dirty="0">
                <a:latin typeface="Arial Black" panose="020B0A04020102020204" pitchFamily="34" charset="0"/>
                <a:cs typeface="Arial"/>
              </a:rPr>
              <a:t>My </a:t>
            </a:r>
            <a:r>
              <a:rPr sz="1050" b="1" spc="-70" dirty="0">
                <a:latin typeface="Arial Black" panose="020B0A04020102020204" pitchFamily="34" charset="0"/>
                <a:cs typeface="Arial"/>
              </a:rPr>
              <a:t>thoughts </a:t>
            </a:r>
            <a:r>
              <a:rPr sz="1050" b="1" spc="-50" dirty="0">
                <a:latin typeface="Arial Black" panose="020B0A04020102020204" pitchFamily="34" charset="0"/>
                <a:cs typeface="Arial"/>
              </a:rPr>
              <a:t>from </a:t>
            </a:r>
            <a:r>
              <a:rPr sz="1050" b="1" spc="-75" dirty="0">
                <a:latin typeface="Arial Black" panose="020B0A04020102020204" pitchFamily="34" charset="0"/>
                <a:cs typeface="Arial"/>
              </a:rPr>
              <a:t>my porch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"healing </a:t>
            </a:r>
            <a:r>
              <a:rPr sz="1050" b="1" spc="-60" dirty="0">
                <a:latin typeface="Arial Black" panose="020B0A04020102020204" pitchFamily="34" charset="0"/>
                <a:cs typeface="Arial"/>
              </a:rPr>
              <a:t>haven" </a:t>
            </a:r>
            <a:r>
              <a:rPr sz="1050" b="1" spc="-40" dirty="0">
                <a:latin typeface="Arial Black" panose="020B0A04020102020204" pitchFamily="34" charset="0"/>
                <a:cs typeface="Arial"/>
              </a:rPr>
              <a:t>take </a:t>
            </a:r>
            <a:r>
              <a:rPr sz="1050" b="1" spc="-65" dirty="0">
                <a:latin typeface="Arial Black" panose="020B0A04020102020204" pitchFamily="34" charset="0"/>
                <a:cs typeface="Arial"/>
              </a:rPr>
              <a:t>me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thousands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miles </a:t>
            </a:r>
            <a:r>
              <a:rPr sz="1050" b="1" spc="-55" dirty="0">
                <a:latin typeface="Arial Black" panose="020B0A04020102020204" pitchFamily="34" charset="0"/>
                <a:cs typeface="Arial"/>
              </a:rPr>
              <a:t>away </a:t>
            </a:r>
            <a:r>
              <a:rPr sz="1050" b="1" spc="-30" dirty="0">
                <a:latin typeface="Arial Black" panose="020B0A04020102020204" pitchFamily="34" charset="0"/>
                <a:cs typeface="Arial"/>
              </a:rPr>
              <a:t>to </a:t>
            </a:r>
            <a:r>
              <a:rPr sz="1050" b="1" spc="-80" dirty="0">
                <a:latin typeface="Arial Black" panose="020B0A04020102020204" pitchFamily="34" charset="0"/>
                <a:cs typeface="Arial"/>
              </a:rPr>
              <a:t>Shalom </a:t>
            </a:r>
            <a:r>
              <a:rPr sz="1050" b="1" spc="-95" dirty="0">
                <a:latin typeface="Arial Black" panose="020B0A04020102020204" pitchFamily="34" charset="0"/>
                <a:cs typeface="Arial"/>
              </a:rPr>
              <a:t>Science  </a:t>
            </a:r>
            <a:r>
              <a:rPr sz="1050" b="1" spc="-40" dirty="0">
                <a:latin typeface="Arial Black" panose="020B0A04020102020204" pitchFamily="34" charset="0"/>
                <a:cs typeface="Arial"/>
              </a:rPr>
              <a:t>Institute </a:t>
            </a:r>
            <a:r>
              <a:rPr sz="1050" b="1" spc="-55" dirty="0">
                <a:latin typeface="Arial Black" panose="020B0A04020102020204" pitchFamily="34" charset="0"/>
                <a:cs typeface="Arial"/>
              </a:rPr>
              <a:t>in </a:t>
            </a:r>
            <a:r>
              <a:rPr sz="1050" b="1" spc="-70" dirty="0">
                <a:latin typeface="Arial Black" panose="020B0A04020102020204" pitchFamily="34" charset="0"/>
                <a:cs typeface="Arial"/>
              </a:rPr>
              <a:t>Balabagan, </a:t>
            </a:r>
            <a:r>
              <a:rPr sz="1050" b="1" spc="-85" dirty="0">
                <a:latin typeface="Arial Black" panose="020B0A04020102020204" pitchFamily="34" charset="0"/>
                <a:cs typeface="Arial"/>
              </a:rPr>
              <a:t>Lanao </a:t>
            </a:r>
            <a:r>
              <a:rPr sz="1050" b="1" spc="-50" dirty="0">
                <a:latin typeface="Arial Black" panose="020B0A04020102020204" pitchFamily="34" charset="0"/>
                <a:cs typeface="Arial"/>
              </a:rPr>
              <a:t>del </a:t>
            </a:r>
            <a:r>
              <a:rPr sz="1050" b="1" spc="-80" dirty="0">
                <a:latin typeface="Arial Black" panose="020B0A04020102020204" pitchFamily="34" charset="0"/>
                <a:cs typeface="Arial"/>
              </a:rPr>
              <a:t>Sur, </a:t>
            </a:r>
            <a:r>
              <a:rPr sz="1050" b="1" spc="-65" dirty="0">
                <a:latin typeface="Arial Black" panose="020B0A04020102020204" pitchFamily="34" charset="0"/>
                <a:cs typeface="Arial"/>
              </a:rPr>
              <a:t>Philippines. </a:t>
            </a:r>
            <a:r>
              <a:rPr sz="1050" b="1" spc="-60" dirty="0">
                <a:latin typeface="Arial Black" panose="020B0A04020102020204" pitchFamily="34" charset="0"/>
                <a:cs typeface="Arial"/>
              </a:rPr>
              <a:t>Enrollment </a:t>
            </a:r>
            <a:r>
              <a:rPr sz="1050" b="1" spc="-35" dirty="0">
                <a:latin typeface="Arial Black" panose="020B0A04020102020204" pitchFamily="34" charset="0"/>
                <a:cs typeface="Arial"/>
              </a:rPr>
              <a:t>will </a:t>
            </a:r>
            <a:r>
              <a:rPr sz="1050" b="1" spc="-90" dirty="0">
                <a:latin typeface="Arial Black" panose="020B0A04020102020204" pitchFamily="34" charset="0"/>
                <a:cs typeface="Arial"/>
              </a:rPr>
              <a:t>soon </a:t>
            </a:r>
            <a:r>
              <a:rPr sz="1050" b="1" spc="-75" dirty="0">
                <a:latin typeface="Arial Black" panose="020B0A04020102020204" pitchFamily="34" charset="0"/>
                <a:cs typeface="Arial"/>
              </a:rPr>
              <a:t>commence. </a:t>
            </a:r>
            <a:r>
              <a:rPr sz="1050" b="1" spc="-80" dirty="0">
                <a:latin typeface="Arial Black" panose="020B0A04020102020204" pitchFamily="34" charset="0"/>
                <a:cs typeface="Arial"/>
              </a:rPr>
              <a:t>The </a:t>
            </a:r>
            <a:r>
              <a:rPr sz="1050" b="1" spc="-75" dirty="0">
                <a:latin typeface="Arial Black" panose="020B0A04020102020204" pitchFamily="34" charset="0"/>
                <a:cs typeface="Arial"/>
              </a:rPr>
              <a:t>academic</a:t>
            </a:r>
            <a:r>
              <a:rPr sz="1050" b="1" spc="-25" dirty="0">
                <a:latin typeface="Arial Black" panose="020B0A04020102020204" pitchFamily="34" charset="0"/>
                <a:cs typeface="Arial"/>
              </a:rPr>
              <a:t> </a:t>
            </a:r>
            <a:r>
              <a:rPr sz="1050" b="1" spc="-65" dirty="0">
                <a:latin typeface="Arial Black" panose="020B0A04020102020204" pitchFamily="34" charset="0"/>
                <a:cs typeface="Arial"/>
              </a:rPr>
              <a:t>program</a:t>
            </a:r>
            <a:r>
              <a:rPr lang="en-PH" sz="1050" b="1" spc="-65" dirty="0">
                <a:latin typeface="Arial Black" panose="020B0A04020102020204" pitchFamily="34" charset="0"/>
                <a:cs typeface="Arial"/>
              </a:rPr>
              <a:t> </a:t>
            </a:r>
            <a:r>
              <a:rPr sz="1050" b="1" spc="-50" dirty="0">
                <a:latin typeface="Arial Black" panose="020B0A04020102020204" pitchFamily="34" charset="0"/>
                <a:cs typeface="Arial"/>
              </a:rPr>
              <a:t>from </a:t>
            </a:r>
            <a:r>
              <a:rPr sz="1050" b="1" spc="-55" dirty="0">
                <a:latin typeface="Arial Black" panose="020B0A04020102020204" pitchFamily="34" charset="0"/>
                <a:cs typeface="Arial"/>
              </a:rPr>
              <a:t>kindergarten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Grade </a:t>
            </a:r>
            <a:r>
              <a:rPr sz="1050" b="1" spc="-45" dirty="0">
                <a:latin typeface="Arial Black" panose="020B0A04020102020204" pitchFamily="34" charset="0"/>
                <a:cs typeface="Arial"/>
              </a:rPr>
              <a:t>10 </a:t>
            </a:r>
            <a:r>
              <a:rPr sz="1050" b="1" spc="-55" dirty="0">
                <a:latin typeface="Arial Black" panose="020B0A04020102020204" pitchFamily="34" charset="0"/>
                <a:cs typeface="Arial"/>
              </a:rPr>
              <a:t>in </a:t>
            </a:r>
            <a:r>
              <a:rPr sz="1050" b="1" spc="-75" dirty="0">
                <a:latin typeface="Arial Black" panose="020B0A04020102020204" pitchFamily="34" charset="0"/>
                <a:cs typeface="Arial"/>
              </a:rPr>
              <a:t>high </a:t>
            </a:r>
            <a:r>
              <a:rPr sz="1050" b="1" spc="-85" dirty="0">
                <a:latin typeface="Arial Black" panose="020B0A04020102020204" pitchFamily="34" charset="0"/>
                <a:cs typeface="Arial"/>
              </a:rPr>
              <a:t>school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highlighted </a:t>
            </a:r>
            <a:r>
              <a:rPr sz="1050" b="1" spc="-75" dirty="0">
                <a:latin typeface="Arial Black" panose="020B0A04020102020204" pitchFamily="34" charset="0"/>
                <a:cs typeface="Arial"/>
              </a:rPr>
              <a:t>by </a:t>
            </a:r>
            <a:r>
              <a:rPr sz="1050" b="1" spc="-35" dirty="0">
                <a:latin typeface="Arial Black" panose="020B0A04020102020204" pitchFamily="34" charset="0"/>
                <a:cs typeface="Arial"/>
              </a:rPr>
              <a:t>the </a:t>
            </a:r>
            <a:r>
              <a:rPr sz="1050" b="1" spc="-95" dirty="0">
                <a:latin typeface="Arial Black" panose="020B0A04020102020204" pitchFamily="34" charset="0"/>
                <a:cs typeface="Arial"/>
              </a:rPr>
              <a:t>successful </a:t>
            </a:r>
            <a:r>
              <a:rPr sz="1050" b="1" spc="-75" dirty="0">
                <a:latin typeface="Arial Black" panose="020B0A04020102020204" pitchFamily="34" charset="0"/>
                <a:cs typeface="Arial"/>
              </a:rPr>
              <a:t>agri-business </a:t>
            </a:r>
            <a:r>
              <a:rPr sz="1050" b="1" spc="-55" dirty="0">
                <a:latin typeface="Arial Black" panose="020B0A04020102020204" pitchFamily="34" charset="0"/>
                <a:cs typeface="Arial"/>
              </a:rPr>
              <a:t>project </a:t>
            </a:r>
            <a:r>
              <a:rPr sz="1050" b="1" spc="-45" dirty="0">
                <a:latin typeface="Arial Black" panose="020B0A04020102020204" pitchFamily="34" charset="0"/>
                <a:cs typeface="Arial"/>
              </a:rPr>
              <a:t>of </a:t>
            </a:r>
            <a:r>
              <a:rPr sz="1050" b="1" spc="-90" dirty="0">
                <a:latin typeface="Arial Black" panose="020B0A04020102020204" pitchFamily="34" charset="0"/>
                <a:cs typeface="Arial"/>
              </a:rPr>
              <a:t>Rice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Vegetable </a:t>
            </a:r>
            <a:r>
              <a:rPr sz="1050" b="1" spc="-70" dirty="0">
                <a:latin typeface="Arial Black" panose="020B0A04020102020204" pitchFamily="34" charset="0"/>
                <a:cs typeface="Arial"/>
              </a:rPr>
              <a:t>Garden  </a:t>
            </a:r>
            <a:r>
              <a:rPr sz="1050" b="1" spc="-80" dirty="0">
                <a:latin typeface="Arial Black" panose="020B0A04020102020204" pitchFamily="34" charset="0"/>
                <a:cs typeface="Arial"/>
              </a:rPr>
              <a:t>(RVG)  </a:t>
            </a:r>
            <a:r>
              <a:rPr sz="1050" b="1" spc="-65" dirty="0">
                <a:latin typeface="Arial Black" panose="020B0A04020102020204" pitchFamily="34" charset="0"/>
                <a:cs typeface="Arial"/>
              </a:rPr>
              <a:t>spearheaded </a:t>
            </a:r>
            <a:r>
              <a:rPr sz="1050" b="1" spc="-75" dirty="0">
                <a:latin typeface="Arial Black" panose="020B0A04020102020204" pitchFamily="34" charset="0"/>
                <a:cs typeface="Arial"/>
              </a:rPr>
              <a:t>by  </a:t>
            </a:r>
            <a:r>
              <a:rPr sz="1050" b="1" spc="-45" dirty="0">
                <a:latin typeface="Arial Black" panose="020B0A04020102020204" pitchFamily="34" charset="0"/>
                <a:cs typeface="Arial"/>
              </a:rPr>
              <a:t>Dr.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Gorrez, consultant  and </a:t>
            </a:r>
            <a:r>
              <a:rPr sz="1050" b="1" spc="-60" dirty="0">
                <a:latin typeface="Arial Black" panose="020B0A04020102020204" pitchFamily="34" charset="0"/>
                <a:cs typeface="Arial"/>
              </a:rPr>
              <a:t>member </a:t>
            </a:r>
            <a:r>
              <a:rPr sz="1050" b="1" spc="-45" dirty="0">
                <a:latin typeface="Arial Black" panose="020B0A04020102020204" pitchFamily="34" charset="0"/>
                <a:cs typeface="Arial"/>
              </a:rPr>
              <a:t>of </a:t>
            </a:r>
            <a:r>
              <a:rPr sz="1050" b="1" spc="-40" dirty="0">
                <a:latin typeface="Arial Black" panose="020B0A04020102020204" pitchFamily="34" charset="0"/>
                <a:cs typeface="Arial"/>
              </a:rPr>
              <a:t>the </a:t>
            </a:r>
            <a:r>
              <a:rPr sz="1050" b="1" spc="-75" dirty="0">
                <a:latin typeface="Arial Black" panose="020B0A04020102020204" pitchFamily="34" charset="0"/>
                <a:cs typeface="Arial"/>
              </a:rPr>
              <a:t>Board</a:t>
            </a:r>
            <a:r>
              <a:rPr sz="1050" b="1" spc="50" dirty="0">
                <a:latin typeface="Arial Black" panose="020B0A04020102020204" pitchFamily="34" charset="0"/>
                <a:cs typeface="Arial"/>
              </a:rPr>
              <a:t> </a:t>
            </a:r>
            <a:r>
              <a:rPr sz="1050" b="1" spc="-45" dirty="0">
                <a:latin typeface="Arial Black" panose="020B0A04020102020204" pitchFamily="34" charset="0"/>
                <a:cs typeface="Arial"/>
              </a:rPr>
              <a:t>of</a:t>
            </a:r>
            <a:r>
              <a:rPr lang="en-PH" sz="1050" b="1" spc="-45" dirty="0">
                <a:latin typeface="Arial Black" panose="020B0A04020102020204" pitchFamily="34" charset="0"/>
                <a:cs typeface="Arial"/>
              </a:rPr>
              <a:t> </a:t>
            </a:r>
            <a:r>
              <a:rPr sz="1050" b="1" spc="-60" dirty="0">
                <a:latin typeface="Arial Black" panose="020B0A04020102020204" pitchFamily="34" charset="0"/>
                <a:cs typeface="Arial"/>
              </a:rPr>
              <a:t>Trustees.. </a:t>
            </a:r>
            <a:r>
              <a:rPr sz="1050" b="1" spc="-130" dirty="0">
                <a:latin typeface="Arial Black" panose="020B0A04020102020204" pitchFamily="34" charset="0"/>
                <a:cs typeface="Arial"/>
              </a:rPr>
              <a:t>SSI </a:t>
            </a:r>
            <a:r>
              <a:rPr sz="1050" b="1" spc="-90" dirty="0">
                <a:latin typeface="Arial Black" panose="020B0A04020102020204" pitchFamily="34" charset="0"/>
                <a:cs typeface="Arial"/>
              </a:rPr>
              <a:t>is </a:t>
            </a:r>
            <a:r>
              <a:rPr sz="1050" b="1" spc="-40" dirty="0">
                <a:latin typeface="Arial Black" panose="020B0A04020102020204" pitchFamily="34" charset="0"/>
                <a:cs typeface="Arial"/>
              </a:rPr>
              <a:t>fortunate </a:t>
            </a:r>
            <a:r>
              <a:rPr sz="1050" b="1" spc="-65" dirty="0">
                <a:latin typeface="Arial Black" panose="020B0A04020102020204" pitchFamily="34" charset="0"/>
                <a:cs typeface="Arial"/>
              </a:rPr>
              <a:t>and </a:t>
            </a:r>
            <a:r>
              <a:rPr sz="1050" b="1" spc="-45" dirty="0">
                <a:latin typeface="Arial Black" panose="020B0A04020102020204" pitchFamily="34" charset="0"/>
                <a:cs typeface="Arial"/>
              </a:rPr>
              <a:t>grateful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a:t>
            </a:r>
            <a:r>
              <a:rPr sz="1050" b="1" spc="-55" dirty="0">
                <a:latin typeface="Arial Black" panose="020B0A04020102020204" pitchFamily="34" charset="0"/>
                <a:cs typeface="Arial"/>
              </a:rPr>
              <a:t>him </a:t>
            </a:r>
            <a:r>
              <a:rPr sz="1050" b="1" spc="-75" dirty="0">
                <a:latin typeface="Arial Black" panose="020B0A04020102020204" pitchFamily="34" charset="0"/>
                <a:cs typeface="Arial"/>
              </a:rPr>
              <a:t>whose </a:t>
            </a:r>
            <a:r>
              <a:rPr sz="1050" b="1" spc="-45" dirty="0">
                <a:latin typeface="Arial Black" panose="020B0A04020102020204" pitchFamily="34" charset="0"/>
                <a:cs typeface="Arial"/>
              </a:rPr>
              <a:t>efforts </a:t>
            </a:r>
            <a:r>
              <a:rPr sz="1050" b="1" spc="-65" dirty="0">
                <a:latin typeface="Arial Black" panose="020B0A04020102020204" pitchFamily="34" charset="0"/>
                <a:cs typeface="Arial"/>
              </a:rPr>
              <a:t>have </a:t>
            </a:r>
            <a:r>
              <a:rPr sz="1050" b="1" spc="-80" dirty="0">
                <a:latin typeface="Arial Black" panose="020B0A04020102020204" pitchFamily="34" charset="0"/>
                <a:cs typeface="Arial"/>
              </a:rPr>
              <a:t>gone </a:t>
            </a:r>
            <a:r>
              <a:rPr sz="1050" b="1" spc="-70" dirty="0">
                <a:latin typeface="Arial Black" panose="020B0A04020102020204" pitchFamily="34" charset="0"/>
                <a:cs typeface="Arial"/>
              </a:rPr>
              <a:t>beyond </a:t>
            </a:r>
            <a:r>
              <a:rPr sz="1050" b="1" spc="-130" dirty="0">
                <a:latin typeface="Arial Black" panose="020B0A04020102020204" pitchFamily="34" charset="0"/>
                <a:cs typeface="Arial"/>
              </a:rPr>
              <a:t>SSI </a:t>
            </a:r>
            <a:r>
              <a:rPr sz="1050" b="1" spc="-30" dirty="0">
                <a:latin typeface="Arial Black" panose="020B0A04020102020204" pitchFamily="34" charset="0"/>
                <a:cs typeface="Arial"/>
              </a:rPr>
              <a:t>to </a:t>
            </a:r>
            <a:r>
              <a:rPr sz="1050" b="1" spc="-35" dirty="0">
                <a:latin typeface="Arial Black" panose="020B0A04020102020204" pitchFamily="34" charset="0"/>
                <a:cs typeface="Arial"/>
              </a:rPr>
              <a:t>the </a:t>
            </a:r>
            <a:r>
              <a:rPr sz="1050" b="1" spc="-55" dirty="0">
                <a:latin typeface="Arial Black" panose="020B0A04020102020204" pitchFamily="34" charset="0"/>
                <a:cs typeface="Arial"/>
              </a:rPr>
              <a:t>Muslim  </a:t>
            </a:r>
            <a:r>
              <a:rPr sz="1050" b="1" spc="-60" dirty="0">
                <a:latin typeface="Arial Black" panose="020B0A04020102020204" pitchFamily="34" charset="0"/>
                <a:cs typeface="Arial"/>
              </a:rPr>
              <a:t>community.</a:t>
            </a:r>
            <a:r>
              <a:rPr lang="en-PH" sz="1050" b="1" spc="-60" dirty="0">
                <a:latin typeface="Arial Black" panose="020B0A04020102020204" pitchFamily="34" charset="0"/>
                <a:cs typeface="Arial"/>
              </a:rPr>
              <a:t> </a:t>
            </a:r>
          </a:p>
          <a:p>
            <a:pPr marL="974090" marR="5080">
              <a:lnSpc>
                <a:spcPts val="1100"/>
              </a:lnSpc>
              <a:spcBef>
                <a:spcPts val="30"/>
              </a:spcBef>
            </a:pPr>
            <a:endParaRPr lang="en-PH" sz="1050" b="1" spc="-60" dirty="0">
              <a:latin typeface="Arial Black" panose="020B0A04020102020204" pitchFamily="34" charset="0"/>
              <a:cs typeface="Arial"/>
            </a:endParaRPr>
          </a:p>
          <a:p>
            <a:pPr marR="5080">
              <a:lnSpc>
                <a:spcPts val="1100"/>
              </a:lnSpc>
              <a:spcBef>
                <a:spcPts val="30"/>
              </a:spcBef>
            </a:pPr>
            <a:r>
              <a:rPr lang="en-GB" sz="1050" b="1" spc="-95" dirty="0">
                <a:latin typeface="Arial Black" panose="020B0A04020102020204" pitchFamily="34" charset="0"/>
                <a:cs typeface="Arial"/>
              </a:rPr>
              <a:t>School </a:t>
            </a:r>
            <a:r>
              <a:rPr lang="en-GB" sz="1050" b="1" spc="-85" dirty="0">
                <a:latin typeface="Arial Black" panose="020B0A04020102020204" pitchFamily="34" charset="0"/>
                <a:cs typeface="Arial"/>
              </a:rPr>
              <a:t>closing </a:t>
            </a:r>
            <a:r>
              <a:rPr lang="en-GB" sz="1050" b="1" spc="-90" dirty="0">
                <a:latin typeface="Arial Black" panose="020B0A04020102020204" pitchFamily="34" charset="0"/>
                <a:cs typeface="Arial"/>
              </a:rPr>
              <a:t>is </a:t>
            </a:r>
            <a:r>
              <a:rPr lang="en-GB" sz="1050" b="1" spc="-60" dirty="0">
                <a:latin typeface="Arial Black" panose="020B0A04020102020204" pitchFamily="34" charset="0"/>
                <a:cs typeface="Arial"/>
              </a:rPr>
              <a:t>just a </a:t>
            </a:r>
            <a:r>
              <a:rPr lang="en-GB" sz="1050" b="1" spc="-65" dirty="0">
                <a:latin typeface="Arial Black" panose="020B0A04020102020204" pitchFamily="34" charset="0"/>
                <a:cs typeface="Arial"/>
              </a:rPr>
              <a:t>step </a:t>
            </a:r>
            <a:r>
              <a:rPr lang="en-GB" sz="1050" b="1" spc="-30" dirty="0">
                <a:latin typeface="Arial Black" panose="020B0A04020102020204" pitchFamily="34" charset="0"/>
                <a:cs typeface="Arial"/>
              </a:rPr>
              <a:t>to </a:t>
            </a:r>
            <a:r>
              <a:rPr lang="en-GB" sz="1050" b="1" spc="-55" dirty="0">
                <a:latin typeface="Arial Black" panose="020B0A04020102020204" pitchFamily="34" charset="0"/>
                <a:cs typeface="Arial"/>
              </a:rPr>
              <a:t>next </a:t>
            </a:r>
            <a:r>
              <a:rPr lang="en-GB" sz="1050" b="1" spc="-90" dirty="0">
                <a:latin typeface="Arial Black" panose="020B0A04020102020204" pitchFamily="34" charset="0"/>
                <a:cs typeface="Arial"/>
              </a:rPr>
              <a:t>school </a:t>
            </a:r>
            <a:r>
              <a:rPr lang="en-GB" sz="1050" b="1" spc="-55" dirty="0">
                <a:latin typeface="Arial Black" panose="020B0A04020102020204" pitchFamily="34" charset="0"/>
                <a:cs typeface="Arial"/>
              </a:rPr>
              <a:t>year </a:t>
            </a:r>
            <a:r>
              <a:rPr lang="en-GB" sz="1050" b="1" spc="-25" dirty="0">
                <a:latin typeface="Arial Black" panose="020B0A04020102020204" pitchFamily="34" charset="0"/>
                <a:cs typeface="Arial"/>
              </a:rPr>
              <a:t>--- </a:t>
            </a:r>
            <a:r>
              <a:rPr lang="en-GB" sz="1050" b="1" spc="-50" dirty="0" err="1">
                <a:latin typeface="Arial Black" panose="020B0A04020102020204" pitchFamily="34" charset="0"/>
                <a:cs typeface="Arial"/>
              </a:rPr>
              <a:t>enrollment</a:t>
            </a:r>
            <a:r>
              <a:rPr lang="en-GB" sz="1050" b="1" spc="-50" dirty="0">
                <a:latin typeface="Arial Black" panose="020B0A04020102020204" pitchFamily="34" charset="0"/>
                <a:cs typeface="Arial"/>
              </a:rPr>
              <a:t> </a:t>
            </a:r>
            <a:r>
              <a:rPr lang="en-GB" sz="1050" b="1" spc="10" dirty="0">
                <a:latin typeface="Arial Black" panose="020B0A04020102020204" pitchFamily="34" charset="0"/>
                <a:cs typeface="Arial"/>
              </a:rPr>
              <a:t>7/3/17 </a:t>
            </a:r>
            <a:r>
              <a:rPr lang="en-GB" sz="1050" b="1" spc="-65" dirty="0">
                <a:latin typeface="Arial Black" panose="020B0A04020102020204" pitchFamily="34" charset="0"/>
                <a:cs typeface="Arial"/>
              </a:rPr>
              <a:t>K-Gr.10 </a:t>
            </a:r>
            <a:r>
              <a:rPr lang="en-GB" sz="1050" b="1" spc="-75" dirty="0">
                <a:latin typeface="Arial Black" panose="020B0A04020102020204" pitchFamily="34" charset="0"/>
                <a:cs typeface="Arial"/>
              </a:rPr>
              <a:t>soared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292, </a:t>
            </a:r>
            <a:r>
              <a:rPr lang="en-GB" sz="1050" b="1" spc="-65" dirty="0">
                <a:latin typeface="Arial Black" panose="020B0A04020102020204" pitchFamily="34" charset="0"/>
                <a:cs typeface="Arial"/>
              </a:rPr>
              <a:t>an </a:t>
            </a:r>
            <a:r>
              <a:rPr lang="en-GB" sz="1050" b="1" spc="-40" dirty="0">
                <a:latin typeface="Arial Black" panose="020B0A04020102020204" pitchFamily="34" charset="0"/>
                <a:cs typeface="Arial"/>
              </a:rPr>
              <a:t>all-time </a:t>
            </a:r>
            <a:r>
              <a:rPr lang="en-GB" sz="1050" b="1" spc="-65" dirty="0">
                <a:latin typeface="Arial Black" panose="020B0A04020102020204" pitchFamily="34" charset="0"/>
                <a:cs typeface="Arial"/>
              </a:rPr>
              <a:t>high! </a:t>
            </a:r>
            <a:r>
              <a:rPr lang="en-GB" sz="1050" b="1" spc="-70" dirty="0">
                <a:latin typeface="Arial Black" panose="020B0A04020102020204" pitchFamily="34" charset="0"/>
                <a:cs typeface="Arial"/>
              </a:rPr>
              <a:t>Ripple </a:t>
            </a:r>
            <a:r>
              <a:rPr lang="en-GB" sz="1050" b="1" spc="-45" dirty="0">
                <a:latin typeface="Arial Black" panose="020B0A04020102020204" pitchFamily="34" charset="0"/>
                <a:cs typeface="Arial"/>
              </a:rPr>
              <a:t>effect of  </a:t>
            </a:r>
            <a:r>
              <a:rPr lang="en-GB" sz="1050" b="1" spc="-70" dirty="0">
                <a:latin typeface="Arial Black" panose="020B0A04020102020204" pitchFamily="34" charset="0"/>
                <a:cs typeface="Arial"/>
              </a:rPr>
              <a:t>Consultant</a:t>
            </a:r>
            <a:r>
              <a:rPr lang="en-GB" sz="1050" b="1" spc="-30" dirty="0">
                <a:latin typeface="Arial Black" panose="020B0A04020102020204" pitchFamily="34" charset="0"/>
                <a:cs typeface="Arial"/>
              </a:rPr>
              <a:t> </a:t>
            </a:r>
            <a:r>
              <a:rPr lang="en-GB" sz="1050" b="1" spc="-75" dirty="0">
                <a:latin typeface="Arial Black" panose="020B0A04020102020204" pitchFamily="34" charset="0"/>
                <a:cs typeface="Arial"/>
              </a:rPr>
              <a:t>Frank</a:t>
            </a:r>
            <a:r>
              <a:rPr lang="en-GB" sz="1050" b="1" spc="-45" dirty="0">
                <a:latin typeface="Arial Black" panose="020B0A04020102020204" pitchFamily="34" charset="0"/>
                <a:cs typeface="Arial"/>
              </a:rPr>
              <a:t> </a:t>
            </a:r>
            <a:r>
              <a:rPr lang="en-GB" sz="1050" b="1" spc="-70" dirty="0">
                <a:latin typeface="Arial Black" panose="020B0A04020102020204" pitchFamily="34" charset="0"/>
                <a:cs typeface="Arial"/>
              </a:rPr>
              <a:t>Gorrez</a:t>
            </a:r>
            <a:r>
              <a:rPr lang="en-GB" sz="1050" b="1" spc="-40" dirty="0">
                <a:latin typeface="Arial Black" panose="020B0A04020102020204" pitchFamily="34" charset="0"/>
                <a:cs typeface="Arial"/>
              </a:rPr>
              <a:t> </a:t>
            </a:r>
            <a:r>
              <a:rPr lang="en-GB" sz="1050" b="1" spc="-55" dirty="0">
                <a:latin typeface="Arial Black" panose="020B0A04020102020204" pitchFamily="34" charset="0"/>
                <a:cs typeface="Arial"/>
              </a:rPr>
              <a:t>work</a:t>
            </a:r>
            <a:r>
              <a:rPr lang="en-GB" sz="1050" b="1" spc="-45" dirty="0">
                <a:latin typeface="Arial Black" panose="020B0A04020102020204" pitchFamily="34" charset="0"/>
                <a:cs typeface="Arial"/>
              </a:rPr>
              <a:t> </a:t>
            </a:r>
            <a:r>
              <a:rPr lang="en-GB" sz="1050" b="1" spc="-90" dirty="0">
                <a:latin typeface="Arial Black" panose="020B0A04020102020204" pitchFamily="34" charset="0"/>
                <a:cs typeface="Arial"/>
              </a:rPr>
              <a:t>is</a:t>
            </a:r>
            <a:r>
              <a:rPr lang="en-GB" sz="1050" b="1" spc="-40" dirty="0">
                <a:latin typeface="Arial Black" panose="020B0A04020102020204" pitchFamily="34" charset="0"/>
                <a:cs typeface="Arial"/>
              </a:rPr>
              <a:t> </a:t>
            </a:r>
            <a:r>
              <a:rPr lang="en-GB" sz="1050" b="1" spc="-75" dirty="0">
                <a:latin typeface="Arial Black" panose="020B0A04020102020204" pitchFamily="34" charset="0"/>
                <a:cs typeface="Arial"/>
              </a:rPr>
              <a:t>making</a:t>
            </a:r>
            <a:r>
              <a:rPr lang="en-GB" sz="1050" b="1" spc="-40" dirty="0">
                <a:latin typeface="Arial Black" panose="020B0A04020102020204" pitchFamily="34" charset="0"/>
                <a:cs typeface="Arial"/>
              </a:rPr>
              <a:t> </a:t>
            </a:r>
            <a:r>
              <a:rPr lang="en-GB" sz="1050" b="1" spc="-60" dirty="0">
                <a:latin typeface="Arial Black" panose="020B0A04020102020204" pitchFamily="34" charset="0"/>
                <a:cs typeface="Arial"/>
              </a:rPr>
              <a:t>a</a:t>
            </a:r>
            <a:r>
              <a:rPr lang="en-GB" sz="1050" b="1" spc="-45" dirty="0">
                <a:latin typeface="Arial Black" panose="020B0A04020102020204" pitchFamily="34" charset="0"/>
                <a:cs typeface="Arial"/>
              </a:rPr>
              <a:t> </a:t>
            </a:r>
            <a:r>
              <a:rPr lang="en-GB" sz="1050" b="1" spc="-80" dirty="0">
                <a:latin typeface="Arial Black" panose="020B0A04020102020204" pitchFamily="34" charset="0"/>
                <a:cs typeface="Arial"/>
              </a:rPr>
              <a:t>big</a:t>
            </a:r>
            <a:r>
              <a:rPr lang="en-GB" sz="1050" b="1" spc="-40" dirty="0">
                <a:latin typeface="Arial Black" panose="020B0A04020102020204" pitchFamily="34" charset="0"/>
                <a:cs typeface="Arial"/>
              </a:rPr>
              <a:t> </a:t>
            </a:r>
            <a:r>
              <a:rPr lang="en-GB" sz="1050" b="1" spc="-55" dirty="0">
                <a:latin typeface="Arial Black" panose="020B0A04020102020204" pitchFamily="34" charset="0"/>
                <a:cs typeface="Arial"/>
              </a:rPr>
              <a:t>difference</a:t>
            </a:r>
            <a:r>
              <a:rPr lang="en-GB" sz="1050" b="1" spc="-35" dirty="0">
                <a:latin typeface="Arial Black" panose="020B0A04020102020204" pitchFamily="34" charset="0"/>
                <a:cs typeface="Arial"/>
              </a:rPr>
              <a:t> </a:t>
            </a:r>
            <a:r>
              <a:rPr lang="en-GB" sz="1050" b="1" spc="-55" dirty="0">
                <a:latin typeface="Arial Black" panose="020B0A04020102020204" pitchFamily="34" charset="0"/>
                <a:cs typeface="Arial"/>
              </a:rPr>
              <a:t>in</a:t>
            </a:r>
            <a:r>
              <a:rPr lang="en-GB" sz="1050" b="1" spc="-45" dirty="0">
                <a:latin typeface="Arial Black" panose="020B0A04020102020204" pitchFamily="34" charset="0"/>
                <a:cs typeface="Arial"/>
              </a:rPr>
              <a:t> </a:t>
            </a:r>
            <a:r>
              <a:rPr lang="en-GB" sz="1050" b="1" spc="-60" dirty="0">
                <a:latin typeface="Arial Black" panose="020B0A04020102020204" pitchFamily="34" charset="0"/>
                <a:cs typeface="Arial"/>
              </a:rPr>
              <a:t>a</a:t>
            </a:r>
            <a:r>
              <a:rPr lang="en-GB" sz="1050" b="1" spc="-45" dirty="0">
                <a:latin typeface="Arial Black" panose="020B0A04020102020204" pitchFamily="34" charset="0"/>
                <a:cs typeface="Arial"/>
              </a:rPr>
              <a:t> </a:t>
            </a:r>
            <a:r>
              <a:rPr lang="en-GB" sz="1050" b="1" spc="-85" dirty="0">
                <a:latin typeface="Arial Black" panose="020B0A04020102020204" pitchFamily="34" charset="0"/>
                <a:cs typeface="Arial"/>
              </a:rPr>
              <a:t>school</a:t>
            </a:r>
            <a:r>
              <a:rPr lang="en-GB" sz="1050" b="1" spc="-50" dirty="0">
                <a:latin typeface="Arial Black" panose="020B0A04020102020204" pitchFamily="34" charset="0"/>
                <a:cs typeface="Arial"/>
              </a:rPr>
              <a:t> where</a:t>
            </a:r>
            <a:r>
              <a:rPr lang="en-GB" sz="1050" b="1" spc="-40" dirty="0">
                <a:latin typeface="Arial Black" panose="020B0A04020102020204" pitchFamily="34" charset="0"/>
                <a:cs typeface="Arial"/>
              </a:rPr>
              <a:t> the</a:t>
            </a:r>
            <a:r>
              <a:rPr lang="en-GB" sz="1050" b="1" spc="-35" dirty="0">
                <a:latin typeface="Arial Black" panose="020B0A04020102020204" pitchFamily="34" charset="0"/>
                <a:cs typeface="Arial"/>
              </a:rPr>
              <a:t> </a:t>
            </a:r>
            <a:r>
              <a:rPr lang="en-GB" sz="1050" b="1" spc="-85" dirty="0">
                <a:latin typeface="Arial Black" panose="020B0A04020102020204" pitchFamily="34" charset="0"/>
                <a:cs typeface="Arial"/>
              </a:rPr>
              <a:t>sea</a:t>
            </a:r>
            <a:r>
              <a:rPr lang="en-GB" sz="1050" b="1" spc="-45" dirty="0">
                <a:latin typeface="Arial Black" panose="020B0A04020102020204" pitchFamily="34" charset="0"/>
                <a:cs typeface="Arial"/>
              </a:rPr>
              <a:t> </a:t>
            </a:r>
            <a:r>
              <a:rPr lang="en-GB" sz="1050" b="1" spc="-55" dirty="0">
                <a:latin typeface="Arial Black" panose="020B0A04020102020204" pitchFamily="34" charset="0"/>
                <a:cs typeface="Arial"/>
              </a:rPr>
              <a:t>meets</a:t>
            </a:r>
            <a:r>
              <a:rPr lang="en-GB" sz="1050" b="1" spc="-45" dirty="0">
                <a:latin typeface="Arial Black" panose="020B0A04020102020204" pitchFamily="34" charset="0"/>
                <a:cs typeface="Arial"/>
              </a:rPr>
              <a:t> </a:t>
            </a:r>
            <a:r>
              <a:rPr lang="en-GB" sz="1050" b="1" spc="-60" dirty="0">
                <a:latin typeface="Arial Black" panose="020B0A04020102020204" pitchFamily="34" charset="0"/>
                <a:cs typeface="Arial"/>
              </a:rPr>
              <a:t>blue</a:t>
            </a:r>
            <a:r>
              <a:rPr lang="en-GB" sz="1050" b="1" spc="-40" dirty="0">
                <a:latin typeface="Arial Black" panose="020B0A04020102020204" pitchFamily="34" charset="0"/>
                <a:cs typeface="Arial"/>
              </a:rPr>
              <a:t> </a:t>
            </a:r>
            <a:r>
              <a:rPr lang="en-GB" sz="1050" b="1" spc="-90" dirty="0">
                <a:latin typeface="Arial Black" panose="020B0A04020102020204" pitchFamily="34" charset="0"/>
                <a:cs typeface="Arial"/>
              </a:rPr>
              <a:t>skies</a:t>
            </a:r>
            <a:r>
              <a:rPr lang="en-GB" sz="1050" b="1" spc="-40" dirty="0">
                <a:latin typeface="Arial Black" panose="020B0A04020102020204" pitchFamily="34" charset="0"/>
                <a:cs typeface="Arial"/>
              </a:rPr>
              <a:t> </a:t>
            </a:r>
            <a:r>
              <a:rPr lang="en-GB" sz="1050" b="1" spc="-55" dirty="0">
                <a:latin typeface="Arial Black" panose="020B0A04020102020204" pitchFamily="34" charset="0"/>
                <a:cs typeface="Arial"/>
              </a:rPr>
              <a:t>in</a:t>
            </a:r>
            <a:r>
              <a:rPr lang="en-GB" sz="1050" b="1" spc="-45" dirty="0">
                <a:latin typeface="Arial Black" panose="020B0A04020102020204" pitchFamily="34" charset="0"/>
                <a:cs typeface="Arial"/>
              </a:rPr>
              <a:t> </a:t>
            </a:r>
            <a:r>
              <a:rPr lang="en-GB" sz="1050" b="1" spc="-80" dirty="0">
                <a:latin typeface="Arial Black" panose="020B0A04020102020204" pitchFamily="34" charset="0"/>
                <a:cs typeface="Arial"/>
              </a:rPr>
              <a:t>endless</a:t>
            </a:r>
            <a:r>
              <a:rPr lang="en-GB" sz="1050" b="1" spc="-45" dirty="0">
                <a:latin typeface="Arial Black" panose="020B0A04020102020204" pitchFamily="34" charset="0"/>
                <a:cs typeface="Arial"/>
              </a:rPr>
              <a:t> </a:t>
            </a:r>
            <a:r>
              <a:rPr lang="en-GB" sz="1050" b="1" spc="-60" dirty="0">
                <a:latin typeface="Arial Black" panose="020B0A04020102020204" pitchFamily="34" charset="0"/>
                <a:cs typeface="Arial"/>
              </a:rPr>
              <a:t>horizon</a:t>
            </a:r>
            <a:r>
              <a:rPr lang="en-GB" sz="1050" b="1" spc="-60" dirty="0">
                <a:latin typeface="Arial Black" panose="020B0A04020102020204" pitchFamily="34" charset="0"/>
                <a:cs typeface="Arial"/>
                <a:hlinkClick r:id="rId3"/>
              </a:rPr>
              <a:t>.</a:t>
            </a:r>
            <a:endParaRPr lang="en-GB" sz="1050" dirty="0">
              <a:latin typeface="Arial Black" panose="020B0A04020102020204" pitchFamily="34" charset="0"/>
              <a:cs typeface="Arial"/>
            </a:endParaRPr>
          </a:p>
          <a:p>
            <a:pPr marL="974090" marR="5080">
              <a:lnSpc>
                <a:spcPts val="1100"/>
              </a:lnSpc>
              <a:spcBef>
                <a:spcPts val="30"/>
              </a:spcBef>
            </a:pPr>
            <a:endParaRPr sz="1050" dirty="0">
              <a:latin typeface="Arial Black" panose="020B0A04020102020204" pitchFamily="34" charset="0"/>
              <a:cs typeface="Arial"/>
            </a:endParaRPr>
          </a:p>
          <a:p>
            <a:pPr marL="12700">
              <a:lnSpc>
                <a:spcPts val="1070"/>
              </a:lnSpc>
            </a:pPr>
            <a:r>
              <a:rPr sz="1050" b="1" u="sng" spc="-70" dirty="0">
                <a:solidFill>
                  <a:srgbClr val="0000FF"/>
                </a:solidFill>
                <a:uFill>
                  <a:solidFill>
                    <a:srgbClr val="0000FF"/>
                  </a:solidFill>
                </a:uFill>
                <a:latin typeface="Arial Black" panose="020B0A04020102020204" pitchFamily="34" charset="0"/>
                <a:cs typeface="Arial"/>
                <a:hlinkClick r:id="rId4"/>
              </a:rPr>
              <a:t>Eufemia </a:t>
            </a:r>
            <a:r>
              <a:rPr sz="1050" b="1" u="sng" spc="-85" dirty="0">
                <a:solidFill>
                  <a:srgbClr val="0000FF"/>
                </a:solidFill>
                <a:uFill>
                  <a:solidFill>
                    <a:srgbClr val="0000FF"/>
                  </a:solidFill>
                </a:uFill>
                <a:latin typeface="Arial Black" panose="020B0A04020102020204" pitchFamily="34" charset="0"/>
                <a:cs typeface="Arial"/>
                <a:hlinkClick r:id="rId4"/>
              </a:rPr>
              <a:t>Tobias </a:t>
            </a:r>
            <a:r>
              <a:rPr sz="1050" b="1" u="sng" spc="-45" dirty="0">
                <a:solidFill>
                  <a:srgbClr val="0000FF"/>
                </a:solidFill>
                <a:uFill>
                  <a:solidFill>
                    <a:srgbClr val="0000FF"/>
                  </a:solidFill>
                </a:uFill>
                <a:latin typeface="Arial Black" panose="020B0A04020102020204" pitchFamily="34" charset="0"/>
                <a:cs typeface="Arial"/>
                <a:hlinkClick r:id="rId4"/>
              </a:rPr>
              <a:t>Munn</a:t>
            </a:r>
            <a:r>
              <a:rPr sz="1050" b="1" spc="-45" dirty="0">
                <a:solidFill>
                  <a:srgbClr val="0000FF"/>
                </a:solidFill>
                <a:latin typeface="Arial Black" panose="020B0A04020102020204" pitchFamily="34" charset="0"/>
                <a:cs typeface="Arial"/>
                <a:hlinkClick r:id="rId4"/>
              </a:rPr>
              <a:t> </a:t>
            </a:r>
            <a:endParaRPr sz="1050" dirty="0">
              <a:latin typeface="Arial Black" panose="020B0A04020102020204" pitchFamily="34" charset="0"/>
              <a:cs typeface="Arial"/>
            </a:endParaRPr>
          </a:p>
          <a:p>
            <a:pPr marL="38100">
              <a:lnSpc>
                <a:spcPts val="1055"/>
              </a:lnSpc>
            </a:pPr>
            <a:r>
              <a:rPr sz="1050" b="1" spc="-25" dirty="0">
                <a:latin typeface="Arial Black" panose="020B0A04020102020204" pitchFamily="34" charset="0"/>
                <a:cs typeface="Arial"/>
                <a:hlinkClick r:id="rId3"/>
              </a:rPr>
              <a:t>--------------------------------------------------</a:t>
            </a:r>
            <a:endParaRPr lang="en-PH" sz="1050" b="1" spc="-25" dirty="0">
              <a:latin typeface="Arial Black" panose="020B0A04020102020204" pitchFamily="34" charset="0"/>
              <a:cs typeface="Arial"/>
            </a:endParaRPr>
          </a:p>
          <a:p>
            <a:pPr marL="38100">
              <a:lnSpc>
                <a:spcPts val="1055"/>
              </a:lnSpc>
            </a:pPr>
            <a:endParaRPr sz="1050" dirty="0">
              <a:latin typeface="Arial Black" panose="020B0A04020102020204" pitchFamily="34" charset="0"/>
              <a:cs typeface="Arial"/>
            </a:endParaRPr>
          </a:p>
          <a:p>
            <a:pPr marL="1061085">
              <a:lnSpc>
                <a:spcPct val="100000"/>
              </a:lnSpc>
              <a:spcBef>
                <a:spcPts val="25"/>
              </a:spcBef>
            </a:pPr>
            <a:r>
              <a:rPr sz="1050" b="1" spc="-75" dirty="0">
                <a:latin typeface="Arial Black" panose="020B0A04020102020204" pitchFamily="34" charset="0"/>
                <a:cs typeface="Arial"/>
              </a:rPr>
              <a:t>From: </a:t>
            </a:r>
            <a:r>
              <a:rPr sz="1050" b="1" spc="-65" dirty="0">
                <a:latin typeface="Arial Black" panose="020B0A04020102020204" pitchFamily="34" charset="0"/>
                <a:cs typeface="Arial"/>
              </a:rPr>
              <a:t>Jennifer </a:t>
            </a:r>
            <a:r>
              <a:rPr sz="1050" b="1" spc="-55" dirty="0">
                <a:latin typeface="Arial Black" panose="020B0A04020102020204" pitchFamily="34" charset="0"/>
                <a:cs typeface="Arial"/>
              </a:rPr>
              <a:t>Mendoza </a:t>
            </a:r>
            <a:r>
              <a:rPr sz="1050" b="1" spc="-105" dirty="0">
                <a:latin typeface="Arial Black" panose="020B0A04020102020204" pitchFamily="34" charset="0"/>
                <a:cs typeface="Arial"/>
              </a:rPr>
              <a:t>(SSI</a:t>
            </a:r>
            <a:r>
              <a:rPr sz="1050" b="1" dirty="0">
                <a:latin typeface="Arial Black" panose="020B0A04020102020204" pitchFamily="34" charset="0"/>
                <a:cs typeface="Arial"/>
              </a:rPr>
              <a:t> </a:t>
            </a:r>
            <a:r>
              <a:rPr sz="1050" b="1" spc="-70" dirty="0">
                <a:latin typeface="Arial Black" panose="020B0A04020102020204" pitchFamily="34" charset="0"/>
                <a:cs typeface="Arial"/>
              </a:rPr>
              <a:t>Academic-in-Charge)</a:t>
            </a:r>
            <a:endParaRPr sz="1050" dirty="0">
              <a:latin typeface="Arial Black" panose="020B0A04020102020204" pitchFamily="34" charset="0"/>
              <a:cs typeface="Arial"/>
            </a:endParaRPr>
          </a:p>
          <a:p>
            <a:pPr marL="1061085" marR="6985" algn="just">
              <a:lnSpc>
                <a:spcPct val="101499"/>
              </a:lnSpc>
              <a:spcBef>
                <a:spcPts val="5"/>
              </a:spcBef>
            </a:pPr>
            <a:r>
              <a:rPr sz="1050" b="1" spc="-10" dirty="0">
                <a:latin typeface="Arial Black" panose="020B0A04020102020204" pitchFamily="34" charset="0"/>
                <a:cs typeface="Arial"/>
              </a:rPr>
              <a:t>21/07/2018. </a:t>
            </a:r>
            <a:r>
              <a:rPr sz="1050" b="1" spc="-125" dirty="0">
                <a:latin typeface="Arial Black" panose="020B0A04020102020204" pitchFamily="34" charset="0"/>
                <a:cs typeface="Arial"/>
              </a:rPr>
              <a:t>Sa </a:t>
            </a:r>
            <a:r>
              <a:rPr sz="1050" b="1" spc="-100" dirty="0">
                <a:latin typeface="Arial Black" panose="020B0A04020102020204" pitchFamily="34" charset="0"/>
                <a:cs typeface="Arial"/>
              </a:rPr>
              <a:t>July </a:t>
            </a:r>
            <a:r>
              <a:rPr sz="1050" b="1" spc="-40" dirty="0">
                <a:latin typeface="Arial Black" panose="020B0A04020102020204" pitchFamily="34" charset="0"/>
                <a:cs typeface="Arial"/>
              </a:rPr>
              <a:t>21, </a:t>
            </a:r>
            <a:r>
              <a:rPr sz="1050" b="1" spc="-45" dirty="0">
                <a:latin typeface="Arial Black" panose="020B0A04020102020204" pitchFamily="34" charset="0"/>
                <a:cs typeface="Arial"/>
              </a:rPr>
              <a:t>2018 </a:t>
            </a:r>
            <a:r>
              <a:rPr sz="1050" b="1" spc="-85" dirty="0">
                <a:latin typeface="Arial Black" panose="020B0A04020102020204" pitchFamily="34" charset="0"/>
                <a:cs typeface="Arial"/>
              </a:rPr>
              <a:t>manong </a:t>
            </a:r>
            <a:r>
              <a:rPr sz="1050" b="1" spc="-50" dirty="0">
                <a:latin typeface="Arial Black" panose="020B0A04020102020204" pitchFamily="34" charset="0"/>
                <a:cs typeface="Arial"/>
              </a:rPr>
              <a:t>frank </a:t>
            </a:r>
            <a:r>
              <a:rPr sz="1050" b="1" spc="-65" dirty="0">
                <a:latin typeface="Arial Black" panose="020B0A04020102020204" pitchFamily="34" charset="0"/>
                <a:cs typeface="Arial"/>
              </a:rPr>
              <a:t>naa pa </a:t>
            </a:r>
            <a:r>
              <a:rPr sz="1050" b="1" spc="-70" dirty="0">
                <a:latin typeface="Arial Black" panose="020B0A04020102020204" pitchFamily="34" charset="0"/>
                <a:cs typeface="Arial"/>
              </a:rPr>
              <a:t>me </a:t>
            </a:r>
            <a:r>
              <a:rPr sz="1050" b="1" spc="-60" dirty="0">
                <a:latin typeface="Arial Black" panose="020B0A04020102020204" pitchFamily="34" charset="0"/>
                <a:cs typeface="Arial"/>
              </a:rPr>
              <a:t>buhaton </a:t>
            </a:r>
            <a:r>
              <a:rPr sz="1050" b="1" spc="-85" dirty="0">
                <a:latin typeface="Arial Black" panose="020B0A04020102020204" pitchFamily="34" charset="0"/>
                <a:cs typeface="Arial"/>
              </a:rPr>
              <a:t>nga </a:t>
            </a:r>
            <a:r>
              <a:rPr sz="1050" b="1" spc="-35" dirty="0">
                <a:latin typeface="Arial Black" panose="020B0A04020102020204" pitchFamily="34" charset="0"/>
                <a:cs typeface="Arial"/>
              </a:rPr>
              <a:t>tribute </a:t>
            </a:r>
            <a:r>
              <a:rPr sz="1050" b="1" spc="-75" dirty="0">
                <a:latin typeface="Arial Black" panose="020B0A04020102020204" pitchFamily="34" charset="0"/>
                <a:cs typeface="Arial"/>
              </a:rPr>
              <a:t>kay </a:t>
            </a:r>
            <a:r>
              <a:rPr sz="1050" b="1" spc="-70" dirty="0">
                <a:latin typeface="Arial Black" panose="020B0A04020102020204" pitchFamily="34" charset="0"/>
                <a:cs typeface="Arial"/>
              </a:rPr>
              <a:t>mam </a:t>
            </a:r>
            <a:r>
              <a:rPr sz="1050" b="1" spc="-45" dirty="0">
                <a:latin typeface="Arial Black" panose="020B0A04020102020204" pitchFamily="34" charset="0"/>
                <a:cs typeface="Arial"/>
              </a:rPr>
              <a:t>fem </a:t>
            </a:r>
            <a:r>
              <a:rPr sz="1050" b="1" spc="-75" dirty="0">
                <a:latin typeface="Arial Black" panose="020B0A04020102020204" pitchFamily="34" charset="0"/>
                <a:cs typeface="Arial"/>
              </a:rPr>
              <a:t>kay mao </a:t>
            </a:r>
            <a:r>
              <a:rPr sz="1050" b="1" spc="-65" dirty="0">
                <a:latin typeface="Arial Black" panose="020B0A04020102020204" pitchFamily="34" charset="0"/>
                <a:cs typeface="Arial"/>
              </a:rPr>
              <a:t>kana  </a:t>
            </a:r>
            <a:r>
              <a:rPr sz="1050" b="1" spc="-85" dirty="0">
                <a:latin typeface="Arial Black" panose="020B0A04020102020204" pitchFamily="34" charset="0"/>
                <a:cs typeface="Arial"/>
              </a:rPr>
              <a:t>ang </a:t>
            </a:r>
            <a:r>
              <a:rPr sz="1050" b="1" spc="-55" dirty="0">
                <a:latin typeface="Arial Black" panose="020B0A04020102020204" pitchFamily="34" charset="0"/>
                <a:cs typeface="Arial"/>
              </a:rPr>
              <a:t>foundation </a:t>
            </a:r>
            <a:r>
              <a:rPr sz="1050" b="1" spc="-70" dirty="0">
                <a:latin typeface="Arial Black" panose="020B0A04020102020204" pitchFamily="34" charset="0"/>
                <a:cs typeface="Arial"/>
              </a:rPr>
              <a:t>day </a:t>
            </a:r>
            <a:r>
              <a:rPr sz="1050" b="1" spc="-100" dirty="0">
                <a:latin typeface="Arial Black" panose="020B0A04020102020204" pitchFamily="34" charset="0"/>
                <a:cs typeface="Arial"/>
              </a:rPr>
              <a:t>sa </a:t>
            </a:r>
            <a:r>
              <a:rPr sz="1050" b="1" spc="-60" dirty="0">
                <a:latin typeface="Arial Black" panose="020B0A04020102020204" pitchFamily="34" charset="0"/>
                <a:cs typeface="Arial"/>
              </a:rPr>
              <a:t>shalom.I </a:t>
            </a:r>
            <a:r>
              <a:rPr sz="1050" b="1" spc="-50" dirty="0">
                <a:latin typeface="Arial Black" panose="020B0A04020102020204" pitchFamily="34" charset="0"/>
                <a:cs typeface="Arial"/>
              </a:rPr>
              <a:t>really </a:t>
            </a:r>
            <a:r>
              <a:rPr sz="1050" b="1" spc="-55" dirty="0">
                <a:latin typeface="Arial Black" panose="020B0A04020102020204" pitchFamily="34" charset="0"/>
                <a:cs typeface="Arial"/>
              </a:rPr>
              <a:t>admire </a:t>
            </a:r>
            <a:r>
              <a:rPr sz="1050" b="1" spc="-70" dirty="0">
                <a:latin typeface="Arial Black" panose="020B0A04020102020204" pitchFamily="34" charset="0"/>
                <a:cs typeface="Arial"/>
              </a:rPr>
              <a:t>mam </a:t>
            </a:r>
            <a:r>
              <a:rPr sz="1050" b="1" spc="-55" dirty="0">
                <a:latin typeface="Arial Black" panose="020B0A04020102020204" pitchFamily="34" charset="0"/>
                <a:cs typeface="Arial"/>
              </a:rPr>
              <a:t>femme </a:t>
            </a:r>
            <a:r>
              <a:rPr sz="1050" b="1" spc="-60" dirty="0">
                <a:latin typeface="Arial Black" panose="020B0A04020102020204" pitchFamily="34" charset="0"/>
                <a:cs typeface="Arial"/>
              </a:rPr>
              <a:t>how </a:t>
            </a:r>
            <a:r>
              <a:rPr sz="1050" b="1" spc="-75" dirty="0">
                <a:latin typeface="Arial Black" panose="020B0A04020102020204" pitchFamily="34" charset="0"/>
                <a:cs typeface="Arial"/>
              </a:rPr>
              <a:t>strong </a:t>
            </a:r>
            <a:r>
              <a:rPr sz="1050" b="1" spc="-65" dirty="0">
                <a:latin typeface="Arial Black" panose="020B0A04020102020204" pitchFamily="34" charset="0"/>
                <a:cs typeface="Arial"/>
              </a:rPr>
              <a:t>woman </a:t>
            </a:r>
            <a:r>
              <a:rPr sz="1050" b="1" spc="-90" dirty="0">
                <a:latin typeface="Arial Black" panose="020B0A04020102020204" pitchFamily="34" charset="0"/>
                <a:cs typeface="Arial"/>
              </a:rPr>
              <a:t>she is </a:t>
            </a:r>
            <a:r>
              <a:rPr sz="1050" b="1" spc="-80" dirty="0">
                <a:latin typeface="Arial Black" panose="020B0A04020102020204" pitchFamily="34" charset="0"/>
                <a:cs typeface="Arial"/>
              </a:rPr>
              <a:t>manong </a:t>
            </a:r>
            <a:r>
              <a:rPr sz="1050" b="1" spc="-40" dirty="0">
                <a:latin typeface="Arial Black" panose="020B0A04020102020204" pitchFamily="34" charset="0"/>
                <a:cs typeface="Arial"/>
              </a:rPr>
              <a:t>frank..I  </a:t>
            </a:r>
            <a:r>
              <a:rPr sz="1050" b="1" spc="-65" dirty="0">
                <a:latin typeface="Arial Black" panose="020B0A04020102020204" pitchFamily="34" charset="0"/>
                <a:cs typeface="Arial"/>
              </a:rPr>
              <a:t>am </a:t>
            </a:r>
            <a:r>
              <a:rPr sz="1050" b="1" spc="-60" dirty="0">
                <a:latin typeface="Arial Black" panose="020B0A04020102020204" pitchFamily="34" charset="0"/>
                <a:cs typeface="Arial"/>
              </a:rPr>
              <a:t>very </a:t>
            </a:r>
            <a:r>
              <a:rPr sz="1050" b="1" spc="-90" dirty="0">
                <a:latin typeface="Arial Black" panose="020B0A04020102020204" pitchFamily="34" charset="0"/>
                <a:cs typeface="Arial"/>
              </a:rPr>
              <a:t>much </a:t>
            </a:r>
            <a:r>
              <a:rPr sz="1050" b="1" spc="-50" dirty="0">
                <a:latin typeface="Arial Black" panose="020B0A04020102020204" pitchFamily="34" charset="0"/>
                <a:cs typeface="Arial"/>
              </a:rPr>
              <a:t>thankful </a:t>
            </a:r>
            <a:r>
              <a:rPr sz="1050" b="1" spc="-30" dirty="0">
                <a:latin typeface="Arial Black" panose="020B0A04020102020204" pitchFamily="34" charset="0"/>
                <a:cs typeface="Arial"/>
              </a:rPr>
              <a:t>that i </a:t>
            </a:r>
            <a:r>
              <a:rPr sz="1050" b="1" spc="-65" dirty="0">
                <a:latin typeface="Arial Black" panose="020B0A04020102020204" pitchFamily="34" charset="0"/>
                <a:cs typeface="Arial"/>
              </a:rPr>
              <a:t>am </a:t>
            </a:r>
            <a:r>
              <a:rPr sz="1050" b="1" spc="-40" dirty="0">
                <a:latin typeface="Arial Black" panose="020B0A04020102020204" pitchFamily="34" charset="0"/>
                <a:cs typeface="Arial"/>
              </a:rPr>
              <a:t>part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shalom </a:t>
            </a:r>
            <a:r>
              <a:rPr sz="1050" b="1" spc="-50" dirty="0">
                <a:latin typeface="Arial Black" panose="020B0A04020102020204" pitchFamily="34" charset="0"/>
                <a:cs typeface="Arial"/>
              </a:rPr>
              <a:t>family </a:t>
            </a:r>
            <a:r>
              <a:rPr sz="1050" b="1" spc="-85" dirty="0">
                <a:latin typeface="Arial Black" panose="020B0A04020102020204" pitchFamily="34" charset="0"/>
                <a:cs typeface="Arial"/>
              </a:rPr>
              <a:t>because </a:t>
            </a:r>
            <a:r>
              <a:rPr sz="1050" b="1" spc="-40" dirty="0">
                <a:latin typeface="Arial Black" panose="020B0A04020102020204" pitchFamily="34" charset="0"/>
                <a:cs typeface="Arial"/>
              </a:rPr>
              <a:t>of </a:t>
            </a:r>
            <a:r>
              <a:rPr sz="1050" b="1" spc="-70" dirty="0">
                <a:latin typeface="Arial Black" panose="020B0A04020102020204" pitchFamily="34" charset="0"/>
                <a:cs typeface="Arial"/>
              </a:rPr>
              <a:t>mam </a:t>
            </a:r>
            <a:r>
              <a:rPr sz="1050" b="1" spc="-45" dirty="0">
                <a:latin typeface="Arial Black" panose="020B0A04020102020204" pitchFamily="34" charset="0"/>
                <a:cs typeface="Arial"/>
              </a:rPr>
              <a:t>fem </a:t>
            </a:r>
            <a:r>
              <a:rPr sz="1050" b="1" spc="-70" dirty="0">
                <a:latin typeface="Arial Black" panose="020B0A04020102020204" pitchFamily="34" charset="0"/>
                <a:cs typeface="Arial"/>
              </a:rPr>
              <a:t>kay </a:t>
            </a:r>
            <a:r>
              <a:rPr sz="1050" b="1" spc="-35" dirty="0">
                <a:latin typeface="Arial Black" panose="020B0A04020102020204" pitchFamily="34" charset="0"/>
                <a:cs typeface="Arial"/>
              </a:rPr>
              <a:t>with </a:t>
            </a:r>
            <a:r>
              <a:rPr sz="1050" b="1" spc="-50" dirty="0">
                <a:latin typeface="Arial Black" panose="020B0A04020102020204" pitchFamily="34" charset="0"/>
                <a:cs typeface="Arial"/>
              </a:rPr>
              <a:t>her </a:t>
            </a:r>
            <a:r>
              <a:rPr sz="1050" b="1" spc="-40" dirty="0">
                <a:latin typeface="Arial Black" panose="020B0A04020102020204" pitchFamily="34" charset="0"/>
                <a:cs typeface="Arial"/>
              </a:rPr>
              <a:t>initiative </a:t>
            </a:r>
            <a:r>
              <a:rPr sz="1050" b="1" spc="-55" dirty="0">
                <a:latin typeface="Arial Black" panose="020B0A04020102020204" pitchFamily="34" charset="0"/>
                <a:cs typeface="Arial"/>
              </a:rPr>
              <a:t>di </a:t>
            </a:r>
            <a:r>
              <a:rPr sz="1050" b="1" spc="-70" dirty="0">
                <a:latin typeface="Arial Black" panose="020B0A04020102020204" pitchFamily="34" charset="0"/>
                <a:cs typeface="Arial"/>
              </a:rPr>
              <a:t>ko  </a:t>
            </a:r>
            <a:r>
              <a:rPr sz="1050" b="1" spc="-55" dirty="0">
                <a:latin typeface="Arial Black" panose="020B0A04020102020204" pitchFamily="34" charset="0"/>
                <a:cs typeface="Arial"/>
              </a:rPr>
              <a:t>bal </a:t>
            </a:r>
            <a:r>
              <a:rPr sz="1050" b="1" spc="-65" dirty="0">
                <a:latin typeface="Arial Black" panose="020B0A04020102020204" pitchFamily="34" charset="0"/>
                <a:cs typeface="Arial"/>
              </a:rPr>
              <a:t>an </a:t>
            </a:r>
            <a:r>
              <a:rPr sz="1050" b="1" spc="-85" dirty="0">
                <a:latin typeface="Arial Black" panose="020B0A04020102020204" pitchFamily="34" charset="0"/>
                <a:cs typeface="Arial"/>
              </a:rPr>
              <a:t>asa </a:t>
            </a:r>
            <a:r>
              <a:rPr sz="1050" b="1" spc="-70" dirty="0">
                <a:latin typeface="Arial Black" panose="020B0A04020102020204" pitchFamily="34" charset="0"/>
                <a:cs typeface="Arial"/>
              </a:rPr>
              <a:t>ko </a:t>
            </a:r>
            <a:r>
              <a:rPr sz="1050" b="1" spc="-60" dirty="0">
                <a:latin typeface="Arial Black" panose="020B0A04020102020204" pitchFamily="34" charset="0"/>
                <a:cs typeface="Arial"/>
              </a:rPr>
              <a:t>karon </a:t>
            </a:r>
            <a:r>
              <a:rPr sz="1050" b="1" spc="-65" dirty="0">
                <a:latin typeface="Arial Black" panose="020B0A04020102020204" pitchFamily="34" charset="0"/>
                <a:cs typeface="Arial"/>
              </a:rPr>
              <a:t>naka </a:t>
            </a:r>
            <a:r>
              <a:rPr sz="1050" b="1" spc="-55" dirty="0">
                <a:latin typeface="Arial Black" panose="020B0A04020102020204" pitchFamily="34" charset="0"/>
                <a:cs typeface="Arial"/>
              </a:rPr>
              <a:t>work </a:t>
            </a:r>
            <a:r>
              <a:rPr sz="1050" b="1" spc="-95" dirty="0">
                <a:latin typeface="Arial Black" panose="020B0A04020102020204" pitchFamily="34" charset="0"/>
                <a:cs typeface="Arial"/>
              </a:rPr>
              <a:t>ug </a:t>
            </a:r>
            <a:r>
              <a:rPr sz="1050" b="1" spc="-75" dirty="0">
                <a:latin typeface="Arial Black" panose="020B0A04020102020204" pitchFamily="34" charset="0"/>
                <a:cs typeface="Arial"/>
              </a:rPr>
              <a:t>daghan </a:t>
            </a:r>
            <a:r>
              <a:rPr sz="1050" b="1" spc="-65" dirty="0">
                <a:latin typeface="Arial Black" panose="020B0A04020102020204" pitchFamily="34" charset="0"/>
                <a:cs typeface="Arial"/>
              </a:rPr>
              <a:t>ako </a:t>
            </a:r>
            <a:r>
              <a:rPr sz="1050" b="1" spc="-55" dirty="0">
                <a:latin typeface="Arial Black" panose="020B0A04020102020204" pitchFamily="34" charset="0"/>
                <a:cs typeface="Arial"/>
              </a:rPr>
              <a:t>nakat-unan </a:t>
            </a:r>
            <a:r>
              <a:rPr sz="1050" b="1" spc="-100" dirty="0">
                <a:latin typeface="Arial Black" panose="020B0A04020102020204" pitchFamily="34" charset="0"/>
                <a:cs typeface="Arial"/>
              </a:rPr>
              <a:t>sa </a:t>
            </a:r>
            <a:r>
              <a:rPr sz="1050" b="1" spc="-55" dirty="0">
                <a:latin typeface="Arial Black" panose="020B0A04020102020204" pitchFamily="34" charset="0"/>
                <a:cs typeface="Arial"/>
              </a:rPr>
              <a:t>iya </a:t>
            </a:r>
            <a:r>
              <a:rPr sz="1050" b="1" spc="-80" dirty="0">
                <a:latin typeface="Arial Black" panose="020B0A04020102020204" pitchFamily="34" charset="0"/>
                <a:cs typeface="Arial"/>
              </a:rPr>
              <a:t>manong</a:t>
            </a:r>
            <a:r>
              <a:rPr sz="1050" b="1" spc="-90" dirty="0">
                <a:latin typeface="Arial Black" panose="020B0A04020102020204" pitchFamily="34" charset="0"/>
                <a:cs typeface="Arial"/>
              </a:rPr>
              <a:t> </a:t>
            </a:r>
            <a:r>
              <a:rPr sz="1050" b="1" spc="-45" dirty="0">
                <a:latin typeface="Arial Black" panose="020B0A04020102020204" pitchFamily="34" charset="0"/>
                <a:cs typeface="Arial"/>
              </a:rPr>
              <a:t>frank.</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10795" indent="-12700" algn="just">
              <a:lnSpc>
                <a:spcPct val="101699"/>
              </a:lnSpc>
            </a:pPr>
            <a:r>
              <a:rPr sz="1050" b="1" spc="-70" dirty="0">
                <a:latin typeface="Arial Black" panose="020B0A04020102020204" pitchFamily="34" charset="0"/>
                <a:cs typeface="Arial"/>
              </a:rPr>
              <a:t>Pasalamat </a:t>
            </a:r>
            <a:r>
              <a:rPr sz="1050" b="1" spc="-75" dirty="0">
                <a:latin typeface="Arial Black" panose="020B0A04020102020204" pitchFamily="34" charset="0"/>
                <a:cs typeface="Arial"/>
              </a:rPr>
              <a:t>pud </a:t>
            </a:r>
            <a:r>
              <a:rPr sz="1050" b="1" spc="-35" dirty="0">
                <a:latin typeface="Arial Black" panose="020B0A04020102020204" pitchFamily="34" charset="0"/>
                <a:cs typeface="Arial"/>
              </a:rPr>
              <a:t>kita </a:t>
            </a:r>
            <a:r>
              <a:rPr sz="1050" b="1" spc="-100" dirty="0">
                <a:latin typeface="Arial Black" panose="020B0A04020102020204" pitchFamily="34" charset="0"/>
                <a:cs typeface="Arial"/>
              </a:rPr>
              <a:t>sa </a:t>
            </a:r>
            <a:r>
              <a:rPr sz="1050" b="1" spc="-75" dirty="0">
                <a:latin typeface="Arial Black" panose="020B0A04020102020204" pitchFamily="34" charset="0"/>
                <a:cs typeface="Arial"/>
              </a:rPr>
              <a:t>ginoo </a:t>
            </a:r>
            <a:r>
              <a:rPr sz="1050" b="1" spc="-80" dirty="0">
                <a:latin typeface="Arial Black" panose="020B0A04020102020204" pitchFamily="34" charset="0"/>
                <a:cs typeface="Arial"/>
              </a:rPr>
              <a:t>manong </a:t>
            </a:r>
            <a:r>
              <a:rPr sz="1050" b="1" spc="-50" dirty="0">
                <a:latin typeface="Arial Black" panose="020B0A04020102020204" pitchFamily="34" charset="0"/>
                <a:cs typeface="Arial"/>
              </a:rPr>
              <a:t>frank </a:t>
            </a:r>
            <a:r>
              <a:rPr sz="1050" b="1" spc="-70" dirty="0">
                <a:latin typeface="Arial Black" panose="020B0A04020102020204" pitchFamily="34" charset="0"/>
                <a:cs typeface="Arial"/>
              </a:rPr>
              <a:t>kay </a:t>
            </a:r>
            <a:r>
              <a:rPr sz="1050" b="1" spc="-80" dirty="0">
                <a:latin typeface="Arial Black" panose="020B0A04020102020204" pitchFamily="34" charset="0"/>
                <a:cs typeface="Arial"/>
              </a:rPr>
              <a:t>naga </a:t>
            </a:r>
            <a:r>
              <a:rPr sz="1050" b="1" spc="-70" dirty="0">
                <a:latin typeface="Arial Black" panose="020B0A04020102020204" pitchFamily="34" charset="0"/>
                <a:cs typeface="Arial"/>
              </a:rPr>
              <a:t>increase </a:t>
            </a:r>
            <a:r>
              <a:rPr sz="1050" b="1" spc="-65" dirty="0">
                <a:latin typeface="Arial Black" panose="020B0A04020102020204" pitchFamily="34" charset="0"/>
                <a:cs typeface="Arial"/>
              </a:rPr>
              <a:t>atong </a:t>
            </a:r>
            <a:r>
              <a:rPr sz="1050" b="1" spc="-50" dirty="0">
                <a:latin typeface="Arial Black" panose="020B0A04020102020204" pitchFamily="34" charset="0"/>
                <a:cs typeface="Arial"/>
              </a:rPr>
              <a:t>enrolment </a:t>
            </a:r>
            <a:r>
              <a:rPr sz="1050" b="1" spc="-55" dirty="0">
                <a:latin typeface="Arial Black" panose="020B0A04020102020204" pitchFamily="34" charset="0"/>
                <a:cs typeface="Arial"/>
              </a:rPr>
              <a:t>yearly </a:t>
            </a:r>
            <a:r>
              <a:rPr sz="1050" b="1" spc="-80" dirty="0">
                <a:latin typeface="Arial Black" panose="020B0A04020102020204" pitchFamily="34" charset="0"/>
                <a:cs typeface="Arial"/>
              </a:rPr>
              <a:t>maskin </a:t>
            </a:r>
            <a:r>
              <a:rPr sz="1050" b="1" spc="-50" dirty="0">
                <a:latin typeface="Arial Black" panose="020B0A04020102020204" pitchFamily="34" charset="0"/>
                <a:cs typeface="Arial"/>
              </a:rPr>
              <a:t>wala </a:t>
            </a:r>
            <a:r>
              <a:rPr sz="1050" b="1" spc="-40" dirty="0">
                <a:latin typeface="Arial Black" panose="020B0A04020102020204" pitchFamily="34" charset="0"/>
                <a:cs typeface="Arial"/>
              </a:rPr>
              <a:t>kita  </a:t>
            </a:r>
            <a:r>
              <a:rPr sz="1050" b="1" spc="-80" dirty="0">
                <a:latin typeface="Arial Black" panose="020B0A04020102020204" pitchFamily="34" charset="0"/>
                <a:cs typeface="Arial"/>
              </a:rPr>
              <a:t>scholarship </a:t>
            </a:r>
            <a:r>
              <a:rPr sz="1050" b="1" spc="-40" dirty="0">
                <a:latin typeface="Arial Black" panose="020B0A04020102020204" pitchFamily="34" charset="0"/>
                <a:cs typeface="Arial"/>
              </a:rPr>
              <a:t>offer </a:t>
            </a:r>
            <a:r>
              <a:rPr sz="1050" b="1" spc="-100" dirty="0">
                <a:latin typeface="Arial Black" panose="020B0A04020102020204" pitchFamily="34" charset="0"/>
                <a:cs typeface="Arial"/>
              </a:rPr>
              <a:t>sa </a:t>
            </a:r>
            <a:r>
              <a:rPr sz="1050" b="1" spc="-75" dirty="0">
                <a:latin typeface="Arial Black" panose="020B0A04020102020204" pitchFamily="34" charset="0"/>
                <a:cs typeface="Arial"/>
              </a:rPr>
              <a:t>high </a:t>
            </a:r>
            <a:r>
              <a:rPr sz="1050" b="1" spc="-85" dirty="0">
                <a:latin typeface="Arial Black" panose="020B0A04020102020204" pitchFamily="34" charset="0"/>
                <a:cs typeface="Arial"/>
              </a:rPr>
              <a:t>school </a:t>
            </a:r>
            <a:r>
              <a:rPr sz="1050" b="1" spc="-40" dirty="0">
                <a:latin typeface="Arial Black" panose="020B0A04020102020204" pitchFamily="34" charset="0"/>
                <a:cs typeface="Arial"/>
              </a:rPr>
              <a:t>for </a:t>
            </a:r>
            <a:r>
              <a:rPr sz="1050" b="1" spc="-30" dirty="0">
                <a:latin typeface="Arial Black" panose="020B0A04020102020204" pitchFamily="34" charset="0"/>
                <a:cs typeface="Arial"/>
              </a:rPr>
              <a:t>two </a:t>
            </a:r>
            <a:r>
              <a:rPr sz="1050" b="1" spc="-55" dirty="0">
                <a:latin typeface="Arial Black" panose="020B0A04020102020204" pitchFamily="34" charset="0"/>
                <a:cs typeface="Arial"/>
              </a:rPr>
              <a:t>year </a:t>
            </a:r>
            <a:r>
              <a:rPr sz="1050" b="1" spc="-65" dirty="0">
                <a:latin typeface="Arial Black" panose="020B0A04020102020204" pitchFamily="34" charset="0"/>
                <a:cs typeface="Arial"/>
              </a:rPr>
              <a:t>na </a:t>
            </a:r>
            <a:r>
              <a:rPr sz="1050" b="1" spc="-55" dirty="0">
                <a:latin typeface="Arial Black" panose="020B0A04020102020204" pitchFamily="34" charset="0"/>
                <a:cs typeface="Arial"/>
              </a:rPr>
              <a:t>pero </a:t>
            </a:r>
            <a:r>
              <a:rPr sz="1050" b="1" spc="-85" dirty="0">
                <a:latin typeface="Arial Black" panose="020B0A04020102020204" pitchFamily="34" charset="0"/>
                <a:cs typeface="Arial"/>
              </a:rPr>
              <a:t>good </a:t>
            </a:r>
            <a:r>
              <a:rPr sz="1050" b="1" spc="-75" dirty="0">
                <a:latin typeface="Arial Black" panose="020B0A04020102020204" pitchFamily="34" charset="0"/>
                <a:cs typeface="Arial"/>
              </a:rPr>
              <a:t>news </a:t>
            </a:r>
            <a:r>
              <a:rPr sz="1050" b="1" spc="-70" dirty="0">
                <a:latin typeface="Arial Black" panose="020B0A04020102020204" pitchFamily="34" charset="0"/>
                <a:cs typeface="Arial"/>
              </a:rPr>
              <a:t>kay </a:t>
            </a:r>
            <a:r>
              <a:rPr sz="1050" b="1" spc="-65" dirty="0">
                <a:latin typeface="Arial Black" panose="020B0A04020102020204" pitchFamily="34" charset="0"/>
                <a:cs typeface="Arial"/>
              </a:rPr>
              <a:t>atong </a:t>
            </a:r>
            <a:r>
              <a:rPr sz="1050" b="1" spc="-55" dirty="0">
                <a:latin typeface="Arial Black" panose="020B0A04020102020204" pitchFamily="34" charset="0"/>
                <a:cs typeface="Arial"/>
              </a:rPr>
              <a:t>population </a:t>
            </a:r>
            <a:r>
              <a:rPr sz="1050" b="1" spc="-50" dirty="0">
                <a:latin typeface="Arial Black" panose="020B0A04020102020204" pitchFamily="34" charset="0"/>
                <a:cs typeface="Arial"/>
              </a:rPr>
              <a:t>both elementary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high </a:t>
            </a:r>
            <a:r>
              <a:rPr sz="1050" b="1" spc="-85" dirty="0">
                <a:latin typeface="Arial Black" panose="020B0A04020102020204" pitchFamily="34" charset="0"/>
                <a:cs typeface="Arial"/>
              </a:rPr>
              <a:t>school  </a:t>
            </a:r>
            <a:r>
              <a:rPr sz="1050" b="1" spc="-65" dirty="0">
                <a:latin typeface="Arial Black" panose="020B0A04020102020204" pitchFamily="34" charset="0"/>
                <a:cs typeface="Arial"/>
              </a:rPr>
              <a:t>increase. </a:t>
            </a:r>
            <a:r>
              <a:rPr sz="1050" b="1" u="sng" spc="-80" dirty="0">
                <a:solidFill>
                  <a:srgbClr val="D13438"/>
                </a:solidFill>
                <a:uFill>
                  <a:solidFill>
                    <a:srgbClr val="D13438"/>
                  </a:solidFill>
                </a:uFill>
                <a:latin typeface="Arial Black" panose="020B0A04020102020204" pitchFamily="34" charset="0"/>
                <a:cs typeface="Arial"/>
              </a:rPr>
              <a:t>K</a:t>
            </a:r>
            <a:r>
              <a:rPr sz="1050" b="1" u="sng" spc="-80" dirty="0">
                <a:uFill>
                  <a:solidFill>
                    <a:srgbClr val="D13438"/>
                  </a:solidFill>
                </a:uFill>
                <a:latin typeface="Arial Black" panose="020B0A04020102020204" pitchFamily="34" charset="0"/>
                <a:cs typeface="Arial"/>
              </a:rPr>
              <a:t>aron </a:t>
            </a:r>
            <a:r>
              <a:rPr sz="1050" b="1" u="sng" spc="-85" dirty="0">
                <a:uFill>
                  <a:solidFill>
                    <a:srgbClr val="D13438"/>
                  </a:solidFill>
                </a:uFill>
                <a:latin typeface="Arial Black" panose="020B0A04020102020204" pitchFamily="34" charset="0"/>
                <a:cs typeface="Arial"/>
              </a:rPr>
              <a:t>nga </a:t>
            </a:r>
            <a:r>
              <a:rPr sz="1050" b="1" u="sng" spc="-55" dirty="0">
                <a:uFill>
                  <a:solidFill>
                    <a:srgbClr val="D13438"/>
                  </a:solidFill>
                </a:uFill>
                <a:latin typeface="Arial Black" panose="020B0A04020102020204" pitchFamily="34" charset="0"/>
                <a:cs typeface="Arial"/>
              </a:rPr>
              <a:t>tuig </a:t>
            </a:r>
            <a:r>
              <a:rPr sz="1050" b="1" u="sng" spc="-85" dirty="0">
                <a:uFill>
                  <a:solidFill>
                    <a:srgbClr val="D13438"/>
                  </a:solidFill>
                </a:uFill>
                <a:latin typeface="Arial Black" panose="020B0A04020102020204" pitchFamily="34" charset="0"/>
                <a:cs typeface="Arial"/>
              </a:rPr>
              <a:t>nag </a:t>
            </a:r>
            <a:r>
              <a:rPr sz="1050" b="1" u="sng" spc="-70" dirty="0">
                <a:uFill>
                  <a:solidFill>
                    <a:srgbClr val="D13438"/>
                  </a:solidFill>
                </a:uFill>
                <a:latin typeface="Arial Black" panose="020B0A04020102020204" pitchFamily="34" charset="0"/>
                <a:cs typeface="Arial"/>
              </a:rPr>
              <a:t>increase </a:t>
            </a:r>
            <a:r>
              <a:rPr sz="1050" b="1" u="sng" spc="-65" dirty="0">
                <a:uFill>
                  <a:solidFill>
                    <a:srgbClr val="D13438"/>
                  </a:solidFill>
                </a:uFill>
                <a:latin typeface="Arial Black" panose="020B0A04020102020204" pitchFamily="34" charset="0"/>
                <a:cs typeface="Arial"/>
              </a:rPr>
              <a:t>atong </a:t>
            </a:r>
            <a:r>
              <a:rPr sz="1050" b="1" u="sng" spc="-55" dirty="0">
                <a:uFill>
                  <a:solidFill>
                    <a:srgbClr val="D13438"/>
                  </a:solidFill>
                </a:uFill>
                <a:latin typeface="Arial Black" panose="020B0A04020102020204" pitchFamily="34" charset="0"/>
                <a:cs typeface="Arial"/>
              </a:rPr>
              <a:t>population </a:t>
            </a:r>
            <a:r>
              <a:rPr sz="1050" b="1" u="sng" spc="-25" dirty="0">
                <a:uFill>
                  <a:solidFill>
                    <a:srgbClr val="D13438"/>
                  </a:solidFill>
                </a:uFill>
                <a:latin typeface="Arial Black" panose="020B0A04020102020204" pitchFamily="34" charset="0"/>
                <a:cs typeface="Arial"/>
              </a:rPr>
              <a:t>total</a:t>
            </a:r>
            <a:r>
              <a:rPr sz="1050" b="1" u="sng" spc="15" dirty="0">
                <a:uFill>
                  <a:solidFill>
                    <a:srgbClr val="D13438"/>
                  </a:solidFill>
                </a:uFill>
                <a:latin typeface="Arial Black" panose="020B0A04020102020204" pitchFamily="34" charset="0"/>
                <a:cs typeface="Arial"/>
              </a:rPr>
              <a:t> </a:t>
            </a:r>
            <a:r>
              <a:rPr sz="1050" b="1" u="sng" spc="-55" dirty="0">
                <a:uFill>
                  <a:solidFill>
                    <a:srgbClr val="D13438"/>
                  </a:solidFill>
                </a:uFill>
                <a:latin typeface="Arial Black" panose="020B0A04020102020204" pitchFamily="34" charset="0"/>
                <a:cs typeface="Arial"/>
              </a:rPr>
              <a:t>population </a:t>
            </a:r>
            <a:r>
              <a:rPr sz="1050" b="1" u="sng" spc="-50" dirty="0">
                <a:uFill>
                  <a:solidFill>
                    <a:srgbClr val="D13438"/>
                  </a:solidFill>
                </a:uFill>
                <a:latin typeface="Arial Black" panose="020B0A04020102020204" pitchFamily="34" charset="0"/>
                <a:cs typeface="Arial"/>
              </a:rPr>
              <a:t>elementary </a:t>
            </a:r>
            <a:r>
              <a:rPr sz="1050" b="1" u="sng" spc="-65" dirty="0">
                <a:uFill>
                  <a:solidFill>
                    <a:srgbClr val="D13438"/>
                  </a:solidFill>
                </a:uFill>
                <a:latin typeface="Arial Black" panose="020B0A04020102020204" pitchFamily="34" charset="0"/>
                <a:cs typeface="Arial"/>
              </a:rPr>
              <a:t>and </a:t>
            </a:r>
            <a:r>
              <a:rPr sz="1050" b="1" u="sng" spc="-75" dirty="0">
                <a:uFill>
                  <a:solidFill>
                    <a:srgbClr val="D13438"/>
                  </a:solidFill>
                </a:uFill>
                <a:latin typeface="Arial Black" panose="020B0A04020102020204" pitchFamily="34" charset="0"/>
                <a:cs typeface="Arial"/>
              </a:rPr>
              <a:t>high </a:t>
            </a:r>
            <a:r>
              <a:rPr sz="1050" b="1" u="sng" spc="-85" dirty="0">
                <a:uFill>
                  <a:solidFill>
                    <a:srgbClr val="D13438"/>
                  </a:solidFill>
                </a:uFill>
                <a:latin typeface="Arial Black" panose="020B0A04020102020204" pitchFamily="34" charset="0"/>
                <a:cs typeface="Arial"/>
              </a:rPr>
              <a:t>school </a:t>
            </a:r>
            <a:r>
              <a:rPr sz="1050" b="1" u="sng" spc="-40" dirty="0">
                <a:uFill>
                  <a:solidFill>
                    <a:srgbClr val="D13438"/>
                  </a:solidFill>
                </a:uFill>
                <a:latin typeface="Arial Black" panose="020B0A04020102020204" pitchFamily="34" charset="0"/>
                <a:cs typeface="Arial"/>
              </a:rPr>
              <a:t>312.</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7620">
              <a:lnSpc>
                <a:spcPct val="102200"/>
              </a:lnSpc>
              <a:spcBef>
                <a:spcPts val="5"/>
              </a:spcBef>
            </a:pPr>
            <a:r>
              <a:rPr sz="1050" b="1" spc="-55" dirty="0">
                <a:latin typeface="Arial Black" panose="020B0A04020102020204" pitchFamily="34" charset="0"/>
                <a:cs typeface="Arial"/>
              </a:rPr>
              <a:t>Hello </a:t>
            </a:r>
            <a:r>
              <a:rPr sz="1050" b="1" spc="-80" dirty="0">
                <a:latin typeface="Arial Black" panose="020B0A04020102020204" pitchFamily="34" charset="0"/>
                <a:cs typeface="Arial"/>
              </a:rPr>
              <a:t>manong </a:t>
            </a:r>
            <a:r>
              <a:rPr sz="1050" b="1" spc="-50" dirty="0">
                <a:latin typeface="Arial Black" panose="020B0A04020102020204" pitchFamily="34" charset="0"/>
                <a:cs typeface="Arial"/>
              </a:rPr>
              <a:t>frank </a:t>
            </a:r>
            <a:r>
              <a:rPr sz="1050" b="1" spc="-85" dirty="0">
                <a:latin typeface="Arial Black" panose="020B0A04020102020204" pitchFamily="34" charset="0"/>
                <a:cs typeface="Arial"/>
              </a:rPr>
              <a:t>good </a:t>
            </a:r>
            <a:r>
              <a:rPr sz="1050" b="1" spc="-60" dirty="0">
                <a:latin typeface="Arial Black" panose="020B0A04020102020204" pitchFamily="34" charset="0"/>
                <a:cs typeface="Arial"/>
              </a:rPr>
              <a:t>evening. </a:t>
            </a:r>
            <a:r>
              <a:rPr sz="1050" b="1" spc="-80" dirty="0">
                <a:latin typeface="Arial Black" panose="020B0A04020102020204" pitchFamily="34" charset="0"/>
                <a:cs typeface="Arial"/>
              </a:rPr>
              <a:t>buwas </a:t>
            </a:r>
            <a:r>
              <a:rPr sz="1050" b="1" spc="-65" dirty="0">
                <a:latin typeface="Arial Black" panose="020B0A04020102020204" pitchFamily="34" charset="0"/>
                <a:cs typeface="Arial"/>
              </a:rPr>
              <a:t>magkadto </a:t>
            </a:r>
            <a:r>
              <a:rPr sz="1050" b="1" spc="-60" dirty="0">
                <a:latin typeface="Arial Black" panose="020B0A04020102020204" pitchFamily="34" charset="0"/>
                <a:cs typeface="Arial"/>
              </a:rPr>
              <a:t>kami </a:t>
            </a:r>
            <a:r>
              <a:rPr sz="1050" b="1" spc="-55" dirty="0">
                <a:latin typeface="Arial Black" panose="020B0A04020102020204" pitchFamily="34" charset="0"/>
                <a:cs typeface="Arial"/>
              </a:rPr>
              <a:t>ni </a:t>
            </a:r>
            <a:r>
              <a:rPr sz="1050" b="1" spc="-65" dirty="0">
                <a:latin typeface="Arial Black" panose="020B0A04020102020204" pitchFamily="34" charset="0"/>
                <a:cs typeface="Arial"/>
              </a:rPr>
              <a:t>mam </a:t>
            </a:r>
            <a:r>
              <a:rPr sz="1050" b="1" spc="-75" dirty="0">
                <a:latin typeface="Arial Black" panose="020B0A04020102020204" pitchFamily="34" charset="0"/>
                <a:cs typeface="Arial"/>
              </a:rPr>
              <a:t>ading </a:t>
            </a:r>
            <a:r>
              <a:rPr sz="1050" b="1" spc="-100" dirty="0">
                <a:latin typeface="Arial Black" panose="020B0A04020102020204" pitchFamily="34" charset="0"/>
                <a:cs typeface="Arial"/>
              </a:rPr>
              <a:t>sa </a:t>
            </a:r>
            <a:r>
              <a:rPr sz="1050" b="1" spc="-85" dirty="0">
                <a:latin typeface="Arial Black" panose="020B0A04020102020204" pitchFamily="34" charset="0"/>
                <a:cs typeface="Arial"/>
              </a:rPr>
              <a:t>Tacurong </a:t>
            </a:r>
            <a:r>
              <a:rPr sz="1050" b="1" spc="-100" dirty="0">
                <a:latin typeface="Arial Black" panose="020B0A04020102020204" pitchFamily="34" charset="0"/>
                <a:cs typeface="Arial"/>
              </a:rPr>
              <a:t>sa </a:t>
            </a:r>
            <a:r>
              <a:rPr sz="1050" b="1" spc="-110" dirty="0">
                <a:latin typeface="Arial Black" panose="020B0A04020102020204" pitchFamily="34" charset="0"/>
                <a:cs typeface="Arial"/>
              </a:rPr>
              <a:t>NDEA </a:t>
            </a:r>
            <a:r>
              <a:rPr sz="1050" b="1" spc="-60" dirty="0">
                <a:latin typeface="Arial Black" panose="020B0A04020102020204" pitchFamily="34" charset="0"/>
                <a:cs typeface="Arial"/>
              </a:rPr>
              <a:t>main </a:t>
            </a:r>
            <a:r>
              <a:rPr sz="1050" b="1" spc="-55" dirty="0">
                <a:latin typeface="Arial Black" panose="020B0A04020102020204" pitchFamily="34" charset="0"/>
                <a:cs typeface="Arial"/>
              </a:rPr>
              <a:t>office </a:t>
            </a:r>
            <a:r>
              <a:rPr sz="1050" b="1" spc="-100" dirty="0">
                <a:latin typeface="Arial Black" panose="020B0A04020102020204" pitchFamily="34" charset="0"/>
                <a:cs typeface="Arial"/>
              </a:rPr>
              <a:t>sa </a:t>
            </a:r>
            <a:r>
              <a:rPr sz="1050" b="1" spc="-65" dirty="0">
                <a:latin typeface="Arial Black" panose="020B0A04020102020204" pitchFamily="34" charset="0"/>
                <a:cs typeface="Arial"/>
              </a:rPr>
              <a:t>region </a:t>
            </a:r>
            <a:r>
              <a:rPr sz="1050" b="1" spc="-45" dirty="0">
                <a:latin typeface="Arial Black" panose="020B0A04020102020204" pitchFamily="34" charset="0"/>
                <a:cs typeface="Arial"/>
              </a:rPr>
              <a:t>12 </a:t>
            </a:r>
            <a:r>
              <a:rPr sz="1050" b="1" spc="-75" dirty="0">
                <a:latin typeface="Arial Black" panose="020B0A04020102020204" pitchFamily="34" charset="0"/>
                <a:cs typeface="Arial"/>
              </a:rPr>
              <a:t>kay  </a:t>
            </a:r>
            <a:r>
              <a:rPr sz="1050" b="1" spc="-85" dirty="0">
                <a:latin typeface="Arial Black" panose="020B0A04020102020204" pitchFamily="34" charset="0"/>
                <a:cs typeface="Arial"/>
              </a:rPr>
              <a:t>magpasa </a:t>
            </a:r>
            <a:r>
              <a:rPr sz="1050" b="1" spc="-65" dirty="0">
                <a:latin typeface="Arial Black" panose="020B0A04020102020204" pitchFamily="34" charset="0"/>
                <a:cs typeface="Arial"/>
              </a:rPr>
              <a:t>na </a:t>
            </a:r>
            <a:r>
              <a:rPr sz="1050" b="1" spc="-60" dirty="0">
                <a:latin typeface="Arial Black" panose="020B0A04020102020204" pitchFamily="34" charset="0"/>
                <a:cs typeface="Arial"/>
              </a:rPr>
              <a:t>kami </a:t>
            </a:r>
            <a:r>
              <a:rPr sz="1050" b="1" spc="-100" dirty="0">
                <a:latin typeface="Arial Black" panose="020B0A04020102020204" pitchFamily="34" charset="0"/>
                <a:cs typeface="Arial"/>
              </a:rPr>
              <a:t>sa </a:t>
            </a:r>
            <a:r>
              <a:rPr sz="1050" b="1" spc="-65" dirty="0">
                <a:latin typeface="Arial Black" panose="020B0A04020102020204" pitchFamily="34" charset="0"/>
                <a:cs typeface="Arial"/>
              </a:rPr>
              <a:t>atong </a:t>
            </a:r>
            <a:r>
              <a:rPr sz="1050" b="1" spc="-55" dirty="0">
                <a:latin typeface="Arial Black" panose="020B0A04020102020204" pitchFamily="34" charset="0"/>
                <a:cs typeface="Arial"/>
              </a:rPr>
              <a:t>application </a:t>
            </a:r>
            <a:r>
              <a:rPr sz="1050" b="1" spc="-40" dirty="0">
                <a:latin typeface="Arial Black" panose="020B0A04020102020204" pitchFamily="34" charset="0"/>
                <a:cs typeface="Arial"/>
              </a:rPr>
              <a:t>for</a:t>
            </a:r>
            <a:r>
              <a:rPr sz="1050" b="1" spc="-70" dirty="0">
                <a:latin typeface="Arial Black" panose="020B0A04020102020204" pitchFamily="34" charset="0"/>
                <a:cs typeface="Arial"/>
              </a:rPr>
              <a:t> </a:t>
            </a:r>
            <a:r>
              <a:rPr sz="1050" b="1" spc="-135" dirty="0">
                <a:latin typeface="Arial Black" panose="020B0A04020102020204" pitchFamily="34" charset="0"/>
                <a:cs typeface="Arial"/>
              </a:rPr>
              <a:t>ESC.</a:t>
            </a:r>
            <a:endParaRPr sz="1050" dirty="0">
              <a:latin typeface="Arial Black" panose="020B0A04020102020204" pitchFamily="34" charset="0"/>
              <a:cs typeface="Arial"/>
            </a:endParaRPr>
          </a:p>
          <a:p>
            <a:pPr marL="12700" marR="2510790">
              <a:lnSpc>
                <a:spcPct val="101099"/>
              </a:lnSpc>
              <a:spcBef>
                <a:spcPts val="10"/>
              </a:spcBef>
            </a:pPr>
            <a:r>
              <a:rPr sz="1050" b="1" spc="-65" dirty="0">
                <a:latin typeface="Arial Black" panose="020B0A04020102020204" pitchFamily="34" charset="0"/>
                <a:cs typeface="Arial"/>
              </a:rPr>
              <a:t>makaluy an </a:t>
            </a:r>
            <a:r>
              <a:rPr sz="1050" b="1" spc="-25" dirty="0">
                <a:latin typeface="Arial Black" panose="020B0A04020102020204" pitchFamily="34" charset="0"/>
                <a:cs typeface="Arial"/>
              </a:rPr>
              <a:t>ta </a:t>
            </a:r>
            <a:r>
              <a:rPr sz="1050" b="1" spc="-100" dirty="0">
                <a:latin typeface="Arial Black" panose="020B0A04020102020204" pitchFamily="34" charset="0"/>
                <a:cs typeface="Arial"/>
              </a:rPr>
              <a:t>sa </a:t>
            </a:r>
            <a:r>
              <a:rPr sz="1050" b="1" spc="-75" dirty="0">
                <a:latin typeface="Arial Black" panose="020B0A04020102020204" pitchFamily="34" charset="0"/>
                <a:cs typeface="Arial"/>
              </a:rPr>
              <a:t>ginoo </a:t>
            </a:r>
            <a:r>
              <a:rPr sz="1050" b="1" spc="-80" dirty="0">
                <a:latin typeface="Arial Black" panose="020B0A04020102020204" pitchFamily="34" charset="0"/>
                <a:cs typeface="Arial"/>
              </a:rPr>
              <a:t>manong </a:t>
            </a:r>
            <a:r>
              <a:rPr sz="1050" b="1" spc="-50" dirty="0">
                <a:latin typeface="Arial Black" panose="020B0A04020102020204" pitchFamily="34" charset="0"/>
                <a:cs typeface="Arial"/>
              </a:rPr>
              <a:t>frank </a:t>
            </a:r>
            <a:r>
              <a:rPr sz="1050" b="1" spc="-70" dirty="0">
                <a:latin typeface="Arial Black" panose="020B0A04020102020204" pitchFamily="34" charset="0"/>
                <a:cs typeface="Arial"/>
              </a:rPr>
              <a:t>dako </a:t>
            </a:r>
            <a:r>
              <a:rPr sz="1050" b="1" spc="-65" dirty="0">
                <a:latin typeface="Arial Black" panose="020B0A04020102020204" pitchFamily="34" charset="0"/>
                <a:cs typeface="Arial"/>
              </a:rPr>
              <a:t>kaayo na bulig </a:t>
            </a:r>
            <a:r>
              <a:rPr sz="1050" b="1" spc="-100" dirty="0">
                <a:latin typeface="Arial Black" panose="020B0A04020102020204" pitchFamily="34" charset="0"/>
                <a:cs typeface="Arial"/>
              </a:rPr>
              <a:t>sa </a:t>
            </a:r>
            <a:r>
              <a:rPr sz="1050" b="1" spc="-60" dirty="0">
                <a:latin typeface="Arial Black" panose="020B0A04020102020204" pitchFamily="34" charset="0"/>
                <a:cs typeface="Arial"/>
              </a:rPr>
              <a:t>skwelahan.  </a:t>
            </a:r>
            <a:r>
              <a:rPr sz="1050" b="1" spc="-80" dirty="0">
                <a:latin typeface="Arial Black" panose="020B0A04020102020204" pitchFamily="34" charset="0"/>
                <a:cs typeface="Arial"/>
              </a:rPr>
              <a:t>pagka </a:t>
            </a:r>
            <a:r>
              <a:rPr sz="1050" b="1" spc="-65" dirty="0">
                <a:latin typeface="Arial Black" panose="020B0A04020102020204" pitchFamily="34" charset="0"/>
                <a:cs typeface="Arial"/>
              </a:rPr>
              <a:t>maapprove </a:t>
            </a:r>
            <a:r>
              <a:rPr sz="1050" b="1" spc="-85" dirty="0">
                <a:latin typeface="Arial Black" panose="020B0A04020102020204" pitchFamily="34" charset="0"/>
                <a:cs typeface="Arial"/>
              </a:rPr>
              <a:t>ang </a:t>
            </a:r>
            <a:r>
              <a:rPr sz="1050" b="1" spc="-175" dirty="0">
                <a:latin typeface="Arial Black" panose="020B0A04020102020204" pitchFamily="34" charset="0"/>
                <a:cs typeface="Arial"/>
              </a:rPr>
              <a:t>ESC </a:t>
            </a:r>
            <a:r>
              <a:rPr sz="1050" b="1" spc="-55" dirty="0">
                <a:latin typeface="Arial Black" panose="020B0A04020102020204" pitchFamily="34" charset="0"/>
                <a:cs typeface="Arial"/>
              </a:rPr>
              <a:t>lipay </a:t>
            </a:r>
            <a:r>
              <a:rPr sz="1050" b="1" spc="-75" dirty="0">
                <a:latin typeface="Arial Black" panose="020B0A04020102020204" pitchFamily="34" charset="0"/>
                <a:cs typeface="Arial"/>
              </a:rPr>
              <a:t>gid </a:t>
            </a:r>
            <a:r>
              <a:rPr sz="1050" b="1" spc="-90" dirty="0">
                <a:latin typeface="Arial Black" panose="020B0A04020102020204" pitchFamily="34" charset="0"/>
                <a:cs typeface="Arial"/>
              </a:rPr>
              <a:t>si </a:t>
            </a:r>
            <a:r>
              <a:rPr sz="1050" b="1" spc="-70" dirty="0">
                <a:latin typeface="Arial Black" panose="020B0A04020102020204" pitchFamily="34" charset="0"/>
                <a:cs typeface="Arial"/>
              </a:rPr>
              <a:t>mam</a:t>
            </a:r>
            <a:r>
              <a:rPr sz="1050" b="1" spc="85" dirty="0">
                <a:latin typeface="Arial Black" panose="020B0A04020102020204" pitchFamily="34" charset="0"/>
                <a:cs typeface="Arial"/>
              </a:rPr>
              <a:t> </a:t>
            </a:r>
            <a:r>
              <a:rPr sz="1050" b="1" spc="-85" dirty="0">
                <a:latin typeface="Arial Black" panose="020B0A04020102020204" pitchFamily="34" charset="0"/>
                <a:cs typeface="Arial"/>
              </a:rPr>
              <a:t>Femm</a:t>
            </a:r>
            <a:endParaRPr sz="1050" dirty="0">
              <a:latin typeface="Arial Black" panose="020B0A04020102020204" pitchFamily="34" charset="0"/>
              <a:cs typeface="Arial"/>
            </a:endParaRPr>
          </a:p>
          <a:p>
            <a:pPr marL="12700">
              <a:lnSpc>
                <a:spcPct val="100000"/>
              </a:lnSpc>
              <a:spcBef>
                <a:spcPts val="25"/>
              </a:spcBef>
            </a:pPr>
            <a:r>
              <a:rPr sz="1050" b="1" spc="-25" dirty="0">
                <a:latin typeface="Arial Black" panose="020B0A04020102020204" pitchFamily="34" charset="0"/>
                <a:cs typeface="Arial"/>
              </a:rPr>
              <a:t>--------------------------------------------------------------------</a:t>
            </a:r>
            <a:endParaRPr lang="en-PH" sz="1050" b="1" spc="-25" dirty="0">
              <a:latin typeface="Arial Black" panose="020B0A04020102020204" pitchFamily="34" charset="0"/>
              <a:cs typeface="Arial"/>
            </a:endParaRPr>
          </a:p>
          <a:p>
            <a:pPr marL="12700">
              <a:lnSpc>
                <a:spcPct val="100000"/>
              </a:lnSpc>
              <a:spcBef>
                <a:spcPts val="25"/>
              </a:spcBef>
            </a:pPr>
            <a:endParaRPr lang="en-PH" sz="1050" b="1" spc="-70" dirty="0">
              <a:latin typeface="Arial Black" panose="020B0A04020102020204" pitchFamily="34" charset="0"/>
              <a:cs typeface="Arial"/>
            </a:endParaRPr>
          </a:p>
          <a:p>
            <a:pPr marL="12700">
              <a:lnSpc>
                <a:spcPct val="100000"/>
              </a:lnSpc>
              <a:spcBef>
                <a:spcPts val="10"/>
              </a:spcBef>
            </a:pPr>
            <a:r>
              <a:rPr sz="1050" b="1" spc="-65" dirty="0">
                <a:latin typeface="Arial Black" panose="020B0A04020102020204" pitchFamily="34" charset="0"/>
                <a:cs typeface="Arial"/>
              </a:rPr>
              <a:t>President's</a:t>
            </a:r>
            <a:r>
              <a:rPr sz="1050" b="1" spc="-35" dirty="0">
                <a:latin typeface="Arial Black" panose="020B0A04020102020204" pitchFamily="34" charset="0"/>
                <a:cs typeface="Arial"/>
              </a:rPr>
              <a:t> </a:t>
            </a:r>
            <a:r>
              <a:rPr sz="1050" b="1" spc="-90" dirty="0">
                <a:latin typeface="Arial Black" panose="020B0A04020102020204" pitchFamily="34" charset="0"/>
                <a:cs typeface="Arial"/>
              </a:rPr>
              <a:t>Fund</a:t>
            </a:r>
            <a:endParaRPr lang="en-PH" sz="1050" b="1" spc="-90" dirty="0">
              <a:latin typeface="Arial Black" panose="020B0A04020102020204" pitchFamily="34" charset="0"/>
              <a:cs typeface="Arial"/>
            </a:endParaRPr>
          </a:p>
          <a:p>
            <a:pPr marL="12700">
              <a:lnSpc>
                <a:spcPct val="100000"/>
              </a:lnSpc>
              <a:spcBef>
                <a:spcPts val="10"/>
              </a:spcBef>
            </a:pPr>
            <a:endParaRPr sz="1050" dirty="0">
              <a:latin typeface="Arial Black" panose="020B0A04020102020204" pitchFamily="34" charset="0"/>
              <a:cs typeface="Arial"/>
            </a:endParaRPr>
          </a:p>
          <a:p>
            <a:pPr marL="12700" marR="5080" algn="just">
              <a:lnSpc>
                <a:spcPct val="101699"/>
              </a:lnSpc>
              <a:spcBef>
                <a:spcPts val="5"/>
              </a:spcBef>
            </a:pPr>
            <a:r>
              <a:rPr sz="1050" b="1" spc="-90" dirty="0">
                <a:latin typeface="Arial Black" panose="020B0A04020102020204" pitchFamily="34" charset="0"/>
                <a:cs typeface="Arial"/>
              </a:rPr>
              <a:t>This</a:t>
            </a:r>
            <a:r>
              <a:rPr sz="1050" b="1" spc="-85" dirty="0">
                <a:latin typeface="Arial Black" panose="020B0A04020102020204" pitchFamily="34" charset="0"/>
                <a:cs typeface="Arial"/>
              </a:rPr>
              <a:t> </a:t>
            </a:r>
            <a:r>
              <a:rPr sz="1050" b="1" spc="-15" dirty="0">
                <a:latin typeface="Arial Black" panose="020B0A04020102020204" pitchFamily="34" charset="0"/>
                <a:cs typeface="Arial"/>
              </a:rPr>
              <a:t>I</a:t>
            </a:r>
            <a:r>
              <a:rPr sz="1050" b="1" spc="-80" dirty="0">
                <a:latin typeface="Arial Black" panose="020B0A04020102020204" pitchFamily="34" charset="0"/>
                <a:cs typeface="Arial"/>
              </a:rPr>
              <a:t> </a:t>
            </a:r>
            <a:r>
              <a:rPr sz="1050" b="1" spc="-55" dirty="0">
                <a:latin typeface="Arial Black" panose="020B0A04020102020204" pitchFamily="34" charset="0"/>
                <a:cs typeface="Arial"/>
              </a:rPr>
              <a:t>created</a:t>
            </a:r>
            <a:r>
              <a:rPr sz="1050" b="1" spc="-80" dirty="0">
                <a:latin typeface="Arial Black" panose="020B0A04020102020204" pitchFamily="34" charset="0"/>
                <a:cs typeface="Arial"/>
              </a:rPr>
              <a:t> </a:t>
            </a:r>
            <a:r>
              <a:rPr sz="1050" b="1" spc="-60" dirty="0">
                <a:latin typeface="Arial Black" panose="020B0A04020102020204" pitchFamily="34" charset="0"/>
                <a:cs typeface="Arial"/>
              </a:rPr>
              <a:t>when</a:t>
            </a:r>
            <a:r>
              <a:rPr sz="1050" b="1" spc="-80" dirty="0">
                <a:latin typeface="Arial Black" panose="020B0A04020102020204" pitchFamily="34" charset="0"/>
                <a:cs typeface="Arial"/>
              </a:rPr>
              <a:t> </a:t>
            </a:r>
            <a:r>
              <a:rPr sz="1050" b="1" spc="-45" dirty="0">
                <a:latin typeface="Arial Black" panose="020B0A04020102020204" pitchFamily="34" charset="0"/>
                <a:cs typeface="Arial"/>
              </a:rPr>
              <a:t>we</a:t>
            </a:r>
            <a:r>
              <a:rPr sz="1050" b="1" spc="-75" dirty="0">
                <a:latin typeface="Arial Black" panose="020B0A04020102020204" pitchFamily="34" charset="0"/>
                <a:cs typeface="Arial"/>
              </a:rPr>
              <a:t> </a:t>
            </a:r>
            <a:r>
              <a:rPr sz="1050" b="1" spc="-70" dirty="0">
                <a:latin typeface="Arial Black" panose="020B0A04020102020204" pitchFamily="34" charset="0"/>
                <a:cs typeface="Arial"/>
              </a:rPr>
              <a:t>decided</a:t>
            </a:r>
            <a:r>
              <a:rPr sz="1050" b="1" spc="-80" dirty="0">
                <a:latin typeface="Arial Black" panose="020B0A04020102020204" pitchFamily="34" charset="0"/>
                <a:cs typeface="Arial"/>
              </a:rPr>
              <a:t> </a:t>
            </a:r>
            <a:r>
              <a:rPr sz="1050" b="1" spc="-25" dirty="0">
                <a:latin typeface="Arial Black" panose="020B0A04020102020204" pitchFamily="34" charset="0"/>
                <a:cs typeface="Arial"/>
              </a:rPr>
              <a:t>to</a:t>
            </a:r>
            <a:r>
              <a:rPr sz="1050" b="1" spc="-85" dirty="0">
                <a:latin typeface="Arial Black" panose="020B0A04020102020204" pitchFamily="34" charset="0"/>
                <a:cs typeface="Arial"/>
              </a:rPr>
              <a:t> </a:t>
            </a:r>
            <a:r>
              <a:rPr sz="1050" b="1" spc="-65" dirty="0">
                <a:latin typeface="Arial Black" panose="020B0A04020102020204" pitchFamily="34" charset="0"/>
                <a:cs typeface="Arial"/>
              </a:rPr>
              <a:t>have</a:t>
            </a:r>
            <a:r>
              <a:rPr sz="1050" b="1" spc="-75" dirty="0">
                <a:latin typeface="Arial Black" panose="020B0A04020102020204" pitchFamily="34" charset="0"/>
                <a:cs typeface="Arial"/>
              </a:rPr>
              <a:t> </a:t>
            </a:r>
            <a:r>
              <a:rPr sz="1050" b="1" spc="-60" dirty="0">
                <a:latin typeface="Arial Black" panose="020B0A04020102020204" pitchFamily="34" charset="0"/>
                <a:cs typeface="Arial"/>
              </a:rPr>
              <a:t>a</a:t>
            </a:r>
            <a:r>
              <a:rPr sz="1050" b="1" spc="-80" dirty="0">
                <a:latin typeface="Arial Black" panose="020B0A04020102020204" pitchFamily="34" charset="0"/>
                <a:cs typeface="Arial"/>
              </a:rPr>
              <a:t> </a:t>
            </a:r>
            <a:r>
              <a:rPr sz="1050" b="1" spc="-70" dirty="0">
                <a:latin typeface="Arial Black" panose="020B0A04020102020204" pitchFamily="34" charset="0"/>
                <a:cs typeface="Arial"/>
              </a:rPr>
              <a:t>Consultant</a:t>
            </a:r>
            <a:r>
              <a:rPr sz="1050" b="1" spc="-80" dirty="0">
                <a:latin typeface="Arial Black" panose="020B0A04020102020204" pitchFamily="34" charset="0"/>
                <a:cs typeface="Arial"/>
              </a:rPr>
              <a:t> </a:t>
            </a:r>
            <a:r>
              <a:rPr sz="1050" b="1" spc="-40" dirty="0">
                <a:latin typeface="Arial Black" panose="020B0A04020102020204" pitchFamily="34" charset="0"/>
                <a:cs typeface="Arial"/>
              </a:rPr>
              <a:t>for</a:t>
            </a:r>
            <a:r>
              <a:rPr sz="1050" b="1" spc="-75" dirty="0">
                <a:latin typeface="Arial Black" panose="020B0A04020102020204" pitchFamily="34" charset="0"/>
                <a:cs typeface="Arial"/>
              </a:rPr>
              <a:t> </a:t>
            </a:r>
            <a:r>
              <a:rPr sz="1050" b="1" spc="-100" dirty="0">
                <a:latin typeface="Arial Black" panose="020B0A04020102020204" pitchFamily="34" charset="0"/>
                <a:cs typeface="Arial"/>
              </a:rPr>
              <a:t>SSI.</a:t>
            </a:r>
            <a:r>
              <a:rPr sz="1050" b="1" spc="-10" dirty="0">
                <a:latin typeface="Arial Black" panose="020B0A04020102020204" pitchFamily="34" charset="0"/>
                <a:cs typeface="Arial"/>
              </a:rPr>
              <a:t> </a:t>
            </a:r>
            <a:r>
              <a:rPr sz="1050" b="1" spc="-15" dirty="0">
                <a:latin typeface="Arial Black" panose="020B0A04020102020204" pitchFamily="34" charset="0"/>
                <a:cs typeface="Arial"/>
              </a:rPr>
              <a:t>I</a:t>
            </a:r>
            <a:r>
              <a:rPr sz="1050" b="1" spc="-80" dirty="0">
                <a:latin typeface="Arial Black" panose="020B0A04020102020204" pitchFamily="34" charset="0"/>
                <a:cs typeface="Arial"/>
              </a:rPr>
              <a:t> </a:t>
            </a:r>
            <a:r>
              <a:rPr sz="1050" b="1" spc="-60" dirty="0">
                <a:latin typeface="Arial Black" panose="020B0A04020102020204" pitchFamily="34" charset="0"/>
                <a:cs typeface="Arial"/>
              </a:rPr>
              <a:t>prayed</a:t>
            </a:r>
            <a:r>
              <a:rPr sz="1050" b="1" spc="-80" dirty="0">
                <a:latin typeface="Arial Black" panose="020B0A04020102020204" pitchFamily="34" charset="0"/>
                <a:cs typeface="Arial"/>
              </a:rPr>
              <a:t> </a:t>
            </a:r>
            <a:r>
              <a:rPr sz="1050" b="1" spc="-40" dirty="0">
                <a:latin typeface="Arial Black" panose="020B0A04020102020204" pitchFamily="34" charset="0"/>
                <a:cs typeface="Arial"/>
              </a:rPr>
              <a:t>for</a:t>
            </a:r>
            <a:r>
              <a:rPr sz="1050" b="1" spc="-75" dirty="0">
                <a:latin typeface="Arial Black" panose="020B0A04020102020204" pitchFamily="34" charset="0"/>
                <a:cs typeface="Arial"/>
              </a:rPr>
              <a:t> someone </a:t>
            </a:r>
            <a:r>
              <a:rPr sz="1050" b="1" spc="-30" dirty="0">
                <a:latin typeface="Arial Black" panose="020B0A04020102020204" pitchFamily="34" charset="0"/>
                <a:cs typeface="Arial"/>
              </a:rPr>
              <a:t>to</a:t>
            </a:r>
            <a:r>
              <a:rPr sz="1050" b="1" spc="-90" dirty="0">
                <a:latin typeface="Arial Black" panose="020B0A04020102020204" pitchFamily="34" charset="0"/>
                <a:cs typeface="Arial"/>
              </a:rPr>
              <a:t> </a:t>
            </a:r>
            <a:r>
              <a:rPr sz="1050" b="1" spc="-55" dirty="0">
                <a:latin typeface="Arial Black" panose="020B0A04020102020204" pitchFamily="34" charset="0"/>
                <a:cs typeface="Arial"/>
              </a:rPr>
              <a:t>help</a:t>
            </a:r>
            <a:r>
              <a:rPr sz="1050" b="1" spc="-80" dirty="0">
                <a:latin typeface="Arial Black" panose="020B0A04020102020204" pitchFamily="34" charset="0"/>
                <a:cs typeface="Arial"/>
              </a:rPr>
              <a:t> </a:t>
            </a:r>
            <a:r>
              <a:rPr sz="1050" b="1" spc="-110" dirty="0">
                <a:latin typeface="Arial Black" panose="020B0A04020102020204" pitchFamily="34" charset="0"/>
                <a:cs typeface="Arial"/>
              </a:rPr>
              <a:t>us</a:t>
            </a:r>
            <a:r>
              <a:rPr sz="1050" b="1" spc="-80" dirty="0">
                <a:latin typeface="Arial Black" panose="020B0A04020102020204" pitchFamily="34" charset="0"/>
                <a:cs typeface="Arial"/>
              </a:rPr>
              <a:t> </a:t>
            </a:r>
            <a:r>
              <a:rPr sz="1050" b="1" spc="-65" dirty="0">
                <a:latin typeface="Arial Black" panose="020B0A04020102020204" pitchFamily="34" charset="0"/>
                <a:cs typeface="Arial"/>
              </a:rPr>
              <a:t>and</a:t>
            </a:r>
            <a:r>
              <a:rPr sz="1050" b="1" spc="-80" dirty="0">
                <a:latin typeface="Arial Black" panose="020B0A04020102020204" pitchFamily="34" charset="0"/>
                <a:cs typeface="Arial"/>
              </a:rPr>
              <a:t> </a:t>
            </a:r>
            <a:r>
              <a:rPr sz="1050" b="1" spc="-75" dirty="0">
                <a:latin typeface="Arial Black" panose="020B0A04020102020204" pitchFamily="34" charset="0"/>
                <a:cs typeface="Arial"/>
              </a:rPr>
              <a:t>Frank</a:t>
            </a:r>
            <a:r>
              <a:rPr sz="1050" b="1" spc="-80" dirty="0">
                <a:latin typeface="Arial Black" panose="020B0A04020102020204" pitchFamily="34" charset="0"/>
                <a:cs typeface="Arial"/>
              </a:rPr>
              <a:t> </a:t>
            </a:r>
            <a:r>
              <a:rPr sz="1050" b="1" spc="-65" dirty="0">
                <a:latin typeface="Arial Black" panose="020B0A04020102020204" pitchFamily="34" charset="0"/>
                <a:cs typeface="Arial"/>
              </a:rPr>
              <a:t>came.</a:t>
            </a:r>
            <a:r>
              <a:rPr sz="1050" b="1" spc="-55" dirty="0">
                <a:latin typeface="Arial Black" panose="020B0A04020102020204" pitchFamily="34" charset="0"/>
                <a:cs typeface="Arial"/>
              </a:rPr>
              <a:t> </a:t>
            </a:r>
            <a:r>
              <a:rPr sz="1050" b="1" dirty="0">
                <a:latin typeface="Arial Black" panose="020B0A04020102020204" pitchFamily="34" charset="0"/>
                <a:cs typeface="Arial"/>
              </a:rPr>
              <a:t>It</a:t>
            </a:r>
            <a:r>
              <a:rPr sz="1050" b="1" spc="-80" dirty="0">
                <a:latin typeface="Arial Black" panose="020B0A04020102020204" pitchFamily="34" charset="0"/>
                <a:cs typeface="Arial"/>
              </a:rPr>
              <a:t> </a:t>
            </a:r>
            <a:r>
              <a:rPr sz="1050" b="1" spc="-90" dirty="0">
                <a:latin typeface="Arial Black" panose="020B0A04020102020204" pitchFamily="34" charset="0"/>
                <a:cs typeface="Arial"/>
              </a:rPr>
              <a:t>is</a:t>
            </a:r>
            <a:r>
              <a:rPr sz="1050" b="1" spc="-80" dirty="0">
                <a:latin typeface="Arial Black" panose="020B0A04020102020204" pitchFamily="34" charset="0"/>
                <a:cs typeface="Arial"/>
              </a:rPr>
              <a:t> </a:t>
            </a:r>
            <a:r>
              <a:rPr sz="1050" b="1" spc="-75" dirty="0">
                <a:latin typeface="Arial Black" panose="020B0A04020102020204" pitchFamily="34" charset="0"/>
                <a:cs typeface="Arial"/>
              </a:rPr>
              <a:t>my </a:t>
            </a:r>
            <a:r>
              <a:rPr sz="1050" b="1" spc="-65" dirty="0">
                <a:latin typeface="Arial Black" panose="020B0A04020102020204" pitchFamily="34" charset="0"/>
                <a:cs typeface="Arial"/>
              </a:rPr>
              <a:t>personal  </a:t>
            </a:r>
            <a:r>
              <a:rPr sz="1050" b="1" spc="-55" dirty="0">
                <a:latin typeface="Arial Black" panose="020B0A04020102020204" pitchFamily="34" charset="0"/>
                <a:cs typeface="Arial"/>
              </a:rPr>
              <a:t>commitment </a:t>
            </a:r>
            <a:r>
              <a:rPr sz="1050" b="1" spc="-30" dirty="0">
                <a:latin typeface="Arial Black" panose="020B0A04020102020204" pitchFamily="34" charset="0"/>
                <a:cs typeface="Arial"/>
              </a:rPr>
              <a:t>to </a:t>
            </a:r>
            <a:r>
              <a:rPr sz="1050" b="1" spc="-25" dirty="0">
                <a:latin typeface="Arial Black" panose="020B0A04020102020204" pitchFamily="34" charset="0"/>
                <a:cs typeface="Arial"/>
              </a:rPr>
              <a:t>let </a:t>
            </a:r>
            <a:r>
              <a:rPr sz="1050" b="1" spc="-60" dirty="0">
                <a:latin typeface="Arial Black" panose="020B0A04020102020204" pitchFamily="34" charset="0"/>
                <a:cs typeface="Arial"/>
              </a:rPr>
              <a:t>this fund keep </a:t>
            </a:r>
            <a:r>
              <a:rPr sz="1050" b="1" spc="-85" dirty="0">
                <a:latin typeface="Arial Black" panose="020B0A04020102020204" pitchFamily="34" charset="0"/>
                <a:cs typeface="Arial"/>
              </a:rPr>
              <a:t>going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take </a:t>
            </a:r>
            <a:r>
              <a:rPr sz="1050" b="1" spc="-70" dirty="0">
                <a:latin typeface="Arial Black" panose="020B0A04020102020204" pitchFamily="34" charset="0"/>
                <a:cs typeface="Arial"/>
              </a:rPr>
              <a:t>care </a:t>
            </a:r>
            <a:r>
              <a:rPr sz="1050" b="1" spc="-45" dirty="0">
                <a:latin typeface="Arial Black" panose="020B0A04020102020204" pitchFamily="34" charset="0"/>
                <a:cs typeface="Arial"/>
              </a:rPr>
              <a:t>of </a:t>
            </a:r>
            <a:r>
              <a:rPr sz="1050" b="1" spc="-80" dirty="0">
                <a:latin typeface="Arial Black" panose="020B0A04020102020204" pitchFamily="34" charset="0"/>
                <a:cs typeface="Arial"/>
              </a:rPr>
              <a:t>needs </a:t>
            </a:r>
            <a:r>
              <a:rPr sz="1050" b="1" spc="-45" dirty="0">
                <a:latin typeface="Arial Black" panose="020B0A04020102020204" pitchFamily="34" charset="0"/>
                <a:cs typeface="Arial"/>
              </a:rPr>
              <a:t>relevant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consultancy. </a:t>
            </a:r>
            <a:r>
              <a:rPr sz="1050" b="1" spc="-50" dirty="0">
                <a:latin typeface="Arial Black" panose="020B0A04020102020204" pitchFamily="34" charset="0"/>
                <a:cs typeface="Arial"/>
              </a:rPr>
              <a:t>Where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Consultant </a:t>
            </a:r>
            <a:r>
              <a:rPr sz="1050" b="1" spc="-90" dirty="0">
                <a:latin typeface="Arial Black" panose="020B0A04020102020204" pitchFamily="34" charset="0"/>
                <a:cs typeface="Arial"/>
              </a:rPr>
              <a:t>is </a:t>
            </a:r>
            <a:r>
              <a:rPr sz="1050" b="1" spc="-70" dirty="0">
                <a:latin typeface="Arial Black" panose="020B0A04020102020204" pitchFamily="34" charset="0"/>
                <a:cs typeface="Arial"/>
              </a:rPr>
              <a:t>concerned, </a:t>
            </a:r>
            <a:r>
              <a:rPr sz="1050" b="1" spc="-85" dirty="0">
                <a:latin typeface="Arial Black" panose="020B0A04020102020204" pitchFamily="34" charset="0"/>
                <a:cs typeface="Arial"/>
              </a:rPr>
              <a:t>his  </a:t>
            </a:r>
            <a:r>
              <a:rPr sz="1050" b="1" spc="-60" dirty="0">
                <a:latin typeface="Arial Black" panose="020B0A04020102020204" pitchFamily="34" charset="0"/>
                <a:cs typeface="Arial"/>
              </a:rPr>
              <a:t>expenditures </a:t>
            </a:r>
            <a:r>
              <a:rPr sz="1050" b="1" u="sng" spc="-45" dirty="0">
                <a:uFill>
                  <a:solidFill>
                    <a:srgbClr val="000000"/>
                  </a:solidFill>
                </a:uFill>
                <a:latin typeface="Arial Black" panose="020B0A04020102020204" pitchFamily="34" charset="0"/>
                <a:cs typeface="Arial"/>
              </a:rPr>
              <a:t>are all </a:t>
            </a:r>
            <a:r>
              <a:rPr sz="1050" b="1" u="sng" spc="-50" dirty="0">
                <a:uFill>
                  <a:solidFill>
                    <a:srgbClr val="000000"/>
                  </a:solidFill>
                </a:uFill>
                <a:latin typeface="Arial Black" panose="020B0A04020102020204" pitchFamily="34" charset="0"/>
                <a:cs typeface="Arial"/>
              </a:rPr>
              <a:t>taken </a:t>
            </a:r>
            <a:r>
              <a:rPr sz="1050" b="1" u="sng" spc="-70" dirty="0">
                <a:uFill>
                  <a:solidFill>
                    <a:srgbClr val="000000"/>
                  </a:solidFill>
                </a:uFill>
                <a:latin typeface="Arial Black" panose="020B0A04020102020204" pitchFamily="34" charset="0"/>
                <a:cs typeface="Arial"/>
              </a:rPr>
              <a:t>care </a:t>
            </a:r>
            <a:r>
              <a:rPr sz="1050" b="1" u="sng" spc="-30" dirty="0">
                <a:uFill>
                  <a:solidFill>
                    <a:srgbClr val="000000"/>
                  </a:solidFill>
                </a:uFill>
                <a:latin typeface="Arial Black" panose="020B0A04020102020204" pitchFamily="34" charset="0"/>
                <a:cs typeface="Arial"/>
              </a:rPr>
              <a:t>of. </a:t>
            </a:r>
            <a:r>
              <a:rPr sz="1050" b="1" u="sng" spc="-65" dirty="0">
                <a:uFill>
                  <a:solidFill>
                    <a:srgbClr val="000000"/>
                  </a:solidFill>
                </a:uFill>
                <a:latin typeface="Arial Black" panose="020B0A04020102020204" pitchFamily="34" charset="0"/>
                <a:cs typeface="Arial"/>
              </a:rPr>
              <a:t>No</a:t>
            </a:r>
            <a:r>
              <a:rPr sz="1050" b="1" u="sng" spc="-50" dirty="0">
                <a:uFill>
                  <a:solidFill>
                    <a:srgbClr val="000000"/>
                  </a:solidFill>
                </a:uFill>
                <a:latin typeface="Arial Black" panose="020B0A04020102020204" pitchFamily="34" charset="0"/>
                <a:cs typeface="Arial"/>
              </a:rPr>
              <a:t> worries!</a:t>
            </a:r>
            <a:r>
              <a:rPr lang="en-PH" sz="1050" b="1" u="sng" spc="-50" dirty="0">
                <a:uFill>
                  <a:solidFill>
                    <a:srgbClr val="000000"/>
                  </a:solidFill>
                </a:uFill>
                <a:latin typeface="Arial Black" panose="020B0A04020102020204" pitchFamily="34" charset="0"/>
                <a:cs typeface="Arial"/>
              </a:rPr>
              <a:t> </a:t>
            </a:r>
          </a:p>
          <a:p>
            <a:pPr marL="12700" marR="5080" algn="just">
              <a:lnSpc>
                <a:spcPct val="101699"/>
              </a:lnSpc>
              <a:spcBef>
                <a:spcPts val="5"/>
              </a:spcBef>
            </a:pPr>
            <a:r>
              <a:rPr lang="en-PH" sz="1050" b="1" spc="-50" dirty="0" err="1">
                <a:uFill>
                  <a:solidFill>
                    <a:srgbClr val="000000"/>
                  </a:solidFill>
                </a:uFill>
                <a:latin typeface="Arial Black" panose="020B0A04020102020204" pitchFamily="34" charset="0"/>
                <a:cs typeface="Arial"/>
              </a:rPr>
              <a:t>Afemme</a:t>
            </a:r>
            <a:endParaRPr lang="en-PH" sz="1050" b="1" spc="-50" dirty="0">
              <a:uFill>
                <a:solidFill>
                  <a:srgbClr val="000000"/>
                </a:solidFill>
              </a:uFill>
              <a:latin typeface="Arial Black" panose="020B0A04020102020204" pitchFamily="34" charset="0"/>
              <a:cs typeface="Arial"/>
            </a:endParaRPr>
          </a:p>
          <a:p>
            <a:pPr marL="12700" marR="5080" algn="just">
              <a:lnSpc>
                <a:spcPct val="101699"/>
              </a:lnSpc>
              <a:spcBef>
                <a:spcPts val="5"/>
              </a:spcBef>
            </a:pPr>
            <a:r>
              <a:rPr lang="en-PH" sz="1050" b="1" spc="-50" dirty="0">
                <a:uFill>
                  <a:solidFill>
                    <a:srgbClr val="000000"/>
                  </a:solidFill>
                </a:uFill>
                <a:latin typeface="Arial Black" panose="020B0A04020102020204" pitchFamily="34" charset="0"/>
                <a:cs typeface="Arial"/>
              </a:rPr>
              <a:t>________________________________________</a:t>
            </a:r>
          </a:p>
          <a:p>
            <a:pPr marL="12700" marR="5080" algn="just">
              <a:lnSpc>
                <a:spcPct val="101699"/>
              </a:lnSpc>
              <a:spcBef>
                <a:spcPts val="5"/>
              </a:spcBef>
            </a:pPr>
            <a:endParaRPr lang="en-PH" sz="1050" b="1" spc="-50" dirty="0">
              <a:uFill>
                <a:solidFill>
                  <a:srgbClr val="000000"/>
                </a:solidFill>
              </a:uFill>
              <a:latin typeface="Arial Black" panose="020B0A04020102020204" pitchFamily="34" charset="0"/>
              <a:cs typeface="Arial"/>
            </a:endParaRPr>
          </a:p>
          <a:p>
            <a:pPr marL="12700" marR="5080" algn="just">
              <a:lnSpc>
                <a:spcPct val="101699"/>
              </a:lnSpc>
              <a:spcBef>
                <a:spcPts val="5"/>
              </a:spcBef>
            </a:pPr>
            <a:r>
              <a:rPr sz="1050" b="1" spc="-90" dirty="0">
                <a:latin typeface="Arial Black" panose="020B0A04020102020204" pitchFamily="34" charset="0"/>
                <a:cs typeface="Arial"/>
              </a:rPr>
              <a:t>Thanks </a:t>
            </a:r>
            <a:r>
              <a:rPr sz="1050" b="1" spc="-40" dirty="0">
                <a:latin typeface="Arial Black" panose="020B0A04020102020204" pitchFamily="34" charset="0"/>
                <a:cs typeface="Arial"/>
              </a:rPr>
              <a:t>for the </a:t>
            </a:r>
            <a:r>
              <a:rPr sz="1050" b="1" spc="-70" dirty="0">
                <a:latin typeface="Arial Black" panose="020B0A04020102020204" pitchFamily="34" charset="0"/>
                <a:cs typeface="Arial"/>
              </a:rPr>
              <a:t>comprehensive </a:t>
            </a:r>
            <a:r>
              <a:rPr sz="1050" b="1" spc="-40" dirty="0">
                <a:latin typeface="Arial Black" panose="020B0A04020102020204" pitchFamily="34" charset="0"/>
                <a:cs typeface="Arial"/>
              </a:rPr>
              <a:t>report </a:t>
            </a:r>
            <a:r>
              <a:rPr sz="1050" b="1" spc="-60" dirty="0">
                <a:latin typeface="Arial Black" panose="020B0A04020102020204" pitchFamily="34" charset="0"/>
                <a:cs typeface="Arial"/>
              </a:rPr>
              <a:t>Auntie </a:t>
            </a:r>
            <a:r>
              <a:rPr sz="1050" b="1" spc="-70" dirty="0">
                <a:latin typeface="Arial Black" panose="020B0A04020102020204" pitchFamily="34" charset="0"/>
                <a:cs typeface="Arial"/>
              </a:rPr>
              <a:t>Femme. </a:t>
            </a:r>
            <a:r>
              <a:rPr sz="1050" b="1" spc="-90" dirty="0">
                <a:latin typeface="Arial Black" panose="020B0A04020102020204" pitchFamily="34" charset="0"/>
                <a:cs typeface="Arial"/>
              </a:rPr>
              <a:t>This is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first </a:t>
            </a:r>
            <a:r>
              <a:rPr sz="1050" b="1" spc="-50" dirty="0">
                <a:latin typeface="Arial Black" panose="020B0A04020102020204" pitchFamily="34" charset="0"/>
                <a:cs typeface="Arial"/>
              </a:rPr>
              <a:t>opportunity </a:t>
            </a:r>
            <a:r>
              <a:rPr sz="1050" b="1" spc="-35" dirty="0">
                <a:latin typeface="Arial Black" panose="020B0A04020102020204" pitchFamily="34" charset="0"/>
                <a:cs typeface="Arial"/>
              </a:rPr>
              <a:t>I've </a:t>
            </a:r>
            <a:r>
              <a:rPr sz="1050" b="1" spc="-65" dirty="0">
                <a:latin typeface="Arial Black" panose="020B0A04020102020204" pitchFamily="34" charset="0"/>
                <a:cs typeface="Arial"/>
              </a:rPr>
              <a:t>got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respond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many </a:t>
            </a:r>
            <a:r>
              <a:rPr sz="1050" b="1" spc="-70" dirty="0">
                <a:latin typeface="Arial Black" panose="020B0A04020102020204" pitchFamily="34" charset="0"/>
                <a:cs typeface="Arial"/>
              </a:rPr>
              <a:t>emails </a:t>
            </a:r>
            <a:r>
              <a:rPr sz="1050" b="1" spc="-75" dirty="0">
                <a:latin typeface="Arial Black" panose="020B0A04020102020204" pitchFamily="34" charset="0"/>
                <a:cs typeface="Arial"/>
              </a:rPr>
              <a:t>including  </a:t>
            </a:r>
            <a:r>
              <a:rPr sz="1050" b="1" spc="-70" dirty="0">
                <a:latin typeface="Arial Black" panose="020B0A04020102020204" pitchFamily="34" charset="0"/>
                <a:cs typeface="Arial"/>
              </a:rPr>
              <a:t>yours. </a:t>
            </a:r>
            <a:r>
              <a:rPr sz="1050" b="1" spc="-60" dirty="0">
                <a:latin typeface="Arial Black" panose="020B0A04020102020204" pitchFamily="34" charset="0"/>
                <a:cs typeface="Arial"/>
              </a:rPr>
              <a:t>Very </a:t>
            </a:r>
            <a:r>
              <a:rPr sz="1050" b="1" spc="-90" dirty="0">
                <a:latin typeface="Arial Black" panose="020B0A04020102020204" pitchFamily="34" charset="0"/>
                <a:cs typeface="Arial"/>
              </a:rPr>
              <a:t>much </a:t>
            </a:r>
            <a:r>
              <a:rPr sz="1050" b="1" spc="-55" dirty="0">
                <a:latin typeface="Arial Black" panose="020B0A04020102020204" pitchFamily="34" charset="0"/>
                <a:cs typeface="Arial"/>
              </a:rPr>
              <a:t>appreciate </a:t>
            </a:r>
            <a:r>
              <a:rPr sz="1050" b="1" spc="-40" dirty="0">
                <a:latin typeface="Arial Black" panose="020B0A04020102020204" pitchFamily="34" charset="0"/>
                <a:cs typeface="Arial"/>
              </a:rPr>
              <a:t>the </a:t>
            </a:r>
            <a:r>
              <a:rPr sz="1050" b="1" spc="-30" dirty="0">
                <a:latin typeface="Arial Black" panose="020B0A04020102020204" pitchFamily="34" charset="0"/>
                <a:cs typeface="Arial"/>
              </a:rPr>
              <a:t>effort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Dr </a:t>
            </a:r>
            <a:r>
              <a:rPr sz="1050" b="1" spc="-70" dirty="0">
                <a:latin typeface="Arial Black" panose="020B0A04020102020204" pitchFamily="34" charset="0"/>
                <a:cs typeface="Arial"/>
              </a:rPr>
              <a:t>Gorrez </a:t>
            </a:r>
            <a:r>
              <a:rPr sz="1050" b="1" spc="-55" dirty="0">
                <a:latin typeface="Arial Black" panose="020B0A04020102020204" pitchFamily="34" charset="0"/>
                <a:cs typeface="Arial"/>
              </a:rPr>
              <a:t>in </a:t>
            </a:r>
            <a:r>
              <a:rPr sz="1050" b="1" spc="-85" dirty="0">
                <a:latin typeface="Arial Black" panose="020B0A04020102020204" pitchFamily="34" charset="0"/>
                <a:cs typeface="Arial"/>
              </a:rPr>
              <a:t>progressing </a:t>
            </a:r>
            <a:r>
              <a:rPr sz="1050" b="1" spc="-40" dirty="0">
                <a:latin typeface="Arial Black" panose="020B0A04020102020204" pitchFamily="34" charset="0"/>
                <a:cs typeface="Arial"/>
              </a:rPr>
              <a:t>the </a:t>
            </a:r>
            <a:r>
              <a:rPr sz="1050" b="1" spc="-110" dirty="0">
                <a:latin typeface="Arial Black" panose="020B0A04020102020204" pitchFamily="34" charset="0"/>
                <a:cs typeface="Arial"/>
              </a:rPr>
              <a:t>3TS </a:t>
            </a:r>
            <a:r>
              <a:rPr sz="1050" b="1" spc="-55" dirty="0">
                <a:latin typeface="Arial Black" panose="020B0A04020102020204" pitchFamily="34" charset="0"/>
                <a:cs typeface="Arial"/>
              </a:rPr>
              <a:t>via </a:t>
            </a:r>
            <a:r>
              <a:rPr sz="1050" b="1" spc="-40" dirty="0">
                <a:latin typeface="Arial Black" panose="020B0A04020102020204" pitchFamily="34" charset="0"/>
                <a:cs typeface="Arial"/>
              </a:rPr>
              <a:t>the </a:t>
            </a:r>
            <a:r>
              <a:rPr sz="1050" b="1" spc="-95" dirty="0">
                <a:latin typeface="Arial Black" panose="020B0A04020102020204" pitchFamily="34" charset="0"/>
                <a:cs typeface="Arial"/>
              </a:rPr>
              <a:t>RGV, </a:t>
            </a:r>
            <a:r>
              <a:rPr sz="1050" b="1" spc="-65" dirty="0">
                <a:latin typeface="Arial Black" panose="020B0A04020102020204" pitchFamily="34" charset="0"/>
                <a:cs typeface="Arial"/>
              </a:rPr>
              <a:t>and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interests/influence </a:t>
            </a:r>
            <a:r>
              <a:rPr sz="1050" b="1" spc="-30" dirty="0">
                <a:latin typeface="Arial Black" panose="020B0A04020102020204" pitchFamily="34" charset="0"/>
                <a:cs typeface="Arial"/>
              </a:rPr>
              <a:t>that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initiatives </a:t>
            </a:r>
            <a:r>
              <a:rPr sz="1050" b="1" spc="-65" dirty="0">
                <a:latin typeface="Arial Black" panose="020B0A04020102020204" pitchFamily="34" charset="0"/>
                <a:cs typeface="Arial"/>
              </a:rPr>
              <a:t>have </a:t>
            </a:r>
            <a:r>
              <a:rPr sz="1050" b="1" spc="-50" dirty="0">
                <a:latin typeface="Arial Black" panose="020B0A04020102020204" pitchFamily="34" charset="0"/>
                <a:cs typeface="Arial"/>
              </a:rPr>
              <a:t>gathered. </a:t>
            </a:r>
            <a:r>
              <a:rPr sz="1050" b="1" spc="-90" dirty="0">
                <a:latin typeface="Arial Black" panose="020B0A04020102020204" pitchFamily="34" charset="0"/>
                <a:cs typeface="Arial"/>
              </a:rPr>
              <a:t>Thanks </a:t>
            </a:r>
            <a:r>
              <a:rPr sz="1050" b="1" spc="-40" dirty="0">
                <a:latin typeface="Arial Black" panose="020B0A04020102020204" pitchFamily="34" charset="0"/>
                <a:cs typeface="Arial"/>
              </a:rPr>
              <a:t>for </a:t>
            </a:r>
            <a:r>
              <a:rPr sz="1050" b="1" spc="-55" dirty="0">
                <a:latin typeface="Arial Black" panose="020B0A04020102020204" pitchFamily="34" charset="0"/>
                <a:cs typeface="Arial"/>
              </a:rPr>
              <a:t>forwarding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2</a:t>
            </a:r>
            <a:r>
              <a:rPr sz="1050" b="1" dirty="0">
                <a:latin typeface="Arial Black" panose="020B0A04020102020204" pitchFamily="34" charset="0"/>
                <a:cs typeface="Arial"/>
              </a:rPr>
              <a:t> </a:t>
            </a:r>
            <a:r>
              <a:rPr sz="1050" b="1" spc="-50" dirty="0">
                <a:latin typeface="Arial Black" panose="020B0A04020102020204" pitchFamily="34" charset="0"/>
                <a:cs typeface="Arial"/>
              </a:rPr>
              <a:t>reports.</a:t>
            </a:r>
            <a:endParaRPr sz="1050" dirty="0">
              <a:latin typeface="Arial Black" panose="020B0A04020102020204" pitchFamily="34" charset="0"/>
              <a:cs typeface="Arial"/>
            </a:endParaRPr>
          </a:p>
          <a:p>
            <a:pPr>
              <a:lnSpc>
                <a:spcPct val="100000"/>
              </a:lnSpc>
              <a:spcBef>
                <a:spcPts val="50"/>
              </a:spcBef>
            </a:pPr>
            <a:r>
              <a:rPr sz="1050" b="1" spc="-60" dirty="0" err="1">
                <a:latin typeface="Arial Black" panose="020B0A04020102020204" pitchFamily="34" charset="0"/>
                <a:cs typeface="Arial"/>
              </a:rPr>
              <a:t>Manong</a:t>
            </a:r>
            <a:r>
              <a:rPr sz="1050" b="1" spc="-60" dirty="0">
                <a:latin typeface="Arial Black" panose="020B0A04020102020204" pitchFamily="34" charset="0"/>
                <a:cs typeface="Arial"/>
              </a:rPr>
              <a:t> </a:t>
            </a:r>
            <a:r>
              <a:rPr sz="1050" b="1" spc="-65" dirty="0">
                <a:latin typeface="Arial Black" panose="020B0A04020102020204" pitchFamily="34" charset="0"/>
                <a:cs typeface="Arial"/>
              </a:rPr>
              <a:t>Frank, </a:t>
            </a:r>
            <a:r>
              <a:rPr sz="1050" b="1" spc="-70" dirty="0">
                <a:latin typeface="Arial Black" panose="020B0A04020102020204" pitchFamily="34" charset="0"/>
                <a:cs typeface="Arial"/>
              </a:rPr>
              <a:t>hope </a:t>
            </a:r>
            <a:r>
              <a:rPr sz="1050" b="1" spc="-15"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70" dirty="0">
                <a:latin typeface="Arial Black" panose="020B0A04020102020204" pitchFamily="34" charset="0"/>
                <a:cs typeface="Arial"/>
              </a:rPr>
              <a:t>ok </a:t>
            </a:r>
            <a:r>
              <a:rPr sz="1050" b="1" spc="-30" dirty="0">
                <a:latin typeface="Arial Black" panose="020B0A04020102020204" pitchFamily="34" charset="0"/>
                <a:cs typeface="Arial"/>
              </a:rPr>
              <a:t>with </a:t>
            </a:r>
            <a:r>
              <a:rPr sz="1050" b="1" spc="-70" dirty="0">
                <a:latin typeface="Arial Black" panose="020B0A04020102020204" pitchFamily="34" charset="0"/>
                <a:cs typeface="Arial"/>
              </a:rPr>
              <a:t>you </a:t>
            </a:r>
            <a:r>
              <a:rPr sz="1050" b="1" spc="-25" dirty="0">
                <a:latin typeface="Arial Black" panose="020B0A04020102020204" pitchFamily="34" charset="0"/>
                <a:cs typeface="Arial"/>
              </a:rPr>
              <a:t>if </a:t>
            </a:r>
            <a:r>
              <a:rPr sz="1050" b="1" spc="-15" dirty="0">
                <a:latin typeface="Arial Black" panose="020B0A04020102020204" pitchFamily="34" charset="0"/>
                <a:cs typeface="Arial"/>
              </a:rPr>
              <a:t>I </a:t>
            </a:r>
            <a:r>
              <a:rPr sz="1050" b="1" spc="-90" dirty="0">
                <a:latin typeface="Arial Black" panose="020B0A04020102020204" pitchFamily="34" charset="0"/>
                <a:cs typeface="Arial"/>
              </a:rPr>
              <a:t>use </a:t>
            </a:r>
            <a:r>
              <a:rPr sz="1050" b="1" spc="-85" dirty="0">
                <a:latin typeface="Arial Black" panose="020B0A04020102020204" pitchFamily="34" charset="0"/>
                <a:cs typeface="Arial"/>
              </a:rPr>
              <a:t>some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those </a:t>
            </a:r>
            <a:r>
              <a:rPr sz="1050" b="1" spc="-55" dirty="0">
                <a:latin typeface="Arial Black" panose="020B0A04020102020204" pitchFamily="34" charset="0"/>
                <a:cs typeface="Arial"/>
              </a:rPr>
              <a:t>materials in </a:t>
            </a:r>
            <a:r>
              <a:rPr sz="1050" b="1" spc="-75" dirty="0">
                <a:latin typeface="Arial Black" panose="020B0A04020102020204" pitchFamily="34" charset="0"/>
                <a:cs typeface="Arial"/>
              </a:rPr>
              <a:t>my </a:t>
            </a:r>
            <a:r>
              <a:rPr sz="1050" b="1" spc="-55" dirty="0">
                <a:latin typeface="Arial Black" panose="020B0A04020102020204" pitchFamily="34" charset="0"/>
                <a:cs typeface="Arial"/>
              </a:rPr>
              <a:t>promotion</a:t>
            </a:r>
            <a:r>
              <a:rPr sz="1050" b="1" spc="-30" dirty="0">
                <a:latin typeface="Arial Black" panose="020B0A04020102020204" pitchFamily="34" charset="0"/>
                <a:cs typeface="Arial"/>
              </a:rPr>
              <a:t> </a:t>
            </a:r>
            <a:r>
              <a:rPr sz="1050" b="1" spc="-45" dirty="0">
                <a:latin typeface="Arial Black" panose="020B0A04020102020204" pitchFamily="34" charset="0"/>
                <a:cs typeface="Arial"/>
              </a:rPr>
              <a:t>of </a:t>
            </a:r>
            <a:r>
              <a:rPr sz="1050" b="1" spc="-130" dirty="0">
                <a:latin typeface="Arial Black" panose="020B0A04020102020204" pitchFamily="34" charset="0"/>
                <a:cs typeface="Arial"/>
              </a:rPr>
              <a:t>SSI </a:t>
            </a:r>
            <a:r>
              <a:rPr sz="1050" b="1" spc="-50" dirty="0">
                <a:latin typeface="Arial Black" panose="020B0A04020102020204" pitchFamily="34" charset="0"/>
                <a:cs typeface="Arial"/>
              </a:rPr>
              <a:t>here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Perth/Australia.</a:t>
            </a: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L="12700" marR="507365">
              <a:lnSpc>
                <a:spcPct val="101099"/>
              </a:lnSpc>
              <a:spcBef>
                <a:spcPts val="5"/>
              </a:spcBef>
            </a:pPr>
            <a:r>
              <a:rPr sz="1050" b="1" spc="-55" dirty="0">
                <a:latin typeface="Arial Black" panose="020B0A04020102020204" pitchFamily="34" charset="0"/>
                <a:cs typeface="Arial"/>
              </a:rPr>
              <a:t>A$3,000 in </a:t>
            </a:r>
            <a:r>
              <a:rPr sz="1050" b="1" spc="-80" dirty="0">
                <a:latin typeface="Arial Black" panose="020B0A04020102020204" pitchFamily="34" charset="0"/>
                <a:cs typeface="Arial"/>
              </a:rPr>
              <a:t>anonymous </a:t>
            </a:r>
            <a:r>
              <a:rPr sz="1050" b="1" spc="-65" dirty="0">
                <a:latin typeface="Arial Black" panose="020B0A04020102020204" pitchFamily="34" charset="0"/>
                <a:cs typeface="Arial"/>
              </a:rPr>
              <a:t>donations </a:t>
            </a:r>
            <a:r>
              <a:rPr sz="1050" b="1" spc="-80" dirty="0">
                <a:latin typeface="Arial Black" panose="020B0A04020102020204" pitchFamily="34" charset="0"/>
                <a:cs typeface="Arial"/>
              </a:rPr>
              <a:t>was </a:t>
            </a:r>
            <a:r>
              <a:rPr sz="1050" b="1" spc="-60" dirty="0">
                <a:latin typeface="Arial Black" panose="020B0A04020102020204" pitchFamily="34" charset="0"/>
                <a:cs typeface="Arial"/>
              </a:rPr>
              <a:t>received </a:t>
            </a:r>
            <a:r>
              <a:rPr sz="1050" b="1" spc="-40" dirty="0">
                <a:latin typeface="Arial Black" panose="020B0A04020102020204" pitchFamily="34" charset="0"/>
                <a:cs typeface="Arial"/>
              </a:rPr>
              <a:t>thru </a:t>
            </a:r>
            <a:r>
              <a:rPr sz="1050" b="1" spc="-75" dirty="0">
                <a:latin typeface="Arial Black" panose="020B0A04020102020204" pitchFamily="34" charset="0"/>
                <a:cs typeface="Arial"/>
              </a:rPr>
              <a:t>my </a:t>
            </a:r>
            <a:r>
              <a:rPr sz="1050" b="1" spc="-85" dirty="0">
                <a:latin typeface="Arial Black" panose="020B0A04020102020204" pitchFamily="34" charset="0"/>
                <a:cs typeface="Arial"/>
              </a:rPr>
              <a:t>church </a:t>
            </a:r>
            <a:r>
              <a:rPr sz="1050" b="1" spc="-55" dirty="0">
                <a:latin typeface="Arial Black" panose="020B0A04020102020204" pitchFamily="34" charset="0"/>
                <a:cs typeface="Arial"/>
              </a:rPr>
              <a:t>(All </a:t>
            </a:r>
            <a:r>
              <a:rPr sz="1050" b="1" spc="-65" dirty="0">
                <a:latin typeface="Arial Black" panose="020B0A04020102020204" pitchFamily="34" charset="0"/>
                <a:cs typeface="Arial"/>
              </a:rPr>
              <a:t>Nations </a:t>
            </a:r>
            <a:r>
              <a:rPr sz="1050" b="1" spc="-60" dirty="0">
                <a:latin typeface="Arial Black" panose="020B0A04020102020204" pitchFamily="34" charset="0"/>
                <a:cs typeface="Arial"/>
              </a:rPr>
              <a:t>Presbyterian </a:t>
            </a:r>
            <a:r>
              <a:rPr sz="1050" b="1" spc="-85" dirty="0">
                <a:latin typeface="Arial Black" panose="020B0A04020102020204" pitchFamily="34" charset="0"/>
                <a:cs typeface="Arial"/>
              </a:rPr>
              <a:t>Church) </a:t>
            </a:r>
            <a:r>
              <a:rPr sz="1050" b="1" spc="-45" dirty="0">
                <a:latin typeface="Arial Black" panose="020B0A04020102020204" pitchFamily="34" charset="0"/>
                <a:cs typeface="Arial"/>
              </a:rPr>
              <a:t>between </a:t>
            </a:r>
            <a:r>
              <a:rPr sz="1050" b="1" spc="-100" dirty="0">
                <a:latin typeface="Arial Black" panose="020B0A04020102020204" pitchFamily="34" charset="0"/>
                <a:cs typeface="Arial"/>
              </a:rPr>
              <a:t>July </a:t>
            </a:r>
            <a:r>
              <a:rPr sz="1050" b="1" spc="-65" dirty="0">
                <a:latin typeface="Arial Black" panose="020B0A04020102020204" pitchFamily="34" charset="0"/>
                <a:cs typeface="Arial"/>
              </a:rPr>
              <a:t>and  September:</a:t>
            </a:r>
            <a:endParaRPr sz="1050" dirty="0">
              <a:latin typeface="Arial Black" panose="020B0A04020102020204" pitchFamily="34" charset="0"/>
              <a:cs typeface="Arial"/>
            </a:endParaRPr>
          </a:p>
          <a:p>
            <a:pPr>
              <a:lnSpc>
                <a:spcPct val="100000"/>
              </a:lnSpc>
              <a:spcBef>
                <a:spcPts val="20"/>
              </a:spcBef>
            </a:pPr>
            <a:endParaRPr sz="1050" dirty="0">
              <a:latin typeface="Arial Black" panose="020B0A04020102020204" pitchFamily="34" charset="0"/>
              <a:cs typeface="Times New Roman"/>
            </a:endParaRPr>
          </a:p>
          <a:p>
            <a:pPr marL="73660" indent="-60960">
              <a:lnSpc>
                <a:spcPct val="100000"/>
              </a:lnSpc>
              <a:buChar char="-"/>
              <a:tabLst>
                <a:tab pos="73660" algn="l"/>
              </a:tabLst>
            </a:pPr>
            <a:r>
              <a:rPr sz="1050" b="1" spc="-45" dirty="0">
                <a:latin typeface="Arial Black" panose="020B0A04020102020204" pitchFamily="34" charset="0"/>
                <a:cs typeface="Arial"/>
              </a:rPr>
              <a:t>$1.5k </a:t>
            </a:r>
            <a:r>
              <a:rPr sz="1050" b="1" spc="-40" dirty="0">
                <a:latin typeface="Arial Black" panose="020B0A04020102020204" pitchFamily="34" charset="0"/>
                <a:cs typeface="Arial"/>
              </a:rPr>
              <a:t>went </a:t>
            </a:r>
            <a:r>
              <a:rPr sz="1050" b="1" spc="-60" dirty="0">
                <a:latin typeface="Arial Black" panose="020B0A04020102020204" pitchFamily="34" charset="0"/>
                <a:cs typeface="Arial"/>
              </a:rPr>
              <a:t>towards </a:t>
            </a:r>
            <a:r>
              <a:rPr sz="1050" b="1" spc="-70" dirty="0">
                <a:latin typeface="Arial Black" panose="020B0A04020102020204" pitchFamily="34" charset="0"/>
                <a:cs typeface="Arial"/>
              </a:rPr>
              <a:t>Oct </a:t>
            </a:r>
            <a:r>
              <a:rPr sz="1050" b="1" spc="-45" dirty="0">
                <a:latin typeface="Arial Black" panose="020B0A04020102020204" pitchFamily="34" charset="0"/>
                <a:cs typeface="Arial"/>
              </a:rPr>
              <a:t>15</a:t>
            </a:r>
            <a:r>
              <a:rPr sz="1050" b="1" spc="-40" dirty="0">
                <a:latin typeface="Arial Black" panose="020B0A04020102020204" pitchFamily="34" charset="0"/>
                <a:cs typeface="Arial"/>
              </a:rPr>
              <a:t> </a:t>
            </a:r>
            <a:r>
              <a:rPr sz="1050" b="1" spc="-55" dirty="0">
                <a:latin typeface="Arial Black" panose="020B0A04020102020204" pitchFamily="34" charset="0"/>
                <a:cs typeface="Arial"/>
              </a:rPr>
              <a:t>payroll;</a:t>
            </a:r>
            <a:endParaRPr sz="1050" dirty="0">
              <a:latin typeface="Arial Black" panose="020B0A04020102020204" pitchFamily="34" charset="0"/>
              <a:cs typeface="Arial"/>
            </a:endParaRPr>
          </a:p>
          <a:p>
            <a:pPr marL="73660" indent="-60960">
              <a:lnSpc>
                <a:spcPct val="100000"/>
              </a:lnSpc>
              <a:spcBef>
                <a:spcPts val="25"/>
              </a:spcBef>
              <a:buChar char="-"/>
              <a:tabLst>
                <a:tab pos="73660" algn="l"/>
              </a:tabLst>
            </a:pPr>
            <a:r>
              <a:rPr sz="1050" b="1" spc="-45" dirty="0">
                <a:latin typeface="Arial Black" panose="020B0A04020102020204" pitchFamily="34" charset="0"/>
                <a:cs typeface="Arial"/>
              </a:rPr>
              <a:t>$500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teachers/staff </a:t>
            </a:r>
            <a:r>
              <a:rPr sz="1050" b="1" spc="-60" dirty="0">
                <a:latin typeface="Arial Black" panose="020B0A04020102020204" pitchFamily="34" charset="0"/>
                <a:cs typeface="Arial"/>
              </a:rPr>
              <a:t>annual </a:t>
            </a:r>
            <a:r>
              <a:rPr sz="1050" b="1" spc="-75" dirty="0">
                <a:latin typeface="Arial Black" panose="020B0A04020102020204" pitchFamily="34" charset="0"/>
                <a:cs typeface="Arial"/>
              </a:rPr>
              <a:t>physical </a:t>
            </a:r>
            <a:r>
              <a:rPr sz="1050" b="1" spc="-55" dirty="0">
                <a:latin typeface="Arial Black" panose="020B0A04020102020204" pitchFamily="34" charset="0"/>
                <a:cs typeface="Arial"/>
              </a:rPr>
              <a:t>examination </a:t>
            </a:r>
            <a:r>
              <a:rPr sz="1050" b="1" spc="-70" dirty="0">
                <a:latin typeface="Arial Black" panose="020B0A04020102020204" pitchFamily="34" charset="0"/>
                <a:cs typeface="Arial"/>
              </a:rPr>
              <a:t>during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semestral </a:t>
            </a:r>
            <a:r>
              <a:rPr sz="1050" b="1" spc="-55" dirty="0">
                <a:latin typeface="Arial Black" panose="020B0A04020102020204" pitchFamily="34" charset="0"/>
                <a:cs typeface="Arial"/>
              </a:rPr>
              <a:t>break (end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this</a:t>
            </a:r>
            <a:r>
              <a:rPr sz="1050" b="1" spc="30" dirty="0">
                <a:latin typeface="Arial Black" panose="020B0A04020102020204" pitchFamily="34" charset="0"/>
                <a:cs typeface="Arial"/>
              </a:rPr>
              <a:t> </a:t>
            </a:r>
            <a:r>
              <a:rPr sz="1050" b="1" spc="-50" dirty="0">
                <a:latin typeface="Arial Black" panose="020B0A04020102020204" pitchFamily="34" charset="0"/>
                <a:cs typeface="Arial"/>
              </a:rPr>
              <a:t>month)</a:t>
            </a:r>
            <a:endParaRPr sz="1050" dirty="0">
              <a:latin typeface="Arial Black" panose="020B0A04020102020204" pitchFamily="34" charset="0"/>
              <a:cs typeface="Arial"/>
            </a:endParaRPr>
          </a:p>
          <a:p>
            <a:pPr marL="73660" indent="-60960">
              <a:lnSpc>
                <a:spcPct val="100000"/>
              </a:lnSpc>
              <a:spcBef>
                <a:spcPts val="25"/>
              </a:spcBef>
              <a:buChar char="-"/>
              <a:tabLst>
                <a:tab pos="73660" algn="l"/>
              </a:tabLst>
            </a:pPr>
            <a:r>
              <a:rPr sz="1050" b="1" spc="-60" dirty="0">
                <a:latin typeface="Arial Black" panose="020B0A04020102020204" pitchFamily="34" charset="0"/>
                <a:cs typeface="Arial"/>
              </a:rPr>
              <a:t>1k towards </a:t>
            </a:r>
            <a:r>
              <a:rPr sz="1050" b="1" spc="-35" dirty="0">
                <a:latin typeface="Arial Black" panose="020B0A04020102020204" pitchFamily="34" charset="0"/>
                <a:cs typeface="Arial"/>
              </a:rPr>
              <a:t>the </a:t>
            </a:r>
            <a:r>
              <a:rPr sz="1050" b="1" spc="-60" dirty="0">
                <a:latin typeface="Arial Black" panose="020B0A04020102020204" pitchFamily="34" charset="0"/>
                <a:cs typeface="Arial"/>
              </a:rPr>
              <a:t>1st </a:t>
            </a:r>
            <a:r>
              <a:rPr sz="1050" b="1" spc="-45" dirty="0">
                <a:latin typeface="Arial Black" panose="020B0A04020102020204" pitchFamily="34" charset="0"/>
                <a:cs typeface="Arial"/>
              </a:rPr>
              <a:t>half of </a:t>
            </a:r>
            <a:r>
              <a:rPr sz="1050" b="1" spc="-40" dirty="0">
                <a:latin typeface="Arial Black" panose="020B0A04020102020204" pitchFamily="34" charset="0"/>
                <a:cs typeface="Arial"/>
              </a:rPr>
              <a:t>13th </a:t>
            </a:r>
            <a:r>
              <a:rPr sz="1050" b="1" spc="-55" dirty="0">
                <a:latin typeface="Arial Black" panose="020B0A04020102020204" pitchFamily="34" charset="0"/>
                <a:cs typeface="Arial"/>
              </a:rPr>
              <a:t>month </a:t>
            </a:r>
            <a:r>
              <a:rPr sz="1050" b="1" spc="-65" dirty="0">
                <a:latin typeface="Arial Black" panose="020B0A04020102020204" pitchFamily="34" charset="0"/>
                <a:cs typeface="Arial"/>
              </a:rPr>
              <a:t>due </a:t>
            </a:r>
            <a:r>
              <a:rPr sz="1050" b="1" spc="-50" dirty="0">
                <a:latin typeface="Arial Black" panose="020B0A04020102020204" pitchFamily="34" charset="0"/>
                <a:cs typeface="Arial"/>
              </a:rPr>
              <a:t>in</a:t>
            </a:r>
            <a:r>
              <a:rPr sz="1050" b="1" spc="-25" dirty="0">
                <a:latin typeface="Arial Black" panose="020B0A04020102020204" pitchFamily="34" charset="0"/>
                <a:cs typeface="Arial"/>
              </a:rPr>
              <a:t> </a:t>
            </a:r>
            <a:r>
              <a:rPr sz="1050" b="1" spc="-70" dirty="0">
                <a:latin typeface="Arial Black" panose="020B0A04020102020204" pitchFamily="34" charset="0"/>
                <a:cs typeface="Arial"/>
              </a:rPr>
              <a:t>December</a:t>
            </a:r>
            <a:endParaRPr sz="1050" dirty="0">
              <a:latin typeface="Arial Black" panose="020B0A04020102020204" pitchFamily="34" charset="0"/>
              <a:cs typeface="Arial"/>
            </a:endParaRPr>
          </a:p>
          <a:p>
            <a:pPr marL="12700" marR="3975735">
              <a:lnSpc>
                <a:spcPct val="203300"/>
              </a:lnSpc>
            </a:pPr>
            <a:r>
              <a:rPr sz="1050" b="1" spc="-95" dirty="0">
                <a:latin typeface="Arial Black" panose="020B0A04020102020204" pitchFamily="34" charset="0"/>
                <a:cs typeface="Arial"/>
              </a:rPr>
              <a:t>Look </a:t>
            </a:r>
            <a:r>
              <a:rPr sz="1050" b="1" spc="-45" dirty="0">
                <a:latin typeface="Arial Black" panose="020B0A04020102020204" pitchFamily="34" charset="0"/>
                <a:cs typeface="Arial"/>
              </a:rPr>
              <a:t>forward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receiving </a:t>
            </a:r>
            <a:r>
              <a:rPr sz="1050" b="1" spc="-40" dirty="0">
                <a:latin typeface="Arial Black" panose="020B0A04020102020204" pitchFamily="34" charset="0"/>
                <a:cs typeface="Arial"/>
              </a:rPr>
              <a:t>future </a:t>
            </a:r>
            <a:r>
              <a:rPr sz="1050" b="1" spc="-60" dirty="0">
                <a:latin typeface="Arial Black" panose="020B0A04020102020204" pitchFamily="34" charset="0"/>
                <a:cs typeface="Arial"/>
              </a:rPr>
              <a:t>updates.  </a:t>
            </a:r>
            <a:r>
              <a:rPr sz="1050" b="1" spc="-80" dirty="0">
                <a:latin typeface="Arial Black" panose="020B0A04020102020204" pitchFamily="34" charset="0"/>
                <a:cs typeface="Arial"/>
              </a:rPr>
              <a:t>Regards,</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nSpc>
                <a:spcPct val="100000"/>
              </a:lnSpc>
            </a:pPr>
            <a:r>
              <a:rPr sz="1050" b="1" spc="-95" dirty="0">
                <a:latin typeface="Arial Black" panose="020B0A04020102020204" pitchFamily="34" charset="0"/>
                <a:cs typeface="Arial"/>
              </a:rPr>
              <a:t>Bing</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3558540">
              <a:lnSpc>
                <a:spcPct val="102200"/>
              </a:lnSpc>
            </a:pPr>
            <a:r>
              <a:rPr sz="1050" b="1" spc="-75" dirty="0">
                <a:latin typeface="Arial Black" panose="020B0A04020102020204" pitchFamily="34" charset="0"/>
                <a:cs typeface="Arial"/>
              </a:rPr>
              <a:t>From: </a:t>
            </a:r>
            <a:r>
              <a:rPr sz="1050" b="1" spc="-70" dirty="0">
                <a:latin typeface="Arial Black" panose="020B0A04020102020204" pitchFamily="34" charset="0"/>
                <a:cs typeface="Arial"/>
              </a:rPr>
              <a:t>Eufemia </a:t>
            </a:r>
            <a:r>
              <a:rPr sz="1050" b="1" spc="-45" dirty="0">
                <a:latin typeface="Arial Black" panose="020B0A04020102020204" pitchFamily="34" charset="0"/>
                <a:cs typeface="Arial"/>
              </a:rPr>
              <a:t>Munn </a:t>
            </a:r>
            <a:r>
              <a:rPr sz="1050" b="1" spc="-65" dirty="0">
                <a:latin typeface="Arial Black" panose="020B0A04020102020204" pitchFamily="34" charset="0"/>
                <a:cs typeface="Arial"/>
              </a:rPr>
              <a:t>&lt;</a:t>
            </a:r>
            <a:r>
              <a:rPr sz="1050" b="1" u="sng" spc="-65" dirty="0">
                <a:uFill>
                  <a:solidFill>
                    <a:srgbClr val="000000"/>
                  </a:solidFill>
                </a:uFill>
                <a:latin typeface="Arial Black" panose="020B0A04020102020204" pitchFamily="34" charset="0"/>
                <a:cs typeface="Arial"/>
                <a:hlinkClick r:id="rId5"/>
              </a:rPr>
              <a:t>eppieph2002@yahoo.com</a:t>
            </a:r>
            <a:r>
              <a:rPr sz="1050" b="1" spc="-65" dirty="0">
                <a:latin typeface="Arial Black" panose="020B0A04020102020204" pitchFamily="34" charset="0"/>
                <a:cs typeface="Arial"/>
              </a:rPr>
              <a:t>&gt;  </a:t>
            </a:r>
            <a:r>
              <a:rPr sz="1050" b="1" spc="-70" dirty="0">
                <a:latin typeface="Arial Black" panose="020B0A04020102020204" pitchFamily="34" charset="0"/>
                <a:cs typeface="Arial"/>
              </a:rPr>
              <a:t>Sent: </a:t>
            </a:r>
            <a:r>
              <a:rPr sz="1050" b="1" spc="-65" dirty="0">
                <a:latin typeface="Arial Black" panose="020B0A04020102020204" pitchFamily="34" charset="0"/>
                <a:cs typeface="Arial"/>
              </a:rPr>
              <a:t>Saturday, October </a:t>
            </a:r>
            <a:r>
              <a:rPr sz="1050" b="1" spc="-40" dirty="0">
                <a:latin typeface="Arial Black" panose="020B0A04020102020204" pitchFamily="34" charset="0"/>
                <a:cs typeface="Arial"/>
              </a:rPr>
              <a:t>22, </a:t>
            </a:r>
            <a:r>
              <a:rPr sz="1050" b="1" spc="-45" dirty="0">
                <a:latin typeface="Arial Black" panose="020B0A04020102020204" pitchFamily="34" charset="0"/>
                <a:cs typeface="Arial"/>
              </a:rPr>
              <a:t>2016 </a:t>
            </a:r>
            <a:r>
              <a:rPr sz="1050" b="1" spc="-50" dirty="0">
                <a:latin typeface="Arial Black" panose="020B0A04020102020204" pitchFamily="34" charset="0"/>
                <a:cs typeface="Arial"/>
              </a:rPr>
              <a:t>5:25</a:t>
            </a:r>
            <a:r>
              <a:rPr sz="1050" b="1" spc="-15" dirty="0">
                <a:latin typeface="Arial Black" panose="020B0A04020102020204" pitchFamily="34" charset="0"/>
                <a:cs typeface="Arial"/>
              </a:rPr>
              <a:t> </a:t>
            </a:r>
            <a:r>
              <a:rPr sz="1050" b="1" spc="-40" dirty="0">
                <a:latin typeface="Arial Black" panose="020B0A04020102020204" pitchFamily="34" charset="0"/>
                <a:cs typeface="Arial"/>
              </a:rPr>
              <a:t>AM</a:t>
            </a:r>
            <a:endParaRPr lang="en-PH" sz="1050" b="1" spc="-40" dirty="0">
              <a:latin typeface="Arial Black" panose="020B0A04020102020204" pitchFamily="34" charset="0"/>
              <a:cs typeface="Arial"/>
            </a:endParaRPr>
          </a:p>
          <a:p>
            <a:pPr marL="12700" marR="3558540">
              <a:lnSpc>
                <a:spcPct val="102200"/>
              </a:lnSpc>
            </a:pPr>
            <a:endParaRPr sz="900" dirty="0">
              <a:latin typeface="Arial"/>
              <a:cs typeface="Arial"/>
            </a:endParaRPr>
          </a:p>
        </p:txBody>
      </p:sp>
      <p:sp>
        <p:nvSpPr>
          <p:cNvPr id="8" name="object 8"/>
          <p:cNvSpPr/>
          <p:nvPr/>
        </p:nvSpPr>
        <p:spPr>
          <a:xfrm>
            <a:off x="263769" y="2286000"/>
            <a:ext cx="879231" cy="990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63769" y="190500"/>
            <a:ext cx="879231" cy="9906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1" y="228601"/>
            <a:ext cx="7391388" cy="9818714"/>
          </a:xfrm>
          <a:prstGeom prst="rect">
            <a:avLst/>
          </a:prstGeom>
        </p:spPr>
        <p:txBody>
          <a:bodyPr vert="horz" wrap="square" lIns="0" tIns="12700" rIns="0" bIns="0" rtlCol="0">
            <a:spAutoFit/>
          </a:bodyPr>
          <a:lstStyle/>
          <a:p>
            <a:pPr marL="12700">
              <a:lnSpc>
                <a:spcPct val="100000"/>
              </a:lnSpc>
              <a:spcBef>
                <a:spcPts val="100"/>
              </a:spcBef>
            </a:pPr>
            <a:r>
              <a:rPr sz="1050" b="1" spc="-80" dirty="0">
                <a:latin typeface="Arial Black" panose="020B0A04020102020204" pitchFamily="34" charset="0"/>
                <a:cs typeface="Arial"/>
              </a:rPr>
              <a:t>To: </a:t>
            </a:r>
            <a:r>
              <a:rPr sz="1050" b="1" spc="-25" dirty="0">
                <a:latin typeface="Arial Black" panose="020B0A04020102020204" pitchFamily="34" charset="0"/>
                <a:cs typeface="Arial"/>
              </a:rPr>
              <a:t>W. </a:t>
            </a:r>
            <a:r>
              <a:rPr sz="1050" b="1" spc="-65" dirty="0">
                <a:latin typeface="Arial Black" panose="020B0A04020102020204" pitchFamily="34" charset="0"/>
                <a:cs typeface="Arial"/>
              </a:rPr>
              <a:t>Llamera; </a:t>
            </a:r>
            <a:r>
              <a:rPr sz="1050" b="1" spc="-75" dirty="0">
                <a:latin typeface="Arial Black" panose="020B0A04020102020204" pitchFamily="34" charset="0"/>
                <a:cs typeface="Arial"/>
              </a:rPr>
              <a:t>Esther</a:t>
            </a:r>
            <a:r>
              <a:rPr sz="1050" b="1" spc="-30" dirty="0">
                <a:latin typeface="Arial Black" panose="020B0A04020102020204" pitchFamily="34" charset="0"/>
                <a:cs typeface="Arial"/>
              </a:rPr>
              <a:t> </a:t>
            </a:r>
            <a:r>
              <a:rPr sz="1050" b="1" spc="-60" dirty="0">
                <a:latin typeface="Arial Black" panose="020B0A04020102020204" pitchFamily="34" charset="0"/>
                <a:cs typeface="Arial"/>
              </a:rPr>
              <a:t>Amante</a:t>
            </a:r>
            <a:endParaRPr sz="1050" dirty="0">
              <a:latin typeface="Arial Black" panose="020B0A04020102020204" pitchFamily="34" charset="0"/>
              <a:cs typeface="Arial"/>
            </a:endParaRPr>
          </a:p>
          <a:p>
            <a:pPr marL="12700">
              <a:lnSpc>
                <a:spcPct val="100000"/>
              </a:lnSpc>
              <a:spcBef>
                <a:spcPts val="10"/>
              </a:spcBef>
            </a:pPr>
            <a:r>
              <a:rPr sz="1050" b="1" spc="-75" dirty="0">
                <a:latin typeface="Arial Black" panose="020B0A04020102020204" pitchFamily="34" charset="0"/>
                <a:cs typeface="Arial"/>
              </a:rPr>
              <a:t>Subject: </a:t>
            </a:r>
            <a:r>
              <a:rPr sz="1050" b="1" spc="-80" dirty="0">
                <a:latin typeface="Arial Black" panose="020B0A04020102020204" pitchFamily="34" charset="0"/>
                <a:cs typeface="Arial"/>
              </a:rPr>
              <a:t>Fw: </a:t>
            </a:r>
            <a:r>
              <a:rPr sz="1050" b="1" spc="-65" dirty="0">
                <a:latin typeface="Arial Black" panose="020B0A04020102020204" pitchFamily="34" charset="0"/>
                <a:cs typeface="Arial"/>
              </a:rPr>
              <a:t>September </a:t>
            </a:r>
            <a:r>
              <a:rPr sz="1050" b="1" spc="-90" dirty="0">
                <a:latin typeface="Arial Black" panose="020B0A04020102020204" pitchFamily="34" charset="0"/>
                <a:cs typeface="Arial"/>
              </a:rPr>
              <a:t>Rice </a:t>
            </a:r>
            <a:r>
              <a:rPr sz="1050" b="1" spc="-20" dirty="0">
                <a:latin typeface="Arial Black" panose="020B0A04020102020204" pitchFamily="34" charset="0"/>
                <a:cs typeface="Arial"/>
              </a:rPr>
              <a:t>&amp; </a:t>
            </a:r>
            <a:r>
              <a:rPr sz="1050" b="1" spc="-65" dirty="0">
                <a:latin typeface="Arial Black" panose="020B0A04020102020204" pitchFamily="34" charset="0"/>
                <a:cs typeface="Arial"/>
              </a:rPr>
              <a:t>Vegetables </a:t>
            </a:r>
            <a:r>
              <a:rPr sz="1050" b="1" spc="-25" dirty="0">
                <a:latin typeface="Arial Black" panose="020B0A04020102020204" pitchFamily="34" charset="0"/>
                <a:cs typeface="Arial"/>
              </a:rPr>
              <a:t>at </a:t>
            </a:r>
            <a:r>
              <a:rPr sz="1050" b="1" spc="-70" dirty="0">
                <a:latin typeface="Arial Black" panose="020B0A04020102020204" pitchFamily="34" charset="0"/>
                <a:cs typeface="Arial"/>
              </a:rPr>
              <a:t>Balabagan, </a:t>
            </a:r>
            <a:r>
              <a:rPr sz="1050" b="1" spc="-85" dirty="0">
                <a:latin typeface="Arial Black" panose="020B0A04020102020204" pitchFamily="34" charset="0"/>
                <a:cs typeface="Arial"/>
              </a:rPr>
              <a:t>Lanao </a:t>
            </a:r>
            <a:r>
              <a:rPr sz="1050" b="1" spc="-55" dirty="0">
                <a:latin typeface="Arial Black" panose="020B0A04020102020204" pitchFamily="34" charset="0"/>
                <a:cs typeface="Arial"/>
              </a:rPr>
              <a:t>Del</a:t>
            </a:r>
            <a:r>
              <a:rPr sz="1050" b="1" spc="90" dirty="0">
                <a:latin typeface="Arial Black" panose="020B0A04020102020204" pitchFamily="34" charset="0"/>
                <a:cs typeface="Arial"/>
              </a:rPr>
              <a:t> </a:t>
            </a:r>
            <a:r>
              <a:rPr sz="1050" b="1" spc="-100" dirty="0">
                <a:latin typeface="Arial Black" panose="020B0A04020102020204" pitchFamily="34" charset="0"/>
                <a:cs typeface="Arial"/>
              </a:rPr>
              <a:t>Sur</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nSpc>
                <a:spcPct val="100000"/>
              </a:lnSpc>
            </a:pPr>
            <a:r>
              <a:rPr sz="1050" b="1" spc="-60" dirty="0">
                <a:latin typeface="Arial Black" panose="020B0A04020102020204" pitchFamily="34" charset="0"/>
                <a:cs typeface="Arial"/>
              </a:rPr>
              <a:t>Hi </a:t>
            </a:r>
            <a:r>
              <a:rPr sz="1050" b="1" spc="-50" dirty="0">
                <a:latin typeface="Arial Black" panose="020B0A04020102020204" pitchFamily="34" charset="0"/>
                <a:cs typeface="Arial"/>
              </a:rPr>
              <a:t>Win </a:t>
            </a:r>
            <a:r>
              <a:rPr sz="1050" b="1" spc="-65" dirty="0">
                <a:latin typeface="Arial Black" panose="020B0A04020102020204" pitchFamily="34" charset="0"/>
                <a:cs typeface="Arial"/>
              </a:rPr>
              <a:t>and</a:t>
            </a:r>
            <a:r>
              <a:rPr sz="1050" b="1" spc="-50" dirty="0">
                <a:latin typeface="Arial Black" panose="020B0A04020102020204" pitchFamily="34" charset="0"/>
                <a:cs typeface="Arial"/>
              </a:rPr>
              <a:t> Tellie,</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15240">
              <a:lnSpc>
                <a:spcPct val="102200"/>
              </a:lnSpc>
            </a:pPr>
            <a:r>
              <a:rPr sz="1050" b="1" spc="-90" dirty="0">
                <a:latin typeface="Arial Black" panose="020B0A04020102020204" pitchFamily="34" charset="0"/>
                <a:cs typeface="Arial"/>
              </a:rPr>
              <a:t>This </a:t>
            </a:r>
            <a:r>
              <a:rPr sz="1050" b="1" spc="-50" dirty="0">
                <a:latin typeface="Arial Black" panose="020B0A04020102020204" pitchFamily="34" charset="0"/>
                <a:cs typeface="Arial"/>
              </a:rPr>
              <a:t>pictorial </a:t>
            </a:r>
            <a:r>
              <a:rPr sz="1050" b="1" spc="-40" dirty="0">
                <a:latin typeface="Arial Black" panose="020B0A04020102020204" pitchFamily="34" charset="0"/>
                <a:cs typeface="Arial"/>
              </a:rPr>
              <a:t>report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Frank </a:t>
            </a:r>
            <a:r>
              <a:rPr sz="1050" b="1" spc="-55" dirty="0">
                <a:latin typeface="Arial Black" panose="020B0A04020102020204" pitchFamily="34" charset="0"/>
                <a:cs typeface="Arial"/>
              </a:rPr>
              <a:t>would </a:t>
            </a:r>
            <a:r>
              <a:rPr sz="1050" b="1" spc="-60" dirty="0">
                <a:latin typeface="Arial Black" panose="020B0A04020102020204" pitchFamily="34" charset="0"/>
                <a:cs typeface="Arial"/>
              </a:rPr>
              <a:t>be </a:t>
            </a:r>
            <a:r>
              <a:rPr sz="1050" b="1" spc="-45" dirty="0">
                <a:latin typeface="Arial Black" panose="020B0A04020102020204" pitchFamily="34" charset="0"/>
                <a:cs typeface="Arial"/>
              </a:rPr>
              <a:t>of interest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you, </a:t>
            </a:r>
            <a:r>
              <a:rPr sz="1050" b="1" spc="-70" dirty="0">
                <a:latin typeface="Arial Black" panose="020B0A04020102020204" pitchFamily="34" charset="0"/>
                <a:cs typeface="Arial"/>
              </a:rPr>
              <a:t>including </a:t>
            </a:r>
            <a:r>
              <a:rPr sz="1050" b="1" spc="-35" dirty="0">
                <a:latin typeface="Arial Black" panose="020B0A04020102020204" pitchFamily="34" charset="0"/>
                <a:cs typeface="Arial"/>
              </a:rPr>
              <a:t>free </a:t>
            </a:r>
            <a:r>
              <a:rPr sz="1050" b="1" spc="-60" dirty="0">
                <a:latin typeface="Arial Black" panose="020B0A04020102020204" pitchFamily="34" charset="0"/>
                <a:cs typeface="Arial"/>
              </a:rPr>
              <a:t>arroz </a:t>
            </a:r>
            <a:r>
              <a:rPr sz="1050" b="1" spc="-75" dirty="0">
                <a:latin typeface="Arial Black" panose="020B0A04020102020204" pitchFamily="34" charset="0"/>
                <a:cs typeface="Arial"/>
              </a:rPr>
              <a:t>caldo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241 </a:t>
            </a:r>
            <a:r>
              <a:rPr sz="1050" b="1" spc="-60" dirty="0">
                <a:latin typeface="Arial Black" panose="020B0A04020102020204" pitchFamily="34" charset="0"/>
                <a:cs typeface="Arial"/>
              </a:rPr>
              <a:t>Kindergarten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high </a:t>
            </a:r>
            <a:r>
              <a:rPr sz="1050" b="1" spc="-90" dirty="0">
                <a:latin typeface="Arial Black" panose="020B0A04020102020204" pitchFamily="34" charset="0"/>
                <a:cs typeface="Arial"/>
              </a:rPr>
              <a:t>school </a:t>
            </a:r>
            <a:r>
              <a:rPr sz="1050" b="1" spc="-40" dirty="0">
                <a:latin typeface="Arial Black" panose="020B0A04020102020204" pitchFamily="34" charset="0"/>
                <a:cs typeface="Arial"/>
              </a:rPr>
              <a:t>for  </a:t>
            </a:r>
            <a:r>
              <a:rPr sz="1050" b="1" spc="-60" dirty="0">
                <a:latin typeface="Arial Black" panose="020B0A04020102020204" pitchFamily="34" charset="0"/>
                <a:cs typeface="Arial"/>
              </a:rPr>
              <a:t>P1,300 </a:t>
            </a:r>
            <a:r>
              <a:rPr sz="1050" b="1" spc="-55" dirty="0">
                <a:latin typeface="Arial Black" panose="020B0A04020102020204" pitchFamily="34" charset="0"/>
                <a:cs typeface="Arial"/>
              </a:rPr>
              <a:t>donated </a:t>
            </a:r>
            <a:r>
              <a:rPr sz="1050" b="1" spc="-75" dirty="0">
                <a:latin typeface="Arial Black" panose="020B0A04020102020204" pitchFamily="34" charset="0"/>
                <a:cs typeface="Arial"/>
              </a:rPr>
              <a:t>by </a:t>
            </a:r>
            <a:r>
              <a:rPr sz="1050" b="1" spc="-65" dirty="0">
                <a:latin typeface="Arial Black" panose="020B0A04020102020204" pitchFamily="34" charset="0"/>
                <a:cs typeface="Arial"/>
              </a:rPr>
              <a:t>an </a:t>
            </a:r>
            <a:r>
              <a:rPr sz="1050" b="1" spc="-95" dirty="0">
                <a:latin typeface="Arial Black" panose="020B0A04020102020204" pitchFamily="34" charset="0"/>
                <a:cs typeface="Arial"/>
              </a:rPr>
              <a:t>NGO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Filipino </a:t>
            </a:r>
            <a:r>
              <a:rPr sz="1050" b="1" spc="-80" dirty="0">
                <a:latin typeface="Arial Black" panose="020B0A04020102020204" pitchFamily="34" charset="0"/>
                <a:cs typeface="Arial"/>
              </a:rPr>
              <a:t>Stewardesses </a:t>
            </a:r>
            <a:r>
              <a:rPr sz="1050" b="1" spc="-85" dirty="0">
                <a:latin typeface="Arial Black" panose="020B0A04020102020204" pitchFamily="34" charset="0"/>
                <a:cs typeface="Arial"/>
              </a:rPr>
              <a:t>Org</a:t>
            </a:r>
            <a:r>
              <a:rPr sz="1050" b="1" spc="80" dirty="0">
                <a:latin typeface="Arial Black" panose="020B0A04020102020204" pitchFamily="34" charset="0"/>
                <a:cs typeface="Arial"/>
              </a:rPr>
              <a:t> </a:t>
            </a:r>
            <a:r>
              <a:rPr sz="1050" b="1" spc="-45" dirty="0">
                <a:latin typeface="Arial Black" panose="020B0A04020102020204" pitchFamily="34" charset="0"/>
                <a:cs typeface="Arial"/>
              </a:rPr>
              <a:t>of </a:t>
            </a:r>
            <a:r>
              <a:rPr sz="1050" b="1" spc="-70" dirty="0">
                <a:latin typeface="Arial Black" panose="020B0A04020102020204" pitchFamily="34" charset="0"/>
                <a:cs typeface="Arial"/>
              </a:rPr>
              <a:t>Cathay </a:t>
            </a:r>
            <a:r>
              <a:rPr sz="1050" b="1" spc="-75" dirty="0">
                <a:latin typeface="Arial Black" panose="020B0A04020102020204" pitchFamily="34" charset="0"/>
                <a:cs typeface="Arial"/>
              </a:rPr>
              <a:t>Pacific </a:t>
            </a:r>
            <a:r>
              <a:rPr sz="1050" b="1" spc="-80" dirty="0">
                <a:latin typeface="Arial Black" panose="020B0A04020102020204" pitchFamily="34" charset="0"/>
                <a:cs typeface="Arial"/>
              </a:rPr>
              <a:t>based </a:t>
            </a:r>
            <a:r>
              <a:rPr sz="1050" b="1" spc="-50" dirty="0">
                <a:latin typeface="Arial Black" panose="020B0A04020102020204" pitchFamily="34" charset="0"/>
                <a:cs typeface="Arial"/>
              </a:rPr>
              <a:t>in </a:t>
            </a:r>
            <a:r>
              <a:rPr sz="1050" b="1" spc="-90" dirty="0">
                <a:latin typeface="Arial Black" panose="020B0A04020102020204" pitchFamily="34" charset="0"/>
                <a:cs typeface="Arial"/>
              </a:rPr>
              <a:t>Hong</a:t>
            </a:r>
            <a:r>
              <a:rPr sz="1050" b="1" spc="-55" dirty="0">
                <a:latin typeface="Arial Black" panose="020B0A04020102020204" pitchFamily="34" charset="0"/>
                <a:cs typeface="Arial"/>
              </a:rPr>
              <a:t> </a:t>
            </a:r>
            <a:r>
              <a:rPr sz="1050" b="1" spc="-85" dirty="0">
                <a:latin typeface="Arial Black" panose="020B0A04020102020204" pitchFamily="34" charset="0"/>
                <a:cs typeface="Arial"/>
              </a:rPr>
              <a:t>Kong.</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6350" algn="just">
              <a:lnSpc>
                <a:spcPct val="101899"/>
              </a:lnSpc>
            </a:pPr>
            <a:r>
              <a:rPr sz="1050" b="1" spc="-75" dirty="0">
                <a:latin typeface="Arial Black" panose="020B0A04020102020204" pitchFamily="34" charset="0"/>
                <a:cs typeface="Arial"/>
              </a:rPr>
              <a:t>Frank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God-sent </a:t>
            </a:r>
            <a:r>
              <a:rPr sz="1050" b="1" spc="-75" dirty="0">
                <a:latin typeface="Arial Black" panose="020B0A04020102020204" pitchFamily="34" charset="0"/>
                <a:cs typeface="Arial"/>
              </a:rPr>
              <a:t>person </a:t>
            </a:r>
            <a:r>
              <a:rPr sz="1050" b="1" spc="-30" dirty="0">
                <a:latin typeface="Arial Black" panose="020B0A04020102020204" pitchFamily="34" charset="0"/>
                <a:cs typeface="Arial"/>
              </a:rPr>
              <a:t>to </a:t>
            </a:r>
            <a:r>
              <a:rPr sz="1050" b="1" spc="-95" dirty="0">
                <a:latin typeface="Arial Black" panose="020B0A04020102020204" pitchFamily="34" charset="0"/>
                <a:cs typeface="Arial"/>
              </a:rPr>
              <a:t>SSI! </a:t>
            </a:r>
            <a:r>
              <a:rPr sz="1050" b="1" spc="-40" dirty="0">
                <a:latin typeface="Arial Black" panose="020B0A04020102020204" pitchFamily="34" charset="0"/>
                <a:cs typeface="Arial"/>
              </a:rPr>
              <a:t>Within </a:t>
            </a:r>
            <a:r>
              <a:rPr sz="1050" b="1" spc="-45" dirty="0">
                <a:latin typeface="Arial Black" panose="020B0A04020102020204" pitchFamily="34" charset="0"/>
                <a:cs typeface="Arial"/>
              </a:rPr>
              <a:t>4 </a:t>
            </a:r>
            <a:r>
              <a:rPr sz="1050" b="1" spc="-70" dirty="0">
                <a:latin typeface="Arial Black" panose="020B0A04020102020204" pitchFamily="34" charset="0"/>
                <a:cs typeface="Arial"/>
              </a:rPr>
              <a:t>months </a:t>
            </a:r>
            <a:r>
              <a:rPr sz="1050" b="1" spc="-85" dirty="0">
                <a:latin typeface="Arial Black" panose="020B0A04020102020204" pitchFamily="34" charset="0"/>
                <a:cs typeface="Arial"/>
              </a:rPr>
              <a:t>much </a:t>
            </a:r>
            <a:r>
              <a:rPr sz="1050" b="1" spc="-90" dirty="0">
                <a:latin typeface="Arial Black" panose="020B0A04020102020204" pitchFamily="34" charset="0"/>
                <a:cs typeface="Arial"/>
              </a:rPr>
              <a:t>has </a:t>
            </a:r>
            <a:r>
              <a:rPr sz="1050" b="1" spc="-60" dirty="0">
                <a:latin typeface="Arial Black" panose="020B0A04020102020204" pitchFamily="34" charset="0"/>
                <a:cs typeface="Arial"/>
              </a:rPr>
              <a:t>been </a:t>
            </a:r>
            <a:r>
              <a:rPr sz="1050" b="1" spc="-70" dirty="0">
                <a:latin typeface="Arial Black" panose="020B0A04020102020204" pitchFamily="34" charset="0"/>
                <a:cs typeface="Arial"/>
              </a:rPr>
              <a:t>accomplished. </a:t>
            </a:r>
            <a:r>
              <a:rPr sz="1050" b="1" spc="-75" dirty="0">
                <a:latin typeface="Arial Black" panose="020B0A04020102020204" pitchFamily="34" charset="0"/>
                <a:cs typeface="Arial"/>
              </a:rPr>
              <a:t>The </a:t>
            </a:r>
            <a:r>
              <a:rPr sz="1050" b="1" spc="-90" dirty="0">
                <a:latin typeface="Arial Black" panose="020B0A04020102020204" pitchFamily="34" charset="0"/>
                <a:cs typeface="Arial"/>
              </a:rPr>
              <a:t>Rice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Vegetable </a:t>
            </a:r>
            <a:r>
              <a:rPr sz="1050" b="1" spc="-70" dirty="0">
                <a:latin typeface="Arial Black" panose="020B0A04020102020204" pitchFamily="34" charset="0"/>
                <a:cs typeface="Arial"/>
              </a:rPr>
              <a:t>Garden </a:t>
            </a:r>
            <a:r>
              <a:rPr sz="1050" b="1" spc="-90" dirty="0">
                <a:latin typeface="Arial Black" panose="020B0A04020102020204" pitchFamily="34" charset="0"/>
                <a:cs typeface="Arial"/>
              </a:rPr>
              <a:t>has </a:t>
            </a:r>
            <a:r>
              <a:rPr sz="1050" b="1" spc="-75" dirty="0">
                <a:latin typeface="Arial Black" panose="020B0A04020102020204" pitchFamily="34" charset="0"/>
                <a:cs typeface="Arial"/>
              </a:rPr>
              <a:t>become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beacon </a:t>
            </a:r>
            <a:r>
              <a:rPr sz="1050" b="1" spc="-45" dirty="0">
                <a:latin typeface="Arial Black" panose="020B0A04020102020204" pitchFamily="34" charset="0"/>
                <a:cs typeface="Arial"/>
              </a:rPr>
              <a:t>of light,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"Light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80" dirty="0">
                <a:latin typeface="Arial Black" panose="020B0A04020102020204" pitchFamily="34" charset="0"/>
                <a:cs typeface="Arial"/>
              </a:rPr>
              <a:t>Crossroad",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topic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my </a:t>
            </a:r>
            <a:r>
              <a:rPr sz="1050" b="1" spc="-90" dirty="0">
                <a:latin typeface="Arial Black" panose="020B0A04020102020204" pitchFamily="34" charset="0"/>
                <a:cs typeface="Arial"/>
              </a:rPr>
              <a:t>Sunday message </a:t>
            </a:r>
            <a:r>
              <a:rPr sz="1050" b="1" spc="-55" dirty="0">
                <a:latin typeface="Arial Black" panose="020B0A04020102020204" pitchFamily="34" charset="0"/>
                <a:cs typeface="Arial"/>
              </a:rPr>
              <a:t>in </a:t>
            </a:r>
            <a:r>
              <a:rPr sz="1050" b="1" spc="-80" dirty="0">
                <a:latin typeface="Arial Black" panose="020B0A04020102020204" pitchFamily="34" charset="0"/>
                <a:cs typeface="Arial"/>
              </a:rPr>
              <a:t>Church. The </a:t>
            </a:r>
            <a:r>
              <a:rPr sz="1050" b="1" spc="-50" dirty="0">
                <a:latin typeface="Arial Black" panose="020B0A04020102020204" pitchFamily="34" charset="0"/>
                <a:cs typeface="Arial"/>
              </a:rPr>
              <a:t>light </a:t>
            </a:r>
            <a:r>
              <a:rPr sz="1050" b="1" spc="-80" dirty="0">
                <a:latin typeface="Arial Black" panose="020B0A04020102020204" pitchFamily="34" charset="0"/>
                <a:cs typeface="Arial"/>
              </a:rPr>
              <a:t>beams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community  and </a:t>
            </a:r>
            <a:r>
              <a:rPr sz="1050" b="1" spc="-60" dirty="0">
                <a:latin typeface="Arial Black" panose="020B0A04020102020204" pitchFamily="34" charset="0"/>
                <a:cs typeface="Arial"/>
              </a:rPr>
              <a:t>beyond.</a:t>
            </a:r>
            <a:r>
              <a:rPr sz="1050" b="1" spc="130" dirty="0">
                <a:latin typeface="Arial Black" panose="020B0A04020102020204" pitchFamily="34" charset="0"/>
                <a:cs typeface="Arial"/>
              </a:rPr>
              <a:t> </a:t>
            </a:r>
            <a:r>
              <a:rPr sz="1050" b="1" spc="-70" dirty="0">
                <a:latin typeface="Arial Black" panose="020B0A04020102020204" pitchFamily="34" charset="0"/>
                <a:cs typeface="Arial"/>
              </a:rPr>
              <a:t>Free </a:t>
            </a:r>
            <a:r>
              <a:rPr sz="1050" b="1" spc="-50" dirty="0">
                <a:latin typeface="Arial Black" panose="020B0A04020102020204" pitchFamily="34" charset="0"/>
                <a:cs typeface="Arial"/>
              </a:rPr>
              <a:t>distribution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palay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vegetable </a:t>
            </a:r>
            <a:r>
              <a:rPr sz="1050" b="1" spc="-90" dirty="0">
                <a:latin typeface="Arial Black" panose="020B0A04020102020204" pitchFamily="34" charset="0"/>
                <a:cs typeface="Arial"/>
              </a:rPr>
              <a:t>seeds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parents, </a:t>
            </a:r>
            <a:r>
              <a:rPr sz="1050" b="1" spc="-85" dirty="0">
                <a:latin typeface="Arial Black" panose="020B0A04020102020204" pitchFamily="34" charset="0"/>
                <a:cs typeface="Arial"/>
              </a:rPr>
              <a:t>schools,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farmers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area </a:t>
            </a:r>
            <a:r>
              <a:rPr sz="1050" b="1" spc="-90" dirty="0">
                <a:latin typeface="Arial Black" panose="020B0A04020102020204" pitchFamily="34" charset="0"/>
                <a:cs typeface="Arial"/>
              </a:rPr>
              <a:t>has </a:t>
            </a:r>
            <a:r>
              <a:rPr sz="1050" b="1" spc="-75" dirty="0">
                <a:latin typeface="Arial Black" panose="020B0A04020102020204" pitchFamily="34" charset="0"/>
                <a:cs typeface="Arial"/>
              </a:rPr>
              <a:t>caught </a:t>
            </a:r>
            <a:r>
              <a:rPr sz="1050" b="1" spc="-50" dirty="0">
                <a:latin typeface="Arial Black" panose="020B0A04020102020204" pitchFamily="34" charset="0"/>
                <a:cs typeface="Arial"/>
              </a:rPr>
              <a:t>like  </a:t>
            </a:r>
            <a:r>
              <a:rPr sz="1050" b="1" spc="-35" dirty="0">
                <a:latin typeface="Arial Black" panose="020B0A04020102020204" pitchFamily="34" charset="0"/>
                <a:cs typeface="Arial"/>
              </a:rPr>
              <a:t>wildfire.</a:t>
            </a: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L="12700" marR="5715" algn="just">
              <a:lnSpc>
                <a:spcPct val="101699"/>
              </a:lnSpc>
            </a:pPr>
            <a:r>
              <a:rPr sz="1050" b="1" spc="-80" dirty="0">
                <a:latin typeface="Arial Black" panose="020B0A04020102020204" pitchFamily="34" charset="0"/>
                <a:cs typeface="Arial"/>
              </a:rPr>
              <a:t>PhilRice gave </a:t>
            </a:r>
            <a:r>
              <a:rPr sz="1050" b="1" spc="-130" dirty="0">
                <a:latin typeface="Arial Black" panose="020B0A04020102020204" pitchFamily="34" charset="0"/>
                <a:cs typeface="Arial"/>
              </a:rPr>
              <a:t>SSI </a:t>
            </a:r>
            <a:r>
              <a:rPr sz="1050" b="1" spc="-45" dirty="0">
                <a:latin typeface="Arial Black" panose="020B0A04020102020204" pitchFamily="34" charset="0"/>
                <a:cs typeface="Arial"/>
              </a:rPr>
              <a:t>8 </a:t>
            </a:r>
            <a:r>
              <a:rPr sz="1050" b="1" spc="-55" dirty="0">
                <a:latin typeface="Arial Black" panose="020B0A04020102020204" pitchFamily="34" charset="0"/>
                <a:cs typeface="Arial"/>
              </a:rPr>
              <a:t>varieties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upland </a:t>
            </a:r>
            <a:r>
              <a:rPr sz="1050" b="1" spc="-60" dirty="0">
                <a:latin typeface="Arial Black" panose="020B0A04020102020204" pitchFamily="34" charset="0"/>
                <a:cs typeface="Arial"/>
              </a:rPr>
              <a:t>rice </a:t>
            </a:r>
            <a:r>
              <a:rPr sz="1050" b="1" spc="-30" dirty="0">
                <a:latin typeface="Arial Black" panose="020B0A04020102020204" pitchFamily="34" charset="0"/>
                <a:cs typeface="Arial"/>
              </a:rPr>
              <a:t>to </a:t>
            </a:r>
            <a:r>
              <a:rPr sz="1050" b="1" spc="-80" dirty="0">
                <a:latin typeface="Arial Black" panose="020B0A04020102020204" pitchFamily="34" charset="0"/>
                <a:cs typeface="Arial"/>
              </a:rPr>
              <a:t>see </a:t>
            </a:r>
            <a:r>
              <a:rPr sz="1050" b="1" spc="-70" dirty="0">
                <a:latin typeface="Arial Black" panose="020B0A04020102020204" pitchFamily="34" charset="0"/>
                <a:cs typeface="Arial"/>
              </a:rPr>
              <a:t>which </a:t>
            </a:r>
            <a:r>
              <a:rPr sz="1050" b="1" spc="-65" dirty="0">
                <a:latin typeface="Arial Black" panose="020B0A04020102020204" pitchFamily="34" charset="0"/>
                <a:cs typeface="Arial"/>
              </a:rPr>
              <a:t>best </a:t>
            </a:r>
            <a:r>
              <a:rPr sz="1050" b="1" spc="-45" dirty="0">
                <a:latin typeface="Arial Black" panose="020B0A04020102020204" pitchFamily="34" charset="0"/>
                <a:cs typeface="Arial"/>
              </a:rPr>
              <a:t>fits </a:t>
            </a:r>
            <a:r>
              <a:rPr sz="1050" b="1" spc="-40" dirty="0">
                <a:latin typeface="Arial Black" panose="020B0A04020102020204" pitchFamily="34" charset="0"/>
                <a:cs typeface="Arial"/>
              </a:rPr>
              <a:t>the area. </a:t>
            </a:r>
            <a:r>
              <a:rPr sz="1050" b="1" spc="-80" dirty="0">
                <a:latin typeface="Arial Black" panose="020B0A04020102020204" pitchFamily="34" charset="0"/>
                <a:cs typeface="Arial"/>
              </a:rPr>
              <a:t>Seeded </a:t>
            </a:r>
            <a:r>
              <a:rPr sz="1050" b="1" spc="-70" dirty="0">
                <a:latin typeface="Arial Black" panose="020B0A04020102020204" pitchFamily="34" charset="0"/>
                <a:cs typeface="Arial"/>
              </a:rPr>
              <a:t>on </a:t>
            </a:r>
            <a:r>
              <a:rPr sz="1050" b="1" spc="-100" dirty="0">
                <a:latin typeface="Arial Black" panose="020B0A04020102020204" pitchFamily="34" charset="0"/>
                <a:cs typeface="Arial"/>
              </a:rPr>
              <a:t>July </a:t>
            </a:r>
            <a:r>
              <a:rPr sz="1050" b="1" spc="-35" dirty="0">
                <a:latin typeface="Arial Black" panose="020B0A04020102020204" pitchFamily="34" charset="0"/>
                <a:cs typeface="Arial"/>
              </a:rPr>
              <a:t>1, </a:t>
            </a:r>
            <a:r>
              <a:rPr sz="1050" b="1" spc="-45" dirty="0">
                <a:latin typeface="Arial Black" panose="020B0A04020102020204" pitchFamily="34" charset="0"/>
                <a:cs typeface="Arial"/>
              </a:rPr>
              <a:t>we </a:t>
            </a:r>
            <a:r>
              <a:rPr sz="1050" b="1" spc="-60" dirty="0">
                <a:latin typeface="Arial Black" panose="020B0A04020102020204" pitchFamily="34" charset="0"/>
                <a:cs typeface="Arial"/>
              </a:rPr>
              <a:t>harvested </a:t>
            </a:r>
            <a:r>
              <a:rPr sz="1050" b="1" spc="-30" dirty="0">
                <a:latin typeface="Arial Black" panose="020B0A04020102020204" pitchFamily="34" charset="0"/>
                <a:cs typeface="Arial"/>
              </a:rPr>
              <a:t>two </a:t>
            </a:r>
            <a:r>
              <a:rPr sz="1050" b="1" spc="-55" dirty="0">
                <a:latin typeface="Arial Black" panose="020B0A04020102020204" pitchFamily="34" charset="0"/>
                <a:cs typeface="Arial"/>
              </a:rPr>
              <a:t>varieties </a:t>
            </a:r>
            <a:r>
              <a:rPr sz="1050" b="1" spc="-60" dirty="0">
                <a:latin typeface="Arial Black" panose="020B0A04020102020204" pitchFamily="34" charset="0"/>
                <a:cs typeface="Arial"/>
              </a:rPr>
              <a:t>last  </a:t>
            </a:r>
            <a:r>
              <a:rPr sz="1050" b="1" spc="-45" dirty="0">
                <a:latin typeface="Arial Black" panose="020B0A04020102020204" pitchFamily="34" charset="0"/>
                <a:cs typeface="Arial"/>
              </a:rPr>
              <a:t>week. </a:t>
            </a:r>
            <a:r>
              <a:rPr sz="1050" b="1" spc="-80" dirty="0">
                <a:latin typeface="Arial Black" panose="020B0A04020102020204" pitchFamily="34" charset="0"/>
                <a:cs typeface="Arial"/>
              </a:rPr>
              <a:t>The </a:t>
            </a:r>
            <a:r>
              <a:rPr sz="1050" b="1" spc="-60" dirty="0">
                <a:latin typeface="Arial Black" panose="020B0A04020102020204" pitchFamily="34" charset="0"/>
                <a:cs typeface="Arial"/>
              </a:rPr>
              <a:t>miracle </a:t>
            </a:r>
            <a:r>
              <a:rPr sz="1050" b="1" spc="-80" dirty="0">
                <a:latin typeface="Arial Black" panose="020B0A04020102020204" pitchFamily="34" charset="0"/>
                <a:cs typeface="Arial"/>
              </a:rPr>
              <a:t>is: </a:t>
            </a:r>
            <a:r>
              <a:rPr sz="1050" b="1" spc="-45" dirty="0">
                <a:latin typeface="Arial Black" panose="020B0A04020102020204" pitchFamily="34" charset="0"/>
                <a:cs typeface="Arial"/>
              </a:rPr>
              <a:t>1 </a:t>
            </a:r>
            <a:r>
              <a:rPr sz="1050" b="1" spc="-80" dirty="0">
                <a:latin typeface="Arial Black" panose="020B0A04020102020204" pitchFamily="34" charset="0"/>
                <a:cs typeface="Arial"/>
              </a:rPr>
              <a:t>seed produces </a:t>
            </a:r>
            <a:r>
              <a:rPr sz="1050" b="1" spc="-35" dirty="0">
                <a:latin typeface="Arial Black" panose="020B0A04020102020204" pitchFamily="34" charset="0"/>
                <a:cs typeface="Arial"/>
              </a:rPr>
              <a:t>2,000! </a:t>
            </a:r>
            <a:r>
              <a:rPr sz="1050" b="1" spc="-105" dirty="0">
                <a:latin typeface="Arial Black" panose="020B0A04020102020204" pitchFamily="34" charset="0"/>
                <a:cs typeface="Arial"/>
              </a:rPr>
              <a:t>A </a:t>
            </a:r>
            <a:r>
              <a:rPr sz="1050" b="1" spc="-60" dirty="0">
                <a:latin typeface="Arial Black" panose="020B0A04020102020204" pitchFamily="34" charset="0"/>
                <a:cs typeface="Arial"/>
              </a:rPr>
              <a:t>handful </a:t>
            </a:r>
            <a:r>
              <a:rPr sz="1050" b="1" spc="-75" dirty="0">
                <a:latin typeface="Arial Black" panose="020B0A04020102020204" pitchFamily="34" charset="0"/>
                <a:cs typeface="Arial"/>
              </a:rPr>
              <a:t>seeded </a:t>
            </a:r>
            <a:r>
              <a:rPr sz="1050" b="1" spc="-70" dirty="0">
                <a:latin typeface="Arial Black" panose="020B0A04020102020204" pitchFamily="34" charset="0"/>
                <a:cs typeface="Arial"/>
              </a:rPr>
              <a:t>on </a:t>
            </a:r>
            <a:r>
              <a:rPr sz="1050" b="1" spc="-100" dirty="0">
                <a:latin typeface="Arial Black" panose="020B0A04020102020204" pitchFamily="34" charset="0"/>
                <a:cs typeface="Arial"/>
              </a:rPr>
              <a:t>July </a:t>
            </a:r>
            <a:r>
              <a:rPr sz="1050" b="1" spc="-45" dirty="0">
                <a:latin typeface="Arial Black" panose="020B0A04020102020204" pitchFamily="34" charset="0"/>
                <a:cs typeface="Arial"/>
              </a:rPr>
              <a:t>1 </a:t>
            </a:r>
            <a:r>
              <a:rPr sz="1050" b="1" spc="-70" dirty="0">
                <a:latin typeface="Arial Black" panose="020B0A04020102020204" pitchFamily="34" charset="0"/>
                <a:cs typeface="Arial"/>
              </a:rPr>
              <a:t>produced </a:t>
            </a:r>
            <a:r>
              <a:rPr sz="1050" b="1" spc="-60" dirty="0">
                <a:latin typeface="Arial Black" panose="020B0A04020102020204" pitchFamily="34" charset="0"/>
                <a:cs typeface="Arial"/>
              </a:rPr>
              <a:t>a </a:t>
            </a:r>
            <a:r>
              <a:rPr sz="1050" b="1" spc="-35" dirty="0">
                <a:latin typeface="Arial Black" panose="020B0A04020102020204" pitchFamily="34" charset="0"/>
                <a:cs typeface="Arial"/>
              </a:rPr>
              <a:t>few </a:t>
            </a:r>
            <a:r>
              <a:rPr sz="1050" b="1" spc="-70" dirty="0">
                <a:latin typeface="Arial Black" panose="020B0A04020102020204" pitchFamily="34" charset="0"/>
                <a:cs typeface="Arial"/>
              </a:rPr>
              <a:t>kilos </a:t>
            </a:r>
            <a:r>
              <a:rPr sz="1050" b="1" spc="-45" dirty="0">
                <a:latin typeface="Arial Black" panose="020B0A04020102020204" pitchFamily="34" charset="0"/>
                <a:cs typeface="Arial"/>
              </a:rPr>
              <a:t>of </a:t>
            </a:r>
            <a:r>
              <a:rPr sz="1050" b="1" spc="-90" dirty="0">
                <a:latin typeface="Arial Black" panose="020B0A04020102020204" pitchFamily="34" charset="0"/>
                <a:cs typeface="Arial"/>
              </a:rPr>
              <a:t>seeds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given </a:t>
            </a:r>
            <a:r>
              <a:rPr sz="1050" b="1" spc="-35" dirty="0">
                <a:latin typeface="Arial Black" panose="020B0A04020102020204" pitchFamily="34" charset="0"/>
                <a:cs typeface="Arial"/>
              </a:rPr>
              <a:t>free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farmers. </a:t>
            </a:r>
            <a:r>
              <a:rPr sz="1050" b="1" spc="-90" dirty="0">
                <a:latin typeface="Arial Black" panose="020B0A04020102020204" pitchFamily="34" charset="0"/>
                <a:cs typeface="Arial"/>
              </a:rPr>
              <a:t>This </a:t>
            </a:r>
            <a:r>
              <a:rPr sz="1050" b="1" spc="-65" dirty="0">
                <a:latin typeface="Arial Black" panose="020B0A04020102020204" pitchFamily="34" charset="0"/>
                <a:cs typeface="Arial"/>
              </a:rPr>
              <a:t>empowers </a:t>
            </a:r>
            <a:r>
              <a:rPr sz="1050" b="1" spc="-45" dirty="0">
                <a:latin typeface="Arial Black" panose="020B0A04020102020204" pitchFamily="34" charset="0"/>
                <a:cs typeface="Arial"/>
              </a:rPr>
              <a:t>them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plant </a:t>
            </a:r>
            <a:r>
              <a:rPr sz="1050" b="1" spc="-90" dirty="0">
                <a:latin typeface="Arial Black" panose="020B0A04020102020204" pitchFamily="34" charset="0"/>
                <a:cs typeface="Arial"/>
              </a:rPr>
              <a:t>seeds </a:t>
            </a:r>
            <a:r>
              <a:rPr sz="1050" b="1" spc="-40" dirty="0">
                <a:latin typeface="Arial Black" panose="020B0A04020102020204" pitchFamily="34" charset="0"/>
                <a:cs typeface="Arial"/>
              </a:rPr>
              <a:t>for </a:t>
            </a:r>
            <a:r>
              <a:rPr sz="1050" b="1" spc="-50" dirty="0">
                <a:latin typeface="Arial Black" panose="020B0A04020102020204" pitchFamily="34" charset="0"/>
                <a:cs typeface="Arial"/>
              </a:rPr>
              <a:t>multiplication </a:t>
            </a:r>
            <a:r>
              <a:rPr sz="1050" b="1" spc="-40" dirty="0">
                <a:latin typeface="Arial Black" panose="020B0A04020102020204" pitchFamily="34" charset="0"/>
                <a:cs typeface="Arial"/>
              </a:rPr>
              <a:t>for </a:t>
            </a:r>
            <a:r>
              <a:rPr sz="1050" b="1" spc="-35" dirty="0">
                <a:latin typeface="Arial Black" panose="020B0A04020102020204" pitchFamily="34" charset="0"/>
                <a:cs typeface="Arial"/>
              </a:rPr>
              <a:t>their </a:t>
            </a:r>
            <a:r>
              <a:rPr sz="1050" b="1" spc="-70" dirty="0">
                <a:latin typeface="Arial Black" panose="020B0A04020102020204" pitchFamily="34" charset="0"/>
                <a:cs typeface="Arial"/>
              </a:rPr>
              <a:t>use, </a:t>
            </a:r>
            <a:r>
              <a:rPr sz="1050" b="1" spc="-45" dirty="0">
                <a:latin typeface="Arial Black" panose="020B0A04020102020204" pitchFamily="34" charset="0"/>
                <a:cs typeface="Arial"/>
              </a:rPr>
              <a:t>not </a:t>
            </a:r>
            <a:r>
              <a:rPr sz="1050" b="1" spc="-55" dirty="0">
                <a:latin typeface="Arial Black" panose="020B0A04020102020204" pitchFamily="34" charset="0"/>
                <a:cs typeface="Arial"/>
              </a:rPr>
              <a:t>dependent </a:t>
            </a:r>
            <a:r>
              <a:rPr sz="1050" b="1" spc="-70" dirty="0">
                <a:latin typeface="Arial Black" panose="020B0A04020102020204" pitchFamily="34" charset="0"/>
                <a:cs typeface="Arial"/>
              </a:rPr>
              <a:t>on </a:t>
            </a:r>
            <a:r>
              <a:rPr sz="1050" b="1" spc="-60" dirty="0">
                <a:latin typeface="Arial Black" panose="020B0A04020102020204" pitchFamily="34" charset="0"/>
                <a:cs typeface="Arial"/>
              </a:rPr>
              <a:t>government</a:t>
            </a:r>
            <a:r>
              <a:rPr sz="1050" b="1" spc="65" dirty="0">
                <a:latin typeface="Arial Black" panose="020B0A04020102020204" pitchFamily="34" charset="0"/>
                <a:cs typeface="Arial"/>
              </a:rPr>
              <a:t> </a:t>
            </a:r>
            <a:r>
              <a:rPr sz="1050" b="1" spc="-50" dirty="0">
                <a:latin typeface="Arial Black" panose="020B0A04020102020204" pitchFamily="34" charset="0"/>
                <a:cs typeface="Arial"/>
              </a:rPr>
              <a:t>hand-out.</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6985" algn="just">
              <a:lnSpc>
                <a:spcPct val="101699"/>
              </a:lnSpc>
            </a:pPr>
            <a:r>
              <a:rPr sz="1050" b="1" spc="-80" dirty="0">
                <a:latin typeface="Arial Black" panose="020B0A04020102020204" pitchFamily="34" charset="0"/>
                <a:cs typeface="Arial"/>
              </a:rPr>
              <a:t>The </a:t>
            </a:r>
            <a:r>
              <a:rPr sz="1050" b="1" spc="-65" dirty="0">
                <a:latin typeface="Arial Black" panose="020B0A04020102020204" pitchFamily="34" charset="0"/>
                <a:cs typeface="Arial"/>
              </a:rPr>
              <a:t>beam </a:t>
            </a:r>
            <a:r>
              <a:rPr sz="1050" b="1" spc="-90" dirty="0">
                <a:latin typeface="Arial Black" panose="020B0A04020102020204" pitchFamily="34" charset="0"/>
                <a:cs typeface="Arial"/>
              </a:rPr>
              <a:t>has </a:t>
            </a:r>
            <a:r>
              <a:rPr sz="1050" b="1" spc="-55" dirty="0">
                <a:latin typeface="Arial Black" panose="020B0A04020102020204" pitchFamily="34" charset="0"/>
                <a:cs typeface="Arial"/>
              </a:rPr>
              <a:t>lighted </a:t>
            </a:r>
            <a:r>
              <a:rPr sz="1050" b="1" spc="-65" dirty="0">
                <a:latin typeface="Arial Black" panose="020B0A04020102020204" pitchFamily="34" charset="0"/>
                <a:cs typeface="Arial"/>
              </a:rPr>
              <a:t>on </a:t>
            </a:r>
            <a:r>
              <a:rPr sz="1050" b="1" spc="-90" dirty="0">
                <a:latin typeface="Arial Black" panose="020B0A04020102020204" pitchFamily="34" charset="0"/>
                <a:cs typeface="Arial"/>
              </a:rPr>
              <a:t>Jomar </a:t>
            </a:r>
            <a:r>
              <a:rPr sz="1050" b="1" spc="-65" dirty="0">
                <a:latin typeface="Arial Black" panose="020B0A04020102020204" pitchFamily="34" charset="0"/>
                <a:cs typeface="Arial"/>
              </a:rPr>
              <a:t>Lobregat, </a:t>
            </a:r>
            <a:r>
              <a:rPr sz="1050" b="1" spc="-55" dirty="0">
                <a:latin typeface="Arial Black" panose="020B0A04020102020204" pitchFamily="34" charset="0"/>
                <a:cs typeface="Arial"/>
              </a:rPr>
              <a:t>owner </a:t>
            </a:r>
            <a:r>
              <a:rPr sz="1050" b="1" spc="-45" dirty="0">
                <a:latin typeface="Arial Black" panose="020B0A04020102020204" pitchFamily="34" charset="0"/>
                <a:cs typeface="Arial"/>
              </a:rPr>
              <a:t>of </a:t>
            </a:r>
            <a:r>
              <a:rPr sz="1050" b="1" spc="-80" dirty="0">
                <a:latin typeface="Arial Black" panose="020B0A04020102020204" pitchFamily="34" charset="0"/>
                <a:cs typeface="Arial"/>
              </a:rPr>
              <a:t>huge </a:t>
            </a:r>
            <a:r>
              <a:rPr sz="1050" b="1" spc="-45" dirty="0">
                <a:latin typeface="Arial Black" panose="020B0A04020102020204" pitchFamily="34" charset="0"/>
                <a:cs typeface="Arial"/>
              </a:rPr>
              <a:t>plantation of </a:t>
            </a:r>
            <a:r>
              <a:rPr sz="1050" b="1" spc="-95" dirty="0">
                <a:latin typeface="Arial Black" panose="020B0A04020102020204" pitchFamily="34" charset="0"/>
                <a:cs typeface="Arial"/>
              </a:rPr>
              <a:t>cassava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coconut. He </a:t>
            </a:r>
            <a:r>
              <a:rPr sz="1050" b="1" spc="-90" dirty="0">
                <a:latin typeface="Arial Black" panose="020B0A04020102020204" pitchFamily="34" charset="0"/>
                <a:cs typeface="Arial"/>
              </a:rPr>
              <a:t>has </a:t>
            </a:r>
            <a:r>
              <a:rPr sz="1050" b="1" spc="-50" dirty="0">
                <a:latin typeface="Arial Black" panose="020B0A04020102020204" pitchFamily="34" charset="0"/>
                <a:cs typeface="Arial"/>
              </a:rPr>
              <a:t>started </a:t>
            </a:r>
            <a:r>
              <a:rPr sz="1050" b="1" spc="-85" dirty="0">
                <a:latin typeface="Arial Black" panose="020B0A04020102020204" pitchFamily="34" charset="0"/>
                <a:cs typeface="Arial"/>
              </a:rPr>
              <a:t>his </a:t>
            </a:r>
            <a:r>
              <a:rPr sz="1050" b="1" spc="-65" dirty="0">
                <a:latin typeface="Arial Black" panose="020B0A04020102020204" pitchFamily="34" charset="0"/>
                <a:cs typeface="Arial"/>
              </a:rPr>
              <a:t>rice </a:t>
            </a:r>
            <a:r>
              <a:rPr sz="1050" b="1" spc="-60" dirty="0">
                <a:latin typeface="Arial Black" panose="020B0A04020102020204" pitchFamily="34" charset="0"/>
                <a:cs typeface="Arial"/>
              </a:rPr>
              <a:t>production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vegetable </a:t>
            </a:r>
            <a:r>
              <a:rPr sz="1050" b="1" spc="-70" dirty="0">
                <a:latin typeface="Arial Black" panose="020B0A04020102020204" pitchFamily="34" charset="0"/>
                <a:cs typeface="Arial"/>
              </a:rPr>
              <a:t>garden </a:t>
            </a:r>
            <a:r>
              <a:rPr sz="1050" b="1" spc="-30" dirty="0">
                <a:latin typeface="Arial Black" panose="020B0A04020102020204" pitchFamily="34" charset="0"/>
                <a:cs typeface="Arial"/>
              </a:rPr>
              <a:t>to </a:t>
            </a:r>
            <a:r>
              <a:rPr sz="1050" b="1" spc="-50" dirty="0">
                <a:latin typeface="Arial Black" panose="020B0A04020102020204" pitchFamily="34" charset="0"/>
                <a:cs typeface="Arial"/>
              </a:rPr>
              <a:t>replicate </a:t>
            </a:r>
            <a:r>
              <a:rPr sz="1050" b="1" spc="-105" dirty="0">
                <a:latin typeface="Arial Black" panose="020B0A04020102020204" pitchFamily="34" charset="0"/>
                <a:cs typeface="Arial"/>
              </a:rPr>
              <a:t>SSI's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now </a:t>
            </a:r>
            <a:r>
              <a:rPr sz="1050" b="1" spc="-75" dirty="0">
                <a:latin typeface="Arial Black" panose="020B0A04020102020204" pitchFamily="34" charset="0"/>
                <a:cs typeface="Arial"/>
              </a:rPr>
              <a:t>producing </a:t>
            </a:r>
            <a:r>
              <a:rPr sz="1050" b="1" spc="-60" dirty="0">
                <a:latin typeface="Arial Black" panose="020B0A04020102020204" pitchFamily="34" charset="0"/>
                <a:cs typeface="Arial"/>
              </a:rPr>
              <a:t>lots </a:t>
            </a:r>
            <a:r>
              <a:rPr sz="1050" b="1" spc="-40" dirty="0">
                <a:latin typeface="Arial Black" panose="020B0A04020102020204" pitchFamily="34" charset="0"/>
                <a:cs typeface="Arial"/>
              </a:rPr>
              <a:t>of </a:t>
            </a:r>
            <a:r>
              <a:rPr sz="1050" b="1" spc="-65" dirty="0">
                <a:latin typeface="Arial Black" panose="020B0A04020102020204" pitchFamily="34" charset="0"/>
                <a:cs typeface="Arial"/>
              </a:rPr>
              <a:t>vegetables </a:t>
            </a:r>
            <a:r>
              <a:rPr sz="1050" b="1" spc="-25" dirty="0">
                <a:latin typeface="Arial Black" panose="020B0A04020102020204" pitchFamily="34" charset="0"/>
                <a:cs typeface="Arial"/>
              </a:rPr>
              <a:t>- </a:t>
            </a:r>
            <a:r>
              <a:rPr sz="1050" b="1" spc="-45" dirty="0">
                <a:latin typeface="Arial Black" panose="020B0A04020102020204" pitchFamily="34" charset="0"/>
                <a:cs typeface="Arial"/>
              </a:rPr>
              <a:t>first </a:t>
            </a:r>
            <a:r>
              <a:rPr sz="1050" b="1" spc="-60" dirty="0">
                <a:latin typeface="Arial Black" panose="020B0A04020102020204" pitchFamily="34" charset="0"/>
                <a:cs typeface="Arial"/>
              </a:rPr>
              <a:t>sitao harvest </a:t>
            </a:r>
            <a:r>
              <a:rPr sz="1050" b="1" spc="-80" dirty="0">
                <a:latin typeface="Arial Black" panose="020B0A04020102020204" pitchFamily="34" charset="0"/>
                <a:cs typeface="Arial"/>
              </a:rPr>
              <a:t>was </a:t>
            </a:r>
            <a:r>
              <a:rPr sz="1050" b="1" spc="-45" dirty="0">
                <a:latin typeface="Arial Black" panose="020B0A04020102020204" pitchFamily="34" charset="0"/>
                <a:cs typeface="Arial"/>
              </a:rPr>
              <a:t>17 </a:t>
            </a:r>
            <a:r>
              <a:rPr sz="1050" b="1" spc="-65" dirty="0">
                <a:latin typeface="Arial Black" panose="020B0A04020102020204" pitchFamily="34" charset="0"/>
                <a:cs typeface="Arial"/>
              </a:rPr>
              <a:t>kilos. </a:t>
            </a:r>
            <a:r>
              <a:rPr sz="1050" b="1" spc="-70" dirty="0">
                <a:latin typeface="Arial Black" panose="020B0A04020102020204" pitchFamily="34" charset="0"/>
                <a:cs typeface="Arial"/>
              </a:rPr>
              <a:t>He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planting  </a:t>
            </a:r>
            <a:r>
              <a:rPr sz="1050" b="1" spc="-130" dirty="0">
                <a:latin typeface="Arial Black" panose="020B0A04020102020204" pitchFamily="34" charset="0"/>
                <a:cs typeface="Arial"/>
              </a:rPr>
              <a:t>SSI </a:t>
            </a:r>
            <a:r>
              <a:rPr sz="1050" b="1" spc="-65" dirty="0">
                <a:latin typeface="Arial Black" panose="020B0A04020102020204" pitchFamily="34" charset="0"/>
                <a:cs typeface="Arial"/>
              </a:rPr>
              <a:t>rice </a:t>
            </a:r>
            <a:r>
              <a:rPr sz="1050" b="1" spc="-55" dirty="0">
                <a:latin typeface="Arial Black" panose="020B0A04020102020204" pitchFamily="34" charset="0"/>
                <a:cs typeface="Arial"/>
              </a:rPr>
              <a:t>varieties (harvested </a:t>
            </a:r>
            <a:r>
              <a:rPr sz="1050" b="1" spc="-60" dirty="0">
                <a:latin typeface="Arial Black" panose="020B0A04020102020204" pitchFamily="34" charset="0"/>
                <a:cs typeface="Arial"/>
              </a:rPr>
              <a:t>this </a:t>
            </a:r>
            <a:r>
              <a:rPr sz="1050" b="1" spc="-50" dirty="0">
                <a:latin typeface="Arial Black" panose="020B0A04020102020204" pitchFamily="34" charset="0"/>
                <a:cs typeface="Arial"/>
              </a:rPr>
              <a:t>month) </a:t>
            </a:r>
            <a:r>
              <a:rPr sz="1050" b="1" spc="-25" dirty="0">
                <a:latin typeface="Arial Black" panose="020B0A04020102020204" pitchFamily="34" charset="0"/>
                <a:cs typeface="Arial"/>
              </a:rPr>
              <a:t>to </a:t>
            </a:r>
            <a:r>
              <a:rPr sz="1050" b="1" spc="10" dirty="0">
                <a:latin typeface="Arial Black" panose="020B0A04020102020204" pitchFamily="34" charset="0"/>
                <a:cs typeface="Arial"/>
              </a:rPr>
              <a:t>1/4 </a:t>
            </a:r>
            <a:r>
              <a:rPr sz="1050" b="1" spc="-40" dirty="0">
                <a:latin typeface="Arial Black" panose="020B0A04020102020204" pitchFamily="34" charset="0"/>
                <a:cs typeface="Arial"/>
              </a:rPr>
              <a:t>of </a:t>
            </a:r>
            <a:r>
              <a:rPr sz="1050" b="1" spc="-80" dirty="0">
                <a:latin typeface="Arial Black" panose="020B0A04020102020204" pitchFamily="34" charset="0"/>
                <a:cs typeface="Arial"/>
              </a:rPr>
              <a:t>his </a:t>
            </a:r>
            <a:r>
              <a:rPr sz="1050" b="1" spc="-65" dirty="0">
                <a:latin typeface="Arial Black" panose="020B0A04020102020204" pitchFamily="34" charset="0"/>
                <a:cs typeface="Arial"/>
              </a:rPr>
              <a:t>one </a:t>
            </a:r>
            <a:r>
              <a:rPr sz="1050" b="1" spc="-50" dirty="0">
                <a:latin typeface="Arial Black" panose="020B0A04020102020204" pitchFamily="34" charset="0"/>
                <a:cs typeface="Arial"/>
              </a:rPr>
              <a:t>ha. </a:t>
            </a:r>
            <a:r>
              <a:rPr sz="1050" b="1" spc="-35" dirty="0">
                <a:latin typeface="Arial Black" panose="020B0A04020102020204" pitchFamily="34" charset="0"/>
                <a:cs typeface="Arial"/>
              </a:rPr>
              <a:t>initial </a:t>
            </a:r>
            <a:r>
              <a:rPr sz="1050" b="1" spc="-65" dirty="0">
                <a:latin typeface="Arial Black" panose="020B0A04020102020204" pitchFamily="34" charset="0"/>
                <a:cs typeface="Arial"/>
              </a:rPr>
              <a:t>rice </a:t>
            </a:r>
            <a:r>
              <a:rPr sz="1050" b="1" spc="-40" dirty="0">
                <a:latin typeface="Arial Black" panose="020B0A04020102020204" pitchFamily="34" charset="0"/>
                <a:cs typeface="Arial"/>
              </a:rPr>
              <a:t>farm. </a:t>
            </a:r>
            <a:r>
              <a:rPr sz="1050" b="1" spc="-90" dirty="0">
                <a:latin typeface="Arial Black" panose="020B0A04020102020204" pitchFamily="34" charset="0"/>
                <a:cs typeface="Arial"/>
              </a:rPr>
              <a:t>His </a:t>
            </a:r>
            <a:r>
              <a:rPr sz="1050" b="1" spc="-70" dirty="0">
                <a:latin typeface="Arial Black" panose="020B0A04020102020204" pitchFamily="34" charset="0"/>
                <a:cs typeface="Arial"/>
              </a:rPr>
              <a:t>goal </a:t>
            </a:r>
            <a:r>
              <a:rPr sz="1050" b="1" spc="-90" dirty="0">
                <a:latin typeface="Arial Black" panose="020B0A04020102020204" pitchFamily="34" charset="0"/>
                <a:cs typeface="Arial"/>
              </a:rPr>
              <a:t>is </a:t>
            </a:r>
            <a:r>
              <a:rPr sz="1050" b="1" spc="-65" dirty="0">
                <a:latin typeface="Arial Black" panose="020B0A04020102020204" pitchFamily="34" charset="0"/>
                <a:cs typeface="Arial"/>
              </a:rPr>
              <a:t>rice </a:t>
            </a:r>
            <a:r>
              <a:rPr sz="1050" b="1" spc="-110" dirty="0">
                <a:latin typeface="Arial Black" panose="020B0A04020102020204" pitchFamily="34" charset="0"/>
                <a:cs typeface="Arial"/>
              </a:rPr>
              <a:t>mass </a:t>
            </a:r>
            <a:r>
              <a:rPr sz="1050" b="1" spc="-60" dirty="0">
                <a:latin typeface="Arial Black" panose="020B0A04020102020204" pitchFamily="34" charset="0"/>
                <a:cs typeface="Arial"/>
              </a:rPr>
              <a:t>production. </a:t>
            </a:r>
            <a:r>
              <a:rPr sz="1050" b="1" spc="-75" dirty="0">
                <a:latin typeface="Arial Black" panose="020B0A04020102020204" pitchFamily="34" charset="0"/>
                <a:cs typeface="Arial"/>
              </a:rPr>
              <a:t>The </a:t>
            </a:r>
            <a:r>
              <a:rPr sz="1050" b="1" spc="-55" dirty="0">
                <a:latin typeface="Arial Black" panose="020B0A04020102020204" pitchFamily="34" charset="0"/>
                <a:cs typeface="Arial"/>
              </a:rPr>
              <a:t>rest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this  </a:t>
            </a:r>
            <a:r>
              <a:rPr sz="1050" b="1" spc="-65" dirty="0">
                <a:latin typeface="Arial Black" panose="020B0A04020102020204" pitchFamily="34" charset="0"/>
                <a:cs typeface="Arial"/>
              </a:rPr>
              <a:t>one</a:t>
            </a:r>
            <a:r>
              <a:rPr sz="1050" b="1" spc="-95" dirty="0">
                <a:latin typeface="Arial Black" panose="020B0A04020102020204" pitchFamily="34" charset="0"/>
                <a:cs typeface="Arial"/>
              </a:rPr>
              <a:t> </a:t>
            </a:r>
            <a:r>
              <a:rPr sz="1050" b="1" spc="-50" dirty="0">
                <a:latin typeface="Arial Black" panose="020B0A04020102020204" pitchFamily="34" charset="0"/>
                <a:cs typeface="Arial"/>
              </a:rPr>
              <a:t>ha.</a:t>
            </a:r>
            <a:r>
              <a:rPr sz="1050" b="1" spc="-90" dirty="0">
                <a:latin typeface="Arial Black" panose="020B0A04020102020204" pitchFamily="34" charset="0"/>
                <a:cs typeface="Arial"/>
              </a:rPr>
              <a:t> is </a:t>
            </a:r>
            <a:r>
              <a:rPr sz="1050" b="1" spc="-50" dirty="0">
                <a:latin typeface="Arial Black" panose="020B0A04020102020204" pitchFamily="34" charset="0"/>
                <a:cs typeface="Arial"/>
              </a:rPr>
              <a:t>planted</a:t>
            </a:r>
            <a:r>
              <a:rPr sz="1050" b="1" spc="-95" dirty="0">
                <a:latin typeface="Arial Black" panose="020B0A04020102020204" pitchFamily="34" charset="0"/>
                <a:cs typeface="Arial"/>
              </a:rPr>
              <a:t> </a:t>
            </a:r>
            <a:r>
              <a:rPr sz="1050" b="1" spc="-30" dirty="0">
                <a:latin typeface="Arial Black" panose="020B0A04020102020204" pitchFamily="34" charset="0"/>
                <a:cs typeface="Arial"/>
              </a:rPr>
              <a:t>with</a:t>
            </a:r>
            <a:r>
              <a:rPr sz="1050" b="1" spc="-95" dirty="0">
                <a:latin typeface="Arial Black" panose="020B0A04020102020204" pitchFamily="34" charset="0"/>
                <a:cs typeface="Arial"/>
              </a:rPr>
              <a:t> </a:t>
            </a:r>
            <a:r>
              <a:rPr sz="1050" b="1" spc="-60" dirty="0">
                <a:latin typeface="Arial Black" panose="020B0A04020102020204" pitchFamily="34" charset="0"/>
                <a:cs typeface="Arial"/>
              </a:rPr>
              <a:t>palay</a:t>
            </a:r>
            <a:r>
              <a:rPr sz="1050" b="1" spc="-90" dirty="0">
                <a:latin typeface="Arial Black" panose="020B0A04020102020204" pitchFamily="34" charset="0"/>
                <a:cs typeface="Arial"/>
              </a:rPr>
              <a:t> seeds </a:t>
            </a:r>
            <a:r>
              <a:rPr sz="1050" b="1" spc="-30" dirty="0">
                <a:latin typeface="Arial Black" panose="020B0A04020102020204" pitchFamily="34" charset="0"/>
                <a:cs typeface="Arial"/>
              </a:rPr>
              <a:t>that</a:t>
            </a:r>
            <a:r>
              <a:rPr sz="1050" b="1" spc="-90" dirty="0">
                <a:latin typeface="Arial Black" panose="020B0A04020102020204" pitchFamily="34" charset="0"/>
                <a:cs typeface="Arial"/>
              </a:rPr>
              <a:t> </a:t>
            </a:r>
            <a:r>
              <a:rPr sz="1050" b="1" spc="-60" dirty="0">
                <a:latin typeface="Arial Black" panose="020B0A04020102020204" pitchFamily="34" charset="0"/>
                <a:cs typeface="Arial"/>
              </a:rPr>
              <a:t>he</a:t>
            </a:r>
            <a:r>
              <a:rPr sz="1050" b="1" spc="-90" dirty="0">
                <a:latin typeface="Arial Black" panose="020B0A04020102020204" pitchFamily="34" charset="0"/>
                <a:cs typeface="Arial"/>
              </a:rPr>
              <a:t> </a:t>
            </a:r>
            <a:r>
              <a:rPr sz="1050" b="1" spc="-70" dirty="0">
                <a:latin typeface="Arial Black" panose="020B0A04020102020204" pitchFamily="34" charset="0"/>
                <a:cs typeface="Arial"/>
              </a:rPr>
              <a:t>bought</a:t>
            </a:r>
            <a:r>
              <a:rPr sz="1050" b="1" spc="-90" dirty="0">
                <a:latin typeface="Arial Black" panose="020B0A04020102020204" pitchFamily="34" charset="0"/>
                <a:cs typeface="Arial"/>
              </a:rPr>
              <a:t> </a:t>
            </a:r>
            <a:r>
              <a:rPr sz="1050" b="1" spc="-55" dirty="0">
                <a:latin typeface="Arial Black" panose="020B0A04020102020204" pitchFamily="34" charset="0"/>
                <a:cs typeface="Arial"/>
              </a:rPr>
              <a:t>in</a:t>
            </a:r>
            <a:r>
              <a:rPr sz="1050" b="1" spc="-100" dirty="0">
                <a:latin typeface="Arial Black" panose="020B0A04020102020204" pitchFamily="34" charset="0"/>
                <a:cs typeface="Arial"/>
              </a:rPr>
              <a:t> </a:t>
            </a:r>
            <a:r>
              <a:rPr sz="1050" b="1" spc="-55" dirty="0">
                <a:latin typeface="Arial Black" panose="020B0A04020102020204" pitchFamily="34" charset="0"/>
                <a:cs typeface="Arial"/>
              </a:rPr>
              <a:t>Midsayap,</a:t>
            </a:r>
            <a:r>
              <a:rPr sz="1050" b="1" spc="-95" dirty="0">
                <a:latin typeface="Arial Black" panose="020B0A04020102020204" pitchFamily="34" charset="0"/>
                <a:cs typeface="Arial"/>
              </a:rPr>
              <a:t> </a:t>
            </a:r>
            <a:r>
              <a:rPr sz="1050" b="1" spc="-75" dirty="0">
                <a:latin typeface="Arial Black" panose="020B0A04020102020204" pitchFamily="34" charset="0"/>
                <a:cs typeface="Arial"/>
              </a:rPr>
              <a:t>accompanied</a:t>
            </a:r>
            <a:r>
              <a:rPr sz="1050" b="1" spc="-95" dirty="0">
                <a:latin typeface="Arial Black" panose="020B0A04020102020204" pitchFamily="34" charset="0"/>
                <a:cs typeface="Arial"/>
              </a:rPr>
              <a:t> </a:t>
            </a:r>
            <a:r>
              <a:rPr sz="1050" b="1" spc="-75" dirty="0">
                <a:latin typeface="Arial Black" panose="020B0A04020102020204" pitchFamily="34" charset="0"/>
                <a:cs typeface="Arial"/>
              </a:rPr>
              <a:t>by</a:t>
            </a:r>
            <a:r>
              <a:rPr sz="1050" b="1" spc="-85" dirty="0">
                <a:latin typeface="Arial Black" panose="020B0A04020102020204" pitchFamily="34" charset="0"/>
                <a:cs typeface="Arial"/>
              </a:rPr>
              <a:t> </a:t>
            </a:r>
            <a:r>
              <a:rPr sz="1050" b="1" spc="-65" dirty="0">
                <a:latin typeface="Arial Black" panose="020B0A04020102020204" pitchFamily="34" charset="0"/>
                <a:cs typeface="Arial"/>
              </a:rPr>
              <a:t>Frank.</a:t>
            </a:r>
            <a:r>
              <a:rPr sz="1050" b="1" spc="-45" dirty="0">
                <a:latin typeface="Arial Black" panose="020B0A04020102020204" pitchFamily="34" charset="0"/>
                <a:cs typeface="Arial"/>
              </a:rPr>
              <a:t> While</a:t>
            </a:r>
            <a:r>
              <a:rPr sz="1050" b="1" spc="-90" dirty="0">
                <a:latin typeface="Arial Black" panose="020B0A04020102020204" pitchFamily="34" charset="0"/>
                <a:cs typeface="Arial"/>
              </a:rPr>
              <a:t> </a:t>
            </a:r>
            <a:r>
              <a:rPr sz="1050" b="1" spc="-40" dirty="0">
                <a:latin typeface="Arial Black" panose="020B0A04020102020204" pitchFamily="34" charset="0"/>
                <a:cs typeface="Arial"/>
              </a:rPr>
              <a:t>there</a:t>
            </a:r>
            <a:r>
              <a:rPr sz="1050" b="1" spc="-90" dirty="0">
                <a:latin typeface="Arial Black" panose="020B0A04020102020204" pitchFamily="34" charset="0"/>
                <a:cs typeface="Arial"/>
              </a:rPr>
              <a:t> </a:t>
            </a:r>
            <a:r>
              <a:rPr sz="1050" b="1" spc="-50" dirty="0">
                <a:latin typeface="Arial Black" panose="020B0A04020102020204" pitchFamily="34" charset="0"/>
                <a:cs typeface="Arial"/>
              </a:rPr>
              <a:t>they</a:t>
            </a:r>
            <a:r>
              <a:rPr sz="1050" b="1" spc="-85" dirty="0">
                <a:latin typeface="Arial Black" panose="020B0A04020102020204" pitchFamily="34" charset="0"/>
                <a:cs typeface="Arial"/>
              </a:rPr>
              <a:t> </a:t>
            </a:r>
            <a:r>
              <a:rPr sz="1050" b="1" spc="-65" dirty="0">
                <a:latin typeface="Arial Black" panose="020B0A04020102020204" pitchFamily="34" charset="0"/>
                <a:cs typeface="Arial"/>
              </a:rPr>
              <a:t>had</a:t>
            </a:r>
            <a:r>
              <a:rPr sz="1050" b="1" spc="-95" dirty="0">
                <a:latin typeface="Arial Black" panose="020B0A04020102020204" pitchFamily="34" charset="0"/>
                <a:cs typeface="Arial"/>
              </a:rPr>
              <a:t> </a:t>
            </a:r>
            <a:r>
              <a:rPr sz="1050" b="1" spc="-75" dirty="0">
                <a:latin typeface="Arial Black" panose="020B0A04020102020204" pitchFamily="34" charset="0"/>
                <a:cs typeface="Arial"/>
              </a:rPr>
              <a:t>lunch</a:t>
            </a:r>
            <a:r>
              <a:rPr sz="1050" b="1" spc="-95" dirty="0">
                <a:latin typeface="Arial Black" panose="020B0A04020102020204" pitchFamily="34" charset="0"/>
                <a:cs typeface="Arial"/>
              </a:rPr>
              <a:t> </a:t>
            </a:r>
            <a:r>
              <a:rPr sz="1050" b="1" spc="-25" dirty="0">
                <a:latin typeface="Arial Black" panose="020B0A04020102020204" pitchFamily="34" charset="0"/>
                <a:cs typeface="Arial"/>
              </a:rPr>
              <a:t>at</a:t>
            </a:r>
            <a:r>
              <a:rPr sz="1050" b="1" spc="-90" dirty="0">
                <a:latin typeface="Arial Black" panose="020B0A04020102020204" pitchFamily="34" charset="0"/>
                <a:cs typeface="Arial"/>
              </a:rPr>
              <a:t> </a:t>
            </a:r>
            <a:r>
              <a:rPr sz="1050" b="1" spc="-65" dirty="0">
                <a:latin typeface="Arial Black" panose="020B0A04020102020204" pitchFamily="34" charset="0"/>
                <a:cs typeface="Arial"/>
              </a:rPr>
              <a:t>Southern  </a:t>
            </a:r>
            <a:r>
              <a:rPr sz="1050" b="1" spc="-70" dirty="0">
                <a:latin typeface="Arial Black" panose="020B0A04020102020204" pitchFamily="34" charset="0"/>
                <a:cs typeface="Arial"/>
              </a:rPr>
              <a:t>Christian </a:t>
            </a:r>
            <a:r>
              <a:rPr sz="1050" b="1" spc="-80" dirty="0">
                <a:latin typeface="Arial Black" panose="020B0A04020102020204" pitchFamily="34" charset="0"/>
                <a:cs typeface="Arial"/>
              </a:rPr>
              <a:t>College </a:t>
            </a:r>
            <a:r>
              <a:rPr sz="1050" b="1" spc="-35" dirty="0">
                <a:latin typeface="Arial Black" panose="020B0A04020102020204" pitchFamily="34" charset="0"/>
                <a:cs typeface="Arial"/>
              </a:rPr>
              <a:t>with </a:t>
            </a:r>
            <a:r>
              <a:rPr sz="1050" b="1" spc="-55" dirty="0">
                <a:latin typeface="Arial Black" panose="020B0A04020102020204" pitchFamily="34" charset="0"/>
                <a:cs typeface="Arial"/>
              </a:rPr>
              <a:t>its </a:t>
            </a:r>
            <a:r>
              <a:rPr sz="1050" b="1" spc="-60" dirty="0">
                <a:latin typeface="Arial Black" panose="020B0A04020102020204" pitchFamily="34" charset="0"/>
                <a:cs typeface="Arial"/>
              </a:rPr>
              <a:t>president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Portia</a:t>
            </a:r>
            <a:r>
              <a:rPr sz="1050" b="1" spc="35" dirty="0">
                <a:latin typeface="Arial Black" panose="020B0A04020102020204" pitchFamily="34" charset="0"/>
                <a:cs typeface="Arial"/>
              </a:rPr>
              <a:t> </a:t>
            </a:r>
            <a:r>
              <a:rPr sz="1050" b="1" spc="-45" dirty="0">
                <a:latin typeface="Arial Black" panose="020B0A04020102020204" pitchFamily="34" charset="0"/>
                <a:cs typeface="Arial"/>
              </a:rPr>
              <a:t>Mapanao.</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213360">
              <a:lnSpc>
                <a:spcPct val="102200"/>
              </a:lnSpc>
            </a:pPr>
            <a:r>
              <a:rPr sz="1050" b="1" spc="-75" dirty="0">
                <a:latin typeface="Arial Black" panose="020B0A04020102020204" pitchFamily="34" charset="0"/>
                <a:cs typeface="Arial"/>
              </a:rPr>
              <a:t>Frank </a:t>
            </a:r>
            <a:r>
              <a:rPr sz="1050" b="1" spc="-90" dirty="0">
                <a:latin typeface="Arial Black" panose="020B0A04020102020204" pitchFamily="34" charset="0"/>
                <a:cs typeface="Arial"/>
              </a:rPr>
              <a:t>has </a:t>
            </a:r>
            <a:r>
              <a:rPr sz="1050" b="1" spc="-60" dirty="0">
                <a:latin typeface="Arial Black" panose="020B0A04020102020204" pitchFamily="34" charset="0"/>
                <a:cs typeface="Arial"/>
              </a:rPr>
              <a:t>found </a:t>
            </a:r>
            <a:r>
              <a:rPr sz="1050" b="1" spc="-80" dirty="0">
                <a:latin typeface="Arial Black" panose="020B0A04020102020204" pitchFamily="34" charset="0"/>
                <a:cs typeface="Arial"/>
              </a:rPr>
              <a:t>his </a:t>
            </a:r>
            <a:r>
              <a:rPr sz="1050" b="1" spc="-70" dirty="0">
                <a:latin typeface="Arial Black" panose="020B0A04020102020204" pitchFamily="34" charset="0"/>
                <a:cs typeface="Arial"/>
              </a:rPr>
              <a:t>niche </a:t>
            </a:r>
            <a:r>
              <a:rPr sz="1050" b="1" spc="-65" dirty="0">
                <a:latin typeface="Arial Black" panose="020B0A04020102020204" pitchFamily="34" charset="0"/>
                <a:cs typeface="Arial"/>
              </a:rPr>
              <a:t>and </a:t>
            </a:r>
            <a:r>
              <a:rPr sz="1050" b="1" spc="-90" dirty="0">
                <a:latin typeface="Arial Black" panose="020B0A04020102020204" pitchFamily="34" charset="0"/>
                <a:cs typeface="Arial"/>
              </a:rPr>
              <a:t>is </a:t>
            </a:r>
            <a:r>
              <a:rPr sz="1050" b="1" spc="-75" dirty="0">
                <a:latin typeface="Arial Black" panose="020B0A04020102020204" pitchFamily="34" charset="0"/>
                <a:cs typeface="Arial"/>
              </a:rPr>
              <a:t>having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marvelous </a:t>
            </a:r>
            <a:r>
              <a:rPr sz="1050" b="1" spc="-40" dirty="0">
                <a:latin typeface="Arial Black" panose="020B0A04020102020204" pitchFamily="34" charset="0"/>
                <a:cs typeface="Arial"/>
              </a:rPr>
              <a:t>time </a:t>
            </a:r>
            <a:r>
              <a:rPr sz="1050" b="1" spc="-60" dirty="0">
                <a:latin typeface="Arial Black" panose="020B0A04020102020204" pitchFamily="34" charset="0"/>
                <a:cs typeface="Arial"/>
              </a:rPr>
              <a:t>teaching, </a:t>
            </a:r>
            <a:r>
              <a:rPr sz="1050" b="1" spc="-70" dirty="0">
                <a:latin typeface="Arial Black" panose="020B0A04020102020204" pitchFamily="34" charset="0"/>
                <a:cs typeface="Arial"/>
              </a:rPr>
              <a:t>producing, </a:t>
            </a:r>
            <a:r>
              <a:rPr sz="1050" b="1" spc="-55" dirty="0">
                <a:latin typeface="Arial Black" panose="020B0A04020102020204" pitchFamily="34" charset="0"/>
                <a:cs typeface="Arial"/>
              </a:rPr>
              <a:t>lecturing, </a:t>
            </a:r>
            <a:r>
              <a:rPr sz="1050" b="1" spc="-65" dirty="0">
                <a:latin typeface="Arial Black" panose="020B0A04020102020204" pitchFamily="34" charset="0"/>
                <a:cs typeface="Arial"/>
              </a:rPr>
              <a:t>gardening, and </a:t>
            </a:r>
            <a:r>
              <a:rPr sz="1050" b="1" spc="-70" dirty="0">
                <a:latin typeface="Arial Black" panose="020B0A04020102020204" pitchFamily="34" charset="0"/>
                <a:cs typeface="Arial"/>
              </a:rPr>
              <a:t>consulting. </a:t>
            </a:r>
            <a:r>
              <a:rPr sz="1050" b="1" dirty="0">
                <a:latin typeface="Arial Black" panose="020B0A04020102020204" pitchFamily="34" charset="0"/>
                <a:cs typeface="Arial"/>
              </a:rPr>
              <a:t>It </a:t>
            </a:r>
            <a:r>
              <a:rPr sz="1050" b="1" spc="-90" dirty="0">
                <a:latin typeface="Arial Black" panose="020B0A04020102020204" pitchFamily="34" charset="0"/>
                <a:cs typeface="Arial"/>
              </a:rPr>
              <a:t>has  </a:t>
            </a:r>
            <a:r>
              <a:rPr sz="1050" b="1" spc="-70" dirty="0">
                <a:latin typeface="Arial Black" panose="020B0A04020102020204" pitchFamily="34" charset="0"/>
                <a:cs typeface="Arial"/>
              </a:rPr>
              <a:t>given </a:t>
            </a:r>
            <a:r>
              <a:rPr sz="1050" b="1" spc="-60" dirty="0">
                <a:latin typeface="Arial Black" panose="020B0A04020102020204" pitchFamily="34" charset="0"/>
                <a:cs typeface="Arial"/>
              </a:rPr>
              <a:t>him a </a:t>
            </a:r>
            <a:r>
              <a:rPr sz="1050" b="1" spc="-50" dirty="0">
                <a:latin typeface="Arial Black" panose="020B0A04020102020204" pitchFamily="34" charset="0"/>
                <a:cs typeface="Arial"/>
              </a:rPr>
              <a:t>new </a:t>
            </a:r>
            <a:r>
              <a:rPr sz="1050" b="1" spc="-70" dirty="0">
                <a:latin typeface="Arial Black" panose="020B0A04020102020204" pitchFamily="34" charset="0"/>
                <a:cs typeface="Arial"/>
              </a:rPr>
              <a:t>zest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living </a:t>
            </a:r>
            <a:r>
              <a:rPr sz="1050" b="1" spc="-70" dirty="0">
                <a:latin typeface="Arial Black" panose="020B0A04020102020204" pitchFamily="34" charset="0"/>
                <a:cs typeface="Arial"/>
              </a:rPr>
              <a:t>being </a:t>
            </a:r>
            <a:r>
              <a:rPr sz="1050" b="1" spc="-55" dirty="0">
                <a:latin typeface="Arial Black" panose="020B0A04020102020204" pitchFamily="34" charset="0"/>
                <a:cs typeface="Arial"/>
              </a:rPr>
              <a:t>able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help </a:t>
            </a:r>
            <a:r>
              <a:rPr sz="1050" b="1" spc="-100" dirty="0">
                <a:latin typeface="Arial Black" panose="020B0A04020102020204" pitchFamily="34" charset="0"/>
                <a:cs typeface="Arial"/>
              </a:rPr>
              <a:t>so </a:t>
            </a:r>
            <a:r>
              <a:rPr sz="1050" b="1" spc="-75" dirty="0">
                <a:latin typeface="Arial Black" panose="020B0A04020102020204" pitchFamily="34" charset="0"/>
                <a:cs typeface="Arial"/>
              </a:rPr>
              <a:t>many </a:t>
            </a:r>
            <a:r>
              <a:rPr sz="1050" b="1" spc="-55" dirty="0">
                <a:latin typeface="Arial Black" panose="020B0A04020102020204" pitchFamily="34" charset="0"/>
                <a:cs typeface="Arial"/>
              </a:rPr>
              <a:t>people, </a:t>
            </a:r>
            <a:r>
              <a:rPr sz="1050" b="1" spc="-75" dirty="0">
                <a:latin typeface="Arial Black" panose="020B0A04020102020204" pitchFamily="34" charset="0"/>
                <a:cs typeface="Arial"/>
              </a:rPr>
              <a:t>Christians </a:t>
            </a:r>
            <a:r>
              <a:rPr sz="1050" b="1" spc="-65" dirty="0">
                <a:latin typeface="Arial Black" panose="020B0A04020102020204" pitchFamily="34" charset="0"/>
                <a:cs typeface="Arial"/>
              </a:rPr>
              <a:t>and</a:t>
            </a:r>
            <a:r>
              <a:rPr sz="1050" b="1" spc="25" dirty="0">
                <a:latin typeface="Arial Black" panose="020B0A04020102020204" pitchFamily="34" charset="0"/>
                <a:cs typeface="Arial"/>
              </a:rPr>
              <a:t> </a:t>
            </a:r>
            <a:r>
              <a:rPr sz="1050" b="1" spc="-60" dirty="0">
                <a:latin typeface="Arial Black" panose="020B0A04020102020204" pitchFamily="34" charset="0"/>
                <a:cs typeface="Arial"/>
              </a:rPr>
              <a:t>Muslims.</a:t>
            </a:r>
            <a:endParaRPr sz="1050" dirty="0">
              <a:latin typeface="Arial Black" panose="020B0A04020102020204" pitchFamily="34" charset="0"/>
              <a:cs typeface="Arial"/>
            </a:endParaRPr>
          </a:p>
          <a:p>
            <a:pPr>
              <a:lnSpc>
                <a:spcPct val="100000"/>
              </a:lnSpc>
              <a:spcBef>
                <a:spcPts val="15"/>
              </a:spcBef>
            </a:pPr>
            <a:endParaRPr sz="1050" dirty="0">
              <a:latin typeface="Arial Black" panose="020B0A04020102020204" pitchFamily="34" charset="0"/>
              <a:cs typeface="Times New Roman"/>
            </a:endParaRPr>
          </a:p>
          <a:p>
            <a:pPr marL="12700" marR="5080">
              <a:lnSpc>
                <a:spcPct val="101099"/>
              </a:lnSpc>
            </a:pPr>
            <a:r>
              <a:rPr sz="1050" b="1" spc="-80" dirty="0">
                <a:latin typeface="Arial Black" panose="020B0A04020102020204" pitchFamily="34" charset="0"/>
                <a:cs typeface="Arial"/>
              </a:rPr>
              <a:t>Thank </a:t>
            </a:r>
            <a:r>
              <a:rPr sz="1050" b="1" spc="-75" dirty="0">
                <a:latin typeface="Arial Black" panose="020B0A04020102020204" pitchFamily="34" charset="0"/>
                <a:cs typeface="Arial"/>
              </a:rPr>
              <a:t>you </a:t>
            </a:r>
            <a:r>
              <a:rPr sz="1050" b="1" spc="-105" dirty="0">
                <a:latin typeface="Arial Black" panose="020B0A04020102020204" pitchFamily="34" charset="0"/>
                <a:cs typeface="Arial"/>
              </a:rPr>
              <a:t>so </a:t>
            </a:r>
            <a:r>
              <a:rPr sz="1050" b="1" spc="-90" dirty="0">
                <a:latin typeface="Arial Black" panose="020B0A04020102020204" pitchFamily="34" charset="0"/>
                <a:cs typeface="Arial"/>
              </a:rPr>
              <a:t>much </a:t>
            </a:r>
            <a:r>
              <a:rPr sz="1050" b="1" spc="-45" dirty="0">
                <a:latin typeface="Arial Black" panose="020B0A04020102020204" pitchFamily="34" charset="0"/>
                <a:cs typeface="Arial"/>
              </a:rPr>
              <a:t>Win,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your </a:t>
            </a:r>
            <a:r>
              <a:rPr sz="1050" b="1" spc="-80" dirty="0">
                <a:latin typeface="Arial Black" panose="020B0A04020102020204" pitchFamily="34" charset="0"/>
                <a:cs typeface="Arial"/>
              </a:rPr>
              <a:t>generous </a:t>
            </a:r>
            <a:r>
              <a:rPr sz="1050" b="1" spc="-65" dirty="0">
                <a:latin typeface="Arial Black" panose="020B0A04020102020204" pitchFamily="34" charset="0"/>
                <a:cs typeface="Arial"/>
              </a:rPr>
              <a:t>support </a:t>
            </a:r>
            <a:r>
              <a:rPr sz="1050" b="1" spc="-45" dirty="0">
                <a:latin typeface="Arial Black" panose="020B0A04020102020204" pitchFamily="34" charset="0"/>
                <a:cs typeface="Arial"/>
              </a:rPr>
              <a:t>of </a:t>
            </a:r>
            <a:r>
              <a:rPr sz="1050" b="1" spc="-55" dirty="0">
                <a:latin typeface="Arial Black" panose="020B0A04020102020204" pitchFamily="34" charset="0"/>
                <a:cs typeface="Arial"/>
              </a:rPr>
              <a:t>eight </a:t>
            </a:r>
            <a:r>
              <a:rPr sz="1050" b="1" spc="-40" dirty="0">
                <a:latin typeface="Arial Black" panose="020B0A04020102020204" pitchFamily="34" charset="0"/>
                <a:cs typeface="Arial"/>
              </a:rPr>
              <a:t>7th </a:t>
            </a:r>
            <a:r>
              <a:rPr sz="1050" b="1" spc="-75" dirty="0">
                <a:latin typeface="Arial Black" panose="020B0A04020102020204" pitchFamily="34" charset="0"/>
                <a:cs typeface="Arial"/>
              </a:rPr>
              <a:t>graders </a:t>
            </a:r>
            <a:r>
              <a:rPr sz="1050" b="1" spc="-40" dirty="0">
                <a:latin typeface="Arial Black" panose="020B0A04020102020204" pitchFamily="34" charset="0"/>
                <a:cs typeface="Arial"/>
              </a:rPr>
              <a:t>for tuition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entrance </a:t>
            </a:r>
            <a:r>
              <a:rPr sz="1050" b="1" spc="-75" dirty="0">
                <a:latin typeface="Arial Black" panose="020B0A04020102020204" pitchFamily="34" charset="0"/>
                <a:cs typeface="Arial"/>
              </a:rPr>
              <a:t>scholarship. Kindly </a:t>
            </a:r>
            <a:r>
              <a:rPr sz="1050" b="1" spc="-65" dirty="0">
                <a:latin typeface="Arial Black" panose="020B0A04020102020204" pitchFamily="34" charset="0"/>
                <a:cs typeface="Arial"/>
              </a:rPr>
              <a:t>open  </a:t>
            </a:r>
            <a:r>
              <a:rPr sz="1050" b="1" spc="-55" dirty="0">
                <a:latin typeface="Arial Black" panose="020B0A04020102020204" pitchFamily="34" charset="0"/>
                <a:cs typeface="Arial"/>
              </a:rPr>
              <a:t>attachments.</a:t>
            </a:r>
            <a:endParaRPr sz="1050" dirty="0">
              <a:latin typeface="Arial Black" panose="020B0A04020102020204" pitchFamily="34" charset="0"/>
              <a:cs typeface="Arial"/>
            </a:endParaRPr>
          </a:p>
          <a:p>
            <a:pPr marL="12700">
              <a:lnSpc>
                <a:spcPct val="100000"/>
              </a:lnSpc>
              <a:spcBef>
                <a:spcPts val="25"/>
              </a:spcBef>
            </a:pPr>
            <a:r>
              <a:rPr sz="1050" b="1" spc="-80" dirty="0">
                <a:latin typeface="Arial Black" panose="020B0A04020102020204" pitchFamily="34" charset="0"/>
                <a:cs typeface="Arial"/>
              </a:rPr>
              <a:t>Femme</a:t>
            </a:r>
            <a:endParaRPr sz="1050" dirty="0">
              <a:latin typeface="Arial Black" panose="020B0A04020102020204" pitchFamily="34" charset="0"/>
              <a:cs typeface="Arial"/>
            </a:endParaRPr>
          </a:p>
          <a:p>
            <a:pPr marL="12700">
              <a:lnSpc>
                <a:spcPct val="100000"/>
              </a:lnSpc>
              <a:spcBef>
                <a:spcPts val="20"/>
              </a:spcBef>
            </a:pPr>
            <a:r>
              <a:rPr sz="1050" b="1" spc="-25" dirty="0">
                <a:latin typeface="Arial Black" panose="020B0A04020102020204" pitchFamily="34" charset="0"/>
                <a:cs typeface="Arial"/>
              </a:rPr>
              <a:t>--------------------------------------------------------------------------------</a:t>
            </a:r>
            <a:endParaRPr lang="en-PH" sz="1050" b="1" spc="-25" dirty="0">
              <a:latin typeface="Arial Black" panose="020B0A04020102020204" pitchFamily="34" charset="0"/>
              <a:cs typeface="Arial"/>
            </a:endParaRPr>
          </a:p>
          <a:p>
            <a:pPr marL="12700">
              <a:lnSpc>
                <a:spcPct val="100000"/>
              </a:lnSpc>
              <a:spcBef>
                <a:spcPts val="20"/>
              </a:spcBef>
            </a:pPr>
            <a:r>
              <a:rPr sz="1050" b="1" spc="-50" dirty="0">
                <a:latin typeface="Arial Black" panose="020B0A04020102020204" pitchFamily="34" charset="0"/>
                <a:cs typeface="Arial"/>
              </a:rPr>
              <a:t>Great </a:t>
            </a:r>
            <a:r>
              <a:rPr sz="1050" b="1" spc="-45" dirty="0">
                <a:latin typeface="Arial Black" panose="020B0A04020102020204" pitchFamily="34" charset="0"/>
                <a:cs typeface="Arial"/>
              </a:rPr>
              <a:t>work, </a:t>
            </a:r>
            <a:r>
              <a:rPr sz="1050" b="1" spc="-65" dirty="0">
                <a:latin typeface="Arial Black" panose="020B0A04020102020204" pitchFamily="34" charset="0"/>
                <a:cs typeface="Arial"/>
              </a:rPr>
              <a:t>Brod! </a:t>
            </a:r>
            <a:r>
              <a:rPr sz="1050" b="1" spc="-80" dirty="0">
                <a:latin typeface="Arial Black" panose="020B0A04020102020204" pitchFamily="34" charset="0"/>
                <a:cs typeface="Arial"/>
              </a:rPr>
              <a:t>Service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sacrifice; you </a:t>
            </a:r>
            <a:r>
              <a:rPr sz="1050" b="1" spc="-75" dirty="0">
                <a:latin typeface="Arial Black" panose="020B0A04020102020204" pitchFamily="34" charset="0"/>
                <a:cs typeface="Arial"/>
              </a:rPr>
              <a:t>should </a:t>
            </a:r>
            <a:r>
              <a:rPr sz="1050" b="1" spc="-60" dirty="0">
                <a:latin typeface="Arial Black" panose="020B0A04020102020204" pitchFamily="34" charset="0"/>
                <a:cs typeface="Arial"/>
              </a:rPr>
              <a:t>be </a:t>
            </a:r>
            <a:r>
              <a:rPr sz="1050" b="1" spc="-50" dirty="0">
                <a:latin typeface="Arial Black" panose="020B0A04020102020204" pitchFamily="34" charset="0"/>
                <a:cs typeface="Arial"/>
              </a:rPr>
              <a:t>emulated </a:t>
            </a:r>
            <a:r>
              <a:rPr sz="1050" b="1" spc="-75" dirty="0">
                <a:latin typeface="Arial Black" panose="020B0A04020102020204" pitchFamily="34" charset="0"/>
                <a:cs typeface="Arial"/>
              </a:rPr>
              <a:t>by </a:t>
            </a:r>
            <a:r>
              <a:rPr sz="1050" b="1" spc="-70" dirty="0">
                <a:latin typeface="Arial Black" panose="020B0A04020102020204" pitchFamily="34" charset="0"/>
                <a:cs typeface="Arial"/>
              </a:rPr>
              <a:t>Betans.  </a:t>
            </a:r>
            <a:endParaRPr lang="en-PH" sz="1050" b="1" spc="-70" dirty="0">
              <a:latin typeface="Arial Black" panose="020B0A04020102020204" pitchFamily="34" charset="0"/>
              <a:cs typeface="Arial"/>
            </a:endParaRPr>
          </a:p>
          <a:p>
            <a:pPr marL="12700">
              <a:lnSpc>
                <a:spcPct val="100000"/>
              </a:lnSpc>
              <a:spcBef>
                <a:spcPts val="20"/>
              </a:spcBef>
            </a:pPr>
            <a:endParaRPr lang="en-PH" sz="1050" b="1" spc="-70" dirty="0">
              <a:latin typeface="Arial Black" panose="020B0A04020102020204" pitchFamily="34" charset="0"/>
              <a:cs typeface="Arial"/>
            </a:endParaRPr>
          </a:p>
          <a:p>
            <a:pPr marL="12700">
              <a:lnSpc>
                <a:spcPct val="100000"/>
              </a:lnSpc>
              <a:spcBef>
                <a:spcPts val="20"/>
              </a:spcBef>
            </a:pPr>
            <a:r>
              <a:rPr sz="1050" b="1" spc="-80" dirty="0" err="1">
                <a:latin typeface="Arial Black" panose="020B0A04020102020204" pitchFamily="34" charset="0"/>
                <a:cs typeface="Arial"/>
              </a:rPr>
              <a:t>Brod</a:t>
            </a:r>
            <a:r>
              <a:rPr sz="1050" b="1" spc="-80" dirty="0">
                <a:latin typeface="Arial Black" panose="020B0A04020102020204" pitchFamily="34" charset="0"/>
                <a:cs typeface="Arial"/>
              </a:rPr>
              <a:t> </a:t>
            </a:r>
            <a:r>
              <a:rPr sz="1050" b="1" spc="-70" dirty="0">
                <a:latin typeface="Arial Black" panose="020B0A04020102020204" pitchFamily="34" charset="0"/>
                <a:cs typeface="Arial"/>
              </a:rPr>
              <a:t>Chito</a:t>
            </a:r>
            <a:r>
              <a:rPr sz="1050" b="1" spc="-30" dirty="0">
                <a:latin typeface="Arial Black" panose="020B0A04020102020204" pitchFamily="34" charset="0"/>
                <a:cs typeface="Arial"/>
              </a:rPr>
              <a:t> </a:t>
            </a:r>
            <a:r>
              <a:rPr sz="1050" b="1" spc="-65" dirty="0">
                <a:latin typeface="Arial Black" panose="020B0A04020102020204" pitchFamily="34" charset="0"/>
                <a:cs typeface="Arial"/>
              </a:rPr>
              <a:t>Protacio</a:t>
            </a:r>
            <a:endParaRPr sz="1050" dirty="0">
              <a:latin typeface="Arial Black" panose="020B0A04020102020204" pitchFamily="34" charset="0"/>
              <a:cs typeface="Arial"/>
            </a:endParaRPr>
          </a:p>
          <a:p>
            <a:pPr marL="12700">
              <a:lnSpc>
                <a:spcPct val="100000"/>
              </a:lnSpc>
              <a:spcBef>
                <a:spcPts val="10"/>
              </a:spcBef>
            </a:pPr>
            <a:r>
              <a:rPr sz="1050" b="1" spc="-55" dirty="0">
                <a:latin typeface="Arial Black" panose="020B0A04020102020204" pitchFamily="34" charset="0"/>
                <a:cs typeface="Arial"/>
              </a:rPr>
              <a:t>Director</a:t>
            </a:r>
            <a:r>
              <a:rPr lang="en-PH" sz="1050" b="1" spc="-55" dirty="0">
                <a:latin typeface="Arial Black" panose="020B0A04020102020204" pitchFamily="34" charset="0"/>
                <a:cs typeface="Arial"/>
              </a:rPr>
              <a:t>, </a:t>
            </a:r>
            <a:r>
              <a:rPr sz="1050" b="1" spc="-70" dirty="0">
                <a:latin typeface="Arial Black" panose="020B0A04020102020204" pitchFamily="34" charset="0"/>
                <a:cs typeface="Arial"/>
              </a:rPr>
              <a:t>Philippines </a:t>
            </a:r>
            <a:r>
              <a:rPr sz="1050" b="1" spc="-90" dirty="0">
                <a:latin typeface="Arial Black" panose="020B0A04020102020204" pitchFamily="34" charset="0"/>
                <a:cs typeface="Arial"/>
              </a:rPr>
              <a:t>Rice </a:t>
            </a:r>
            <a:r>
              <a:rPr sz="1050" b="1" spc="-85" dirty="0">
                <a:latin typeface="Arial Black" panose="020B0A04020102020204" pitchFamily="34" charset="0"/>
                <a:cs typeface="Arial"/>
              </a:rPr>
              <a:t>Research </a:t>
            </a:r>
            <a:r>
              <a:rPr sz="1050" b="1" spc="-40" dirty="0">
                <a:latin typeface="Arial Black" panose="020B0A04020102020204" pitchFamily="34" charset="0"/>
                <a:cs typeface="Arial"/>
              </a:rPr>
              <a:t>Institute  </a:t>
            </a:r>
            <a:r>
              <a:rPr sz="1050" b="1" spc="-65" dirty="0">
                <a:latin typeface="Arial Black" panose="020B0A04020102020204" pitchFamily="34" charset="0"/>
                <a:cs typeface="Arial"/>
              </a:rPr>
              <a:t>Nueva</a:t>
            </a:r>
            <a:r>
              <a:rPr sz="1050" b="1" spc="-55" dirty="0">
                <a:latin typeface="Arial Black" panose="020B0A04020102020204" pitchFamily="34" charset="0"/>
                <a:cs typeface="Arial"/>
              </a:rPr>
              <a:t> </a:t>
            </a:r>
            <a:r>
              <a:rPr sz="1050" b="1" spc="-85" dirty="0">
                <a:latin typeface="Arial Black" panose="020B0A04020102020204" pitchFamily="34" charset="0"/>
                <a:cs typeface="Arial"/>
              </a:rPr>
              <a:t>Ecija</a:t>
            </a:r>
            <a:endParaRPr sz="1050" dirty="0">
              <a:latin typeface="Arial Black" panose="020B0A04020102020204" pitchFamily="34" charset="0"/>
              <a:cs typeface="Arial"/>
            </a:endParaRPr>
          </a:p>
          <a:p>
            <a:pPr marL="12700">
              <a:lnSpc>
                <a:spcPct val="100000"/>
              </a:lnSpc>
              <a:spcBef>
                <a:spcPts val="25"/>
              </a:spcBef>
            </a:pPr>
            <a:r>
              <a:rPr sz="1050" b="1" spc="-25" dirty="0">
                <a:latin typeface="Arial Black" panose="020B0A04020102020204" pitchFamily="34" charset="0"/>
                <a:cs typeface="Arial"/>
              </a:rPr>
              <a:t>-------------------------------------------------------------------------------</a:t>
            </a:r>
            <a:endParaRPr sz="1050" dirty="0">
              <a:latin typeface="Arial Black" panose="020B0A04020102020204" pitchFamily="34" charset="0"/>
              <a:cs typeface="Arial"/>
            </a:endParaRPr>
          </a:p>
          <a:p>
            <a:pPr marL="12700">
              <a:lnSpc>
                <a:spcPct val="100000"/>
              </a:lnSpc>
              <a:spcBef>
                <a:spcPts val="15"/>
              </a:spcBef>
            </a:pPr>
            <a:r>
              <a:rPr sz="1050" b="1" u="sng" spc="-70" dirty="0">
                <a:solidFill>
                  <a:srgbClr val="D13438"/>
                </a:solidFill>
                <a:uFill>
                  <a:solidFill>
                    <a:srgbClr val="D13438"/>
                  </a:solidFill>
                </a:uFill>
                <a:latin typeface="Arial Black" panose="020B0A04020102020204" pitchFamily="34" charset="0"/>
                <a:cs typeface="Arial"/>
              </a:rPr>
              <a:t>Frank,</a:t>
            </a:r>
            <a:r>
              <a:rPr sz="1050" b="1" u="sng" spc="-40" dirty="0">
                <a:solidFill>
                  <a:srgbClr val="D13438"/>
                </a:solidFill>
                <a:uFill>
                  <a:solidFill>
                    <a:srgbClr val="D13438"/>
                  </a:solidFill>
                </a:uFill>
                <a:latin typeface="Arial Black" panose="020B0A04020102020204" pitchFamily="34" charset="0"/>
                <a:cs typeface="Arial"/>
              </a:rPr>
              <a:t> </a:t>
            </a:r>
            <a:endParaRPr sz="1050" dirty="0">
              <a:latin typeface="Arial Black" panose="020B0A04020102020204" pitchFamily="34" charset="0"/>
              <a:cs typeface="Arial"/>
            </a:endParaRPr>
          </a:p>
          <a:p>
            <a:pPr marL="12700" marR="1927225">
              <a:lnSpc>
                <a:spcPct val="101099"/>
              </a:lnSpc>
            </a:pPr>
            <a:endParaRPr lang="en-PH" sz="1050" b="1" u="sng" spc="-65" dirty="0">
              <a:solidFill>
                <a:srgbClr val="D13438"/>
              </a:solidFill>
              <a:uFill>
                <a:solidFill>
                  <a:srgbClr val="D13438"/>
                </a:solidFill>
              </a:uFill>
              <a:latin typeface="Arial Black" panose="020B0A04020102020204" pitchFamily="34" charset="0"/>
              <a:cs typeface="Arial"/>
            </a:endParaRPr>
          </a:p>
          <a:p>
            <a:pPr marL="12700" marR="1927225">
              <a:lnSpc>
                <a:spcPct val="101099"/>
              </a:lnSpc>
            </a:pPr>
            <a:r>
              <a:rPr sz="1050" b="1" u="sng" spc="-65" dirty="0">
                <a:solidFill>
                  <a:srgbClr val="D13438"/>
                </a:solidFill>
                <a:uFill>
                  <a:solidFill>
                    <a:srgbClr val="D13438"/>
                  </a:solidFill>
                </a:uFill>
                <a:latin typeface="Arial Black" panose="020B0A04020102020204" pitchFamily="34" charset="0"/>
                <a:cs typeface="Arial"/>
              </a:rPr>
              <a:t>Domini and </a:t>
            </a:r>
            <a:r>
              <a:rPr sz="1050" b="1" u="sng" spc="-15" dirty="0">
                <a:solidFill>
                  <a:srgbClr val="D13438"/>
                </a:solidFill>
                <a:uFill>
                  <a:solidFill>
                    <a:srgbClr val="D13438"/>
                  </a:solidFill>
                </a:uFill>
                <a:latin typeface="Arial Black" panose="020B0A04020102020204" pitchFamily="34" charset="0"/>
                <a:cs typeface="Arial"/>
              </a:rPr>
              <a:t>I </a:t>
            </a:r>
            <a:r>
              <a:rPr sz="1050" b="1" u="sng" spc="-55" dirty="0">
                <a:solidFill>
                  <a:srgbClr val="D13438"/>
                </a:solidFill>
                <a:uFill>
                  <a:solidFill>
                    <a:srgbClr val="D13438"/>
                  </a:solidFill>
                </a:uFill>
                <a:latin typeface="Arial Black" panose="020B0A04020102020204" pitchFamily="34" charset="0"/>
                <a:cs typeface="Arial"/>
              </a:rPr>
              <a:t>read </a:t>
            </a:r>
            <a:r>
              <a:rPr sz="1050" b="1" u="sng" spc="-65" dirty="0">
                <a:solidFill>
                  <a:srgbClr val="D13438"/>
                </a:solidFill>
                <a:uFill>
                  <a:solidFill>
                    <a:srgbClr val="D13438"/>
                  </a:solidFill>
                </a:uFill>
                <a:latin typeface="Arial Black" panose="020B0A04020102020204" pitchFamily="34" charset="0"/>
                <a:cs typeface="Arial"/>
              </a:rPr>
              <a:t>and </a:t>
            </a:r>
            <a:r>
              <a:rPr sz="1050" b="1" u="sng" spc="-45" dirty="0">
                <a:solidFill>
                  <a:srgbClr val="D13438"/>
                </a:solidFill>
                <a:uFill>
                  <a:solidFill>
                    <a:srgbClr val="D13438"/>
                  </a:solidFill>
                </a:uFill>
                <a:latin typeface="Arial Black" panose="020B0A04020102020204" pitchFamily="34" charset="0"/>
                <a:cs typeface="Arial"/>
              </a:rPr>
              <a:t>talked </a:t>
            </a:r>
            <a:r>
              <a:rPr sz="1050" b="1" u="sng" spc="-50" dirty="0">
                <a:solidFill>
                  <a:srgbClr val="D13438"/>
                </a:solidFill>
                <a:uFill>
                  <a:solidFill>
                    <a:srgbClr val="D13438"/>
                  </a:solidFill>
                </a:uFill>
                <a:latin typeface="Arial Black" panose="020B0A04020102020204" pitchFamily="34" charset="0"/>
                <a:cs typeface="Arial"/>
              </a:rPr>
              <a:t>about </a:t>
            </a:r>
            <a:r>
              <a:rPr sz="1050" b="1" u="sng" spc="-40" dirty="0">
                <a:solidFill>
                  <a:srgbClr val="D13438"/>
                </a:solidFill>
                <a:uFill>
                  <a:solidFill>
                    <a:srgbClr val="D13438"/>
                  </a:solidFill>
                </a:uFill>
                <a:latin typeface="Arial Black" panose="020B0A04020102020204" pitchFamily="34" charset="0"/>
                <a:cs typeface="Arial"/>
              </a:rPr>
              <a:t>the </a:t>
            </a:r>
            <a:r>
              <a:rPr sz="1050" b="1" u="sng" spc="-55" dirty="0">
                <a:solidFill>
                  <a:srgbClr val="D13438"/>
                </a:solidFill>
                <a:uFill>
                  <a:solidFill>
                    <a:srgbClr val="D13438"/>
                  </a:solidFill>
                </a:uFill>
                <a:latin typeface="Arial Black" panose="020B0A04020102020204" pitchFamily="34" charset="0"/>
                <a:cs typeface="Arial"/>
              </a:rPr>
              <a:t>files </a:t>
            </a:r>
            <a:r>
              <a:rPr sz="1050" b="1" u="sng" spc="-70" dirty="0">
                <a:solidFill>
                  <a:srgbClr val="D13438"/>
                </a:solidFill>
                <a:uFill>
                  <a:solidFill>
                    <a:srgbClr val="D13438"/>
                  </a:solidFill>
                </a:uFill>
                <a:latin typeface="Arial Black" panose="020B0A04020102020204" pitchFamily="34" charset="0"/>
                <a:cs typeface="Arial"/>
              </a:rPr>
              <a:t>you </a:t>
            </a:r>
            <a:r>
              <a:rPr sz="1050" b="1" u="sng" spc="-65" dirty="0">
                <a:solidFill>
                  <a:srgbClr val="D13438"/>
                </a:solidFill>
                <a:uFill>
                  <a:solidFill>
                    <a:srgbClr val="D13438"/>
                  </a:solidFill>
                </a:uFill>
                <a:latin typeface="Arial Black" panose="020B0A04020102020204" pitchFamily="34" charset="0"/>
                <a:cs typeface="Arial"/>
              </a:rPr>
              <a:t>sent </a:t>
            </a:r>
            <a:r>
              <a:rPr sz="1050" b="1" u="sng" spc="-50" dirty="0">
                <a:solidFill>
                  <a:srgbClr val="D13438"/>
                </a:solidFill>
                <a:uFill>
                  <a:solidFill>
                    <a:srgbClr val="D13438"/>
                  </a:solidFill>
                </a:uFill>
                <a:latin typeface="Arial Black" panose="020B0A04020102020204" pitchFamily="34" charset="0"/>
                <a:cs typeface="Arial"/>
              </a:rPr>
              <a:t>about </a:t>
            </a:r>
            <a:r>
              <a:rPr sz="1050" b="1" u="sng" spc="-45" dirty="0">
                <a:solidFill>
                  <a:srgbClr val="D13438"/>
                </a:solidFill>
                <a:uFill>
                  <a:solidFill>
                    <a:srgbClr val="D13438"/>
                  </a:solidFill>
                </a:uFill>
                <a:latin typeface="Arial Black" panose="020B0A04020102020204" pitchFamily="34" charset="0"/>
                <a:cs typeface="Arial"/>
              </a:rPr>
              <a:t>Madam </a:t>
            </a:r>
            <a:r>
              <a:rPr sz="1050" b="1" u="sng" spc="-70" dirty="0">
                <a:solidFill>
                  <a:srgbClr val="D13438"/>
                </a:solidFill>
                <a:uFill>
                  <a:solidFill>
                    <a:srgbClr val="D13438"/>
                  </a:solidFill>
                </a:uFill>
                <a:latin typeface="Arial Black" panose="020B0A04020102020204" pitchFamily="34" charset="0"/>
                <a:cs typeface="Arial"/>
              </a:rPr>
              <a:t>Eufemia </a:t>
            </a:r>
            <a:r>
              <a:rPr sz="1050" b="1" u="sng" spc="-75" dirty="0">
                <a:solidFill>
                  <a:srgbClr val="D13438"/>
                </a:solidFill>
                <a:uFill>
                  <a:solidFill>
                    <a:srgbClr val="D13438"/>
                  </a:solidFill>
                </a:uFill>
                <a:latin typeface="Arial Black" panose="020B0A04020102020204" pitchFamily="34" charset="0"/>
                <a:cs typeface="Arial"/>
              </a:rPr>
              <a:t>Tobias. </a:t>
            </a:r>
            <a:r>
              <a:rPr sz="1050" b="1" spc="-75" dirty="0">
                <a:solidFill>
                  <a:srgbClr val="D13438"/>
                </a:solidFill>
                <a:latin typeface="Arial Black" panose="020B0A04020102020204" pitchFamily="34" charset="0"/>
                <a:cs typeface="Arial"/>
              </a:rPr>
              <a:t> </a:t>
            </a:r>
            <a:r>
              <a:rPr sz="1050" b="1" u="sng" spc="-105" dirty="0">
                <a:solidFill>
                  <a:srgbClr val="D13438"/>
                </a:solidFill>
                <a:uFill>
                  <a:solidFill>
                    <a:srgbClr val="D13438"/>
                  </a:solidFill>
                </a:uFill>
                <a:latin typeface="Arial Black" panose="020B0A04020102020204" pitchFamily="34" charset="0"/>
                <a:cs typeface="Arial"/>
              </a:rPr>
              <a:t>She </a:t>
            </a:r>
            <a:r>
              <a:rPr sz="1050" b="1" u="sng" spc="-80" dirty="0">
                <a:solidFill>
                  <a:srgbClr val="D13438"/>
                </a:solidFill>
                <a:uFill>
                  <a:solidFill>
                    <a:srgbClr val="D13438"/>
                  </a:solidFill>
                </a:uFill>
                <a:latin typeface="Arial Black" panose="020B0A04020102020204" pitchFamily="34" charset="0"/>
                <a:cs typeface="Arial"/>
              </a:rPr>
              <a:t>was </a:t>
            </a:r>
            <a:r>
              <a:rPr sz="1050" b="1" u="sng" spc="-60" dirty="0">
                <a:solidFill>
                  <a:srgbClr val="D13438"/>
                </a:solidFill>
                <a:uFill>
                  <a:solidFill>
                    <a:srgbClr val="D13438"/>
                  </a:solidFill>
                </a:uFill>
                <a:latin typeface="Arial Black" panose="020B0A04020102020204" pitchFamily="34" charset="0"/>
                <a:cs typeface="Arial"/>
              </a:rPr>
              <a:t>a </a:t>
            </a:r>
            <a:r>
              <a:rPr sz="1050" b="1" u="sng" spc="-50" dirty="0">
                <a:solidFill>
                  <a:srgbClr val="D13438"/>
                </a:solidFill>
                <a:uFill>
                  <a:solidFill>
                    <a:srgbClr val="D13438"/>
                  </a:solidFill>
                </a:uFill>
                <a:latin typeface="Arial Black" panose="020B0A04020102020204" pitchFamily="34" charset="0"/>
                <a:cs typeface="Arial"/>
              </a:rPr>
              <a:t>great </a:t>
            </a:r>
            <a:r>
              <a:rPr sz="1050" b="1" u="sng" spc="-55" dirty="0">
                <a:solidFill>
                  <a:srgbClr val="D13438"/>
                </a:solidFill>
                <a:uFill>
                  <a:solidFill>
                    <a:srgbClr val="D13438"/>
                  </a:solidFill>
                </a:uFill>
                <a:latin typeface="Arial Black" panose="020B0A04020102020204" pitchFamily="34" charset="0"/>
                <a:cs typeface="Arial"/>
              </a:rPr>
              <a:t>woman. </a:t>
            </a:r>
            <a:r>
              <a:rPr sz="1050" b="1" u="sng" spc="-15" dirty="0">
                <a:solidFill>
                  <a:srgbClr val="D13438"/>
                </a:solidFill>
                <a:uFill>
                  <a:solidFill>
                    <a:srgbClr val="D13438"/>
                  </a:solidFill>
                </a:uFill>
                <a:latin typeface="Arial Black" panose="020B0A04020102020204" pitchFamily="34" charset="0"/>
                <a:cs typeface="Arial"/>
              </a:rPr>
              <a:t>I </a:t>
            </a:r>
            <a:r>
              <a:rPr sz="1050" b="1" u="sng" spc="-65" dirty="0">
                <a:solidFill>
                  <a:srgbClr val="D13438"/>
                </a:solidFill>
                <a:uFill>
                  <a:solidFill>
                    <a:srgbClr val="D13438"/>
                  </a:solidFill>
                </a:uFill>
                <a:latin typeface="Arial Black" panose="020B0A04020102020204" pitchFamily="34" charset="0"/>
                <a:cs typeface="Arial"/>
              </a:rPr>
              <a:t>am </a:t>
            </a:r>
            <a:r>
              <a:rPr sz="1050" b="1" u="sng" spc="-90" dirty="0">
                <a:solidFill>
                  <a:srgbClr val="D13438"/>
                </a:solidFill>
                <a:uFill>
                  <a:solidFill>
                    <a:srgbClr val="D13438"/>
                  </a:solidFill>
                </a:uFill>
                <a:latin typeface="Arial Black" panose="020B0A04020102020204" pitchFamily="34" charset="0"/>
                <a:cs typeface="Arial"/>
              </a:rPr>
              <a:t>sad </a:t>
            </a:r>
            <a:r>
              <a:rPr sz="1050" b="1" u="sng" spc="-30" dirty="0">
                <a:solidFill>
                  <a:srgbClr val="D13438"/>
                </a:solidFill>
                <a:uFill>
                  <a:solidFill>
                    <a:srgbClr val="D13438"/>
                  </a:solidFill>
                </a:uFill>
                <a:latin typeface="Arial Black" panose="020B0A04020102020204" pitchFamily="34" charset="0"/>
                <a:cs typeface="Arial"/>
              </a:rPr>
              <a:t>to </a:t>
            </a:r>
            <a:r>
              <a:rPr sz="1050" b="1" u="sng" spc="-50" dirty="0">
                <a:solidFill>
                  <a:srgbClr val="D13438"/>
                </a:solidFill>
                <a:uFill>
                  <a:solidFill>
                    <a:srgbClr val="D13438"/>
                  </a:solidFill>
                </a:uFill>
                <a:latin typeface="Arial Black" panose="020B0A04020102020204" pitchFamily="34" charset="0"/>
                <a:cs typeface="Arial"/>
              </a:rPr>
              <a:t>learn </a:t>
            </a:r>
            <a:r>
              <a:rPr sz="1050" b="1" u="sng" spc="-55" dirty="0">
                <a:solidFill>
                  <a:srgbClr val="D13438"/>
                </a:solidFill>
                <a:uFill>
                  <a:solidFill>
                    <a:srgbClr val="D13438"/>
                  </a:solidFill>
                </a:uFill>
                <a:latin typeface="Arial Black" panose="020B0A04020102020204" pitchFamily="34" charset="0"/>
                <a:cs typeface="Arial"/>
              </a:rPr>
              <a:t>about </a:t>
            </a:r>
            <a:r>
              <a:rPr sz="1050" b="1" u="sng" spc="-50" dirty="0">
                <a:solidFill>
                  <a:srgbClr val="D13438"/>
                </a:solidFill>
                <a:uFill>
                  <a:solidFill>
                    <a:srgbClr val="D13438"/>
                  </a:solidFill>
                </a:uFill>
                <a:latin typeface="Arial Black" panose="020B0A04020102020204" pitchFamily="34" charset="0"/>
                <a:cs typeface="Arial"/>
              </a:rPr>
              <a:t>her </a:t>
            </a:r>
            <a:r>
              <a:rPr sz="1050" b="1" u="sng" spc="-65" dirty="0">
                <a:solidFill>
                  <a:srgbClr val="D13438"/>
                </a:solidFill>
                <a:uFill>
                  <a:solidFill>
                    <a:srgbClr val="D13438"/>
                  </a:solidFill>
                </a:uFill>
                <a:latin typeface="Arial Black" panose="020B0A04020102020204" pitchFamily="34" charset="0"/>
                <a:cs typeface="Arial"/>
              </a:rPr>
              <a:t>demise. </a:t>
            </a:r>
            <a:r>
              <a:rPr sz="1050" b="1" u="sng" spc="-35" dirty="0">
                <a:solidFill>
                  <a:srgbClr val="D13438"/>
                </a:solidFill>
                <a:uFill>
                  <a:solidFill>
                    <a:srgbClr val="D13438"/>
                  </a:solidFill>
                </a:uFill>
                <a:latin typeface="Arial Black" panose="020B0A04020102020204" pitchFamily="34" charset="0"/>
                <a:cs typeface="Arial"/>
              </a:rPr>
              <a:t>May </a:t>
            </a:r>
            <a:r>
              <a:rPr sz="1050" b="1" u="sng" spc="-90" dirty="0">
                <a:solidFill>
                  <a:srgbClr val="D13438"/>
                </a:solidFill>
                <a:uFill>
                  <a:solidFill>
                    <a:srgbClr val="D13438"/>
                  </a:solidFill>
                </a:uFill>
                <a:latin typeface="Arial Black" panose="020B0A04020102020204" pitchFamily="34" charset="0"/>
                <a:cs typeface="Arial"/>
              </a:rPr>
              <a:t>she </a:t>
            </a:r>
            <a:r>
              <a:rPr sz="1050" b="1" u="sng" spc="-55" dirty="0">
                <a:solidFill>
                  <a:srgbClr val="D13438"/>
                </a:solidFill>
                <a:uFill>
                  <a:solidFill>
                    <a:srgbClr val="D13438"/>
                  </a:solidFill>
                </a:uFill>
                <a:latin typeface="Arial Black" panose="020B0A04020102020204" pitchFamily="34" charset="0"/>
                <a:cs typeface="Arial"/>
              </a:rPr>
              <a:t>rest in</a:t>
            </a:r>
            <a:r>
              <a:rPr sz="1050" b="1" u="sng" spc="75" dirty="0">
                <a:solidFill>
                  <a:srgbClr val="D13438"/>
                </a:solidFill>
                <a:uFill>
                  <a:solidFill>
                    <a:srgbClr val="D13438"/>
                  </a:solidFill>
                </a:uFill>
                <a:latin typeface="Arial Black" panose="020B0A04020102020204" pitchFamily="34" charset="0"/>
                <a:cs typeface="Arial"/>
              </a:rPr>
              <a:t> </a:t>
            </a:r>
            <a:r>
              <a:rPr sz="1050" b="1" u="sng" spc="-65" dirty="0">
                <a:solidFill>
                  <a:srgbClr val="D13438"/>
                </a:solidFill>
                <a:uFill>
                  <a:solidFill>
                    <a:srgbClr val="D13438"/>
                  </a:solidFill>
                </a:uFill>
                <a:latin typeface="Arial Black" panose="020B0A04020102020204" pitchFamily="34" charset="0"/>
                <a:cs typeface="Arial"/>
              </a:rPr>
              <a:t>peace.</a:t>
            </a:r>
            <a:endParaRPr sz="1050" dirty="0">
              <a:latin typeface="Arial Black" panose="020B0A04020102020204" pitchFamily="34" charset="0"/>
              <a:cs typeface="Arial"/>
            </a:endParaRPr>
          </a:p>
          <a:p>
            <a:pPr marL="12700" marR="2755900">
              <a:lnSpc>
                <a:spcPct val="101099"/>
              </a:lnSpc>
              <a:spcBef>
                <a:spcPts val="15"/>
              </a:spcBef>
            </a:pPr>
            <a:r>
              <a:rPr sz="1050" b="1" u="sng" spc="-15" dirty="0">
                <a:solidFill>
                  <a:srgbClr val="D13438"/>
                </a:solidFill>
                <a:uFill>
                  <a:solidFill>
                    <a:srgbClr val="D13438"/>
                  </a:solidFill>
                </a:uFill>
                <a:latin typeface="Arial Black" panose="020B0A04020102020204" pitchFamily="34" charset="0"/>
                <a:cs typeface="Arial"/>
              </a:rPr>
              <a:t>I </a:t>
            </a:r>
            <a:r>
              <a:rPr sz="1050" b="1" u="sng" spc="-65" dirty="0">
                <a:solidFill>
                  <a:srgbClr val="D13438"/>
                </a:solidFill>
                <a:uFill>
                  <a:solidFill>
                    <a:srgbClr val="D13438"/>
                  </a:solidFill>
                </a:uFill>
                <a:latin typeface="Arial Black" panose="020B0A04020102020204" pitchFamily="34" charset="0"/>
                <a:cs typeface="Arial"/>
              </a:rPr>
              <a:t>am </a:t>
            </a:r>
            <a:r>
              <a:rPr sz="1050" b="1" u="sng" spc="-70" dirty="0">
                <a:solidFill>
                  <a:srgbClr val="D13438"/>
                </a:solidFill>
                <a:uFill>
                  <a:solidFill>
                    <a:srgbClr val="D13438"/>
                  </a:solidFill>
                </a:uFill>
                <a:latin typeface="Arial Black" panose="020B0A04020102020204" pitchFamily="34" charset="0"/>
                <a:cs typeface="Arial"/>
              </a:rPr>
              <a:t>happy </a:t>
            </a:r>
            <a:r>
              <a:rPr sz="1050" b="1" u="sng" spc="-65" dirty="0">
                <a:solidFill>
                  <a:srgbClr val="D13438"/>
                </a:solidFill>
                <a:uFill>
                  <a:solidFill>
                    <a:srgbClr val="D13438"/>
                  </a:solidFill>
                </a:uFill>
                <a:latin typeface="Arial Black" panose="020B0A04020102020204" pitchFamily="34" charset="0"/>
                <a:cs typeface="Arial"/>
              </a:rPr>
              <a:t>and proud </a:t>
            </a:r>
            <a:r>
              <a:rPr sz="1050" b="1" u="sng" spc="-45" dirty="0">
                <a:solidFill>
                  <a:srgbClr val="D13438"/>
                </a:solidFill>
                <a:uFill>
                  <a:solidFill>
                    <a:srgbClr val="D13438"/>
                  </a:solidFill>
                </a:uFill>
                <a:latin typeface="Arial Black" panose="020B0A04020102020204" pitchFamily="34" charset="0"/>
                <a:cs typeface="Arial"/>
              </a:rPr>
              <a:t>of </a:t>
            </a:r>
            <a:r>
              <a:rPr sz="1050" b="1" u="sng" spc="-70" dirty="0">
                <a:solidFill>
                  <a:srgbClr val="D13438"/>
                </a:solidFill>
                <a:uFill>
                  <a:solidFill>
                    <a:srgbClr val="D13438"/>
                  </a:solidFill>
                </a:uFill>
                <a:latin typeface="Arial Black" panose="020B0A04020102020204" pitchFamily="34" charset="0"/>
                <a:cs typeface="Arial"/>
              </a:rPr>
              <a:t>you </a:t>
            </a:r>
            <a:r>
              <a:rPr sz="1050" b="1" u="sng" spc="-40" dirty="0">
                <a:solidFill>
                  <a:srgbClr val="D13438"/>
                </a:solidFill>
                <a:uFill>
                  <a:solidFill>
                    <a:srgbClr val="D13438"/>
                  </a:solidFill>
                </a:uFill>
                <a:latin typeface="Arial Black" panose="020B0A04020102020204" pitchFamily="34" charset="0"/>
                <a:cs typeface="Arial"/>
              </a:rPr>
              <a:t>for </a:t>
            </a:r>
            <a:r>
              <a:rPr sz="1050" b="1" u="sng" spc="-65" dirty="0">
                <a:solidFill>
                  <a:srgbClr val="D13438"/>
                </a:solidFill>
                <a:uFill>
                  <a:solidFill>
                    <a:srgbClr val="D13438"/>
                  </a:solidFill>
                </a:uFill>
                <a:latin typeface="Arial Black" panose="020B0A04020102020204" pitchFamily="34" charset="0"/>
                <a:cs typeface="Arial"/>
              </a:rPr>
              <a:t>your </a:t>
            </a:r>
            <a:r>
              <a:rPr sz="1050" b="1" u="sng" spc="-30" dirty="0">
                <a:solidFill>
                  <a:srgbClr val="D13438"/>
                </a:solidFill>
                <a:uFill>
                  <a:solidFill>
                    <a:srgbClr val="D13438"/>
                  </a:solidFill>
                </a:uFill>
                <a:latin typeface="Arial Black" panose="020B0A04020102020204" pitchFamily="34" charset="0"/>
                <a:cs typeface="Arial"/>
              </a:rPr>
              <a:t>effort </a:t>
            </a:r>
            <a:r>
              <a:rPr sz="1050" b="1" u="sng" spc="-65" dirty="0">
                <a:solidFill>
                  <a:srgbClr val="D13438"/>
                </a:solidFill>
                <a:uFill>
                  <a:solidFill>
                    <a:srgbClr val="D13438"/>
                  </a:solidFill>
                </a:uFill>
                <a:latin typeface="Arial Black" panose="020B0A04020102020204" pitchFamily="34" charset="0"/>
                <a:cs typeface="Arial"/>
              </a:rPr>
              <a:t>and </a:t>
            </a:r>
            <a:r>
              <a:rPr sz="1050" b="1" u="sng" spc="-60" dirty="0">
                <a:solidFill>
                  <a:srgbClr val="D13438"/>
                </a:solidFill>
                <a:uFill>
                  <a:solidFill>
                    <a:srgbClr val="D13438"/>
                  </a:solidFill>
                </a:uFill>
                <a:latin typeface="Arial Black" panose="020B0A04020102020204" pitchFamily="34" charset="0"/>
                <a:cs typeface="Arial"/>
              </a:rPr>
              <a:t>dedication </a:t>
            </a:r>
            <a:r>
              <a:rPr sz="1050" b="1" u="sng" spc="-25" dirty="0">
                <a:solidFill>
                  <a:srgbClr val="D13438"/>
                </a:solidFill>
                <a:uFill>
                  <a:solidFill>
                    <a:srgbClr val="D13438"/>
                  </a:solidFill>
                </a:uFill>
                <a:latin typeface="Arial Black" panose="020B0A04020102020204" pitchFamily="34" charset="0"/>
                <a:cs typeface="Arial"/>
              </a:rPr>
              <a:t>to </a:t>
            </a:r>
            <a:r>
              <a:rPr sz="1050" b="1" u="sng" spc="-55" dirty="0">
                <a:solidFill>
                  <a:srgbClr val="D13438"/>
                </a:solidFill>
                <a:uFill>
                  <a:solidFill>
                    <a:srgbClr val="D13438"/>
                  </a:solidFill>
                </a:uFill>
                <a:latin typeface="Arial Black" panose="020B0A04020102020204" pitchFamily="34" charset="0"/>
                <a:cs typeface="Arial"/>
              </a:rPr>
              <a:t>help  </a:t>
            </a:r>
            <a:r>
              <a:rPr sz="1050" b="1" u="sng" spc="-70" dirty="0">
                <a:solidFill>
                  <a:srgbClr val="D13438"/>
                </a:solidFill>
                <a:uFill>
                  <a:solidFill>
                    <a:srgbClr val="D13438"/>
                  </a:solidFill>
                </a:uFill>
                <a:latin typeface="Arial Black" panose="020B0A04020102020204" pitchFamily="34" charset="0"/>
                <a:cs typeface="Arial"/>
              </a:rPr>
              <a:t>students </a:t>
            </a:r>
            <a:r>
              <a:rPr sz="1050" b="1" u="sng" spc="-65" dirty="0">
                <a:solidFill>
                  <a:srgbClr val="D13438"/>
                </a:solidFill>
                <a:uFill>
                  <a:solidFill>
                    <a:srgbClr val="D13438"/>
                  </a:solidFill>
                </a:uFill>
                <a:latin typeface="Arial Black" panose="020B0A04020102020204" pitchFamily="34" charset="0"/>
                <a:cs typeface="Arial"/>
              </a:rPr>
              <a:t>and </a:t>
            </a:r>
            <a:r>
              <a:rPr sz="1050" b="1" u="sng" spc="-60" dirty="0">
                <a:solidFill>
                  <a:srgbClr val="D13438"/>
                </a:solidFill>
                <a:uFill>
                  <a:solidFill>
                    <a:srgbClr val="D13438"/>
                  </a:solidFill>
                </a:uFill>
                <a:latin typeface="Arial Black" panose="020B0A04020102020204" pitchFamily="34" charset="0"/>
                <a:cs typeface="Arial"/>
              </a:rPr>
              <a:t>farmers </a:t>
            </a:r>
            <a:r>
              <a:rPr sz="1050" b="1" u="sng" spc="-55" dirty="0">
                <a:solidFill>
                  <a:srgbClr val="D13438"/>
                </a:solidFill>
                <a:uFill>
                  <a:solidFill>
                    <a:srgbClr val="D13438"/>
                  </a:solidFill>
                </a:uFill>
                <a:latin typeface="Arial Black" panose="020B0A04020102020204" pitchFamily="34" charset="0"/>
                <a:cs typeface="Arial"/>
              </a:rPr>
              <a:t>in </a:t>
            </a:r>
            <a:r>
              <a:rPr sz="1050" b="1" u="sng" spc="-50" dirty="0">
                <a:solidFill>
                  <a:srgbClr val="D13438"/>
                </a:solidFill>
                <a:uFill>
                  <a:solidFill>
                    <a:srgbClr val="D13438"/>
                  </a:solidFill>
                </a:uFill>
                <a:latin typeface="Arial Black" panose="020B0A04020102020204" pitchFamily="34" charset="0"/>
                <a:cs typeface="Arial"/>
              </a:rPr>
              <a:t>Mindanao </a:t>
            </a:r>
            <a:r>
              <a:rPr sz="1050" b="1" u="sng" spc="-30" dirty="0">
                <a:solidFill>
                  <a:srgbClr val="D13438"/>
                </a:solidFill>
                <a:uFill>
                  <a:solidFill>
                    <a:srgbClr val="D13438"/>
                  </a:solidFill>
                </a:uFill>
                <a:latin typeface="Arial Black" panose="020B0A04020102020204" pitchFamily="34" charset="0"/>
                <a:cs typeface="Arial"/>
              </a:rPr>
              <a:t>to </a:t>
            </a:r>
            <a:r>
              <a:rPr sz="1050" b="1" u="sng" spc="-50" dirty="0">
                <a:solidFill>
                  <a:srgbClr val="D13438"/>
                </a:solidFill>
                <a:uFill>
                  <a:solidFill>
                    <a:srgbClr val="D13438"/>
                  </a:solidFill>
                </a:uFill>
                <a:latin typeface="Arial Black" panose="020B0A04020102020204" pitchFamily="34" charset="0"/>
                <a:cs typeface="Arial"/>
              </a:rPr>
              <a:t>learn </a:t>
            </a:r>
            <a:r>
              <a:rPr sz="1050" b="1" u="sng" spc="-65" dirty="0">
                <a:solidFill>
                  <a:srgbClr val="D13438"/>
                </a:solidFill>
                <a:uFill>
                  <a:solidFill>
                    <a:srgbClr val="D13438"/>
                  </a:solidFill>
                </a:uFill>
                <a:latin typeface="Arial Black" panose="020B0A04020102020204" pitchFamily="34" charset="0"/>
                <a:cs typeface="Arial"/>
              </a:rPr>
              <a:t>modern</a:t>
            </a:r>
            <a:r>
              <a:rPr sz="1050" b="1" u="sng" spc="25" dirty="0">
                <a:solidFill>
                  <a:srgbClr val="D13438"/>
                </a:solidFill>
                <a:uFill>
                  <a:solidFill>
                    <a:srgbClr val="D13438"/>
                  </a:solidFill>
                </a:uFill>
                <a:latin typeface="Arial Black" panose="020B0A04020102020204" pitchFamily="34" charset="0"/>
                <a:cs typeface="Arial"/>
              </a:rPr>
              <a:t> </a:t>
            </a:r>
            <a:r>
              <a:rPr sz="1050" b="1" u="sng" spc="-55" dirty="0">
                <a:solidFill>
                  <a:srgbClr val="D13438"/>
                </a:solidFill>
                <a:uFill>
                  <a:solidFill>
                    <a:srgbClr val="D13438"/>
                  </a:solidFill>
                </a:uFill>
                <a:latin typeface="Arial Black" panose="020B0A04020102020204" pitchFamily="34" charset="0"/>
                <a:cs typeface="Arial"/>
              </a:rPr>
              <a:t>farming.</a:t>
            </a:r>
            <a:endParaRPr sz="1050" dirty="0">
              <a:latin typeface="Arial Black" panose="020B0A04020102020204" pitchFamily="34" charset="0"/>
              <a:cs typeface="Arial"/>
            </a:endParaRPr>
          </a:p>
          <a:p>
            <a:pPr marL="12700">
              <a:lnSpc>
                <a:spcPct val="100000"/>
              </a:lnSpc>
              <a:spcBef>
                <a:spcPts val="25"/>
              </a:spcBef>
            </a:pPr>
            <a:r>
              <a:rPr sz="1050" b="1" u="sng" spc="-75" dirty="0">
                <a:solidFill>
                  <a:srgbClr val="D13438"/>
                </a:solidFill>
                <a:uFill>
                  <a:solidFill>
                    <a:srgbClr val="D13438"/>
                  </a:solidFill>
                </a:uFill>
                <a:latin typeface="Arial Black" panose="020B0A04020102020204" pitchFamily="34" charset="0"/>
                <a:cs typeface="Arial"/>
              </a:rPr>
              <a:t>Hoping </a:t>
            </a:r>
            <a:r>
              <a:rPr sz="1050" b="1" u="sng" spc="-30" dirty="0">
                <a:solidFill>
                  <a:srgbClr val="D13438"/>
                </a:solidFill>
                <a:uFill>
                  <a:solidFill>
                    <a:srgbClr val="D13438"/>
                  </a:solidFill>
                </a:uFill>
                <a:latin typeface="Arial Black" panose="020B0A04020102020204" pitchFamily="34" charset="0"/>
                <a:cs typeface="Arial"/>
              </a:rPr>
              <a:t>to </a:t>
            </a:r>
            <a:r>
              <a:rPr sz="1050" b="1" u="sng" spc="-40" dirty="0">
                <a:solidFill>
                  <a:srgbClr val="D13438"/>
                </a:solidFill>
                <a:uFill>
                  <a:solidFill>
                    <a:srgbClr val="D13438"/>
                  </a:solidFill>
                </a:uFill>
                <a:latin typeface="Arial Black" panose="020B0A04020102020204" pitchFamily="34" charset="0"/>
                <a:cs typeface="Arial"/>
              </a:rPr>
              <a:t>meet </a:t>
            </a:r>
            <a:r>
              <a:rPr sz="1050" b="1" u="sng" spc="-75" dirty="0">
                <a:solidFill>
                  <a:srgbClr val="D13438"/>
                </a:solidFill>
                <a:uFill>
                  <a:solidFill>
                    <a:srgbClr val="D13438"/>
                  </a:solidFill>
                </a:uFill>
                <a:latin typeface="Arial Black" panose="020B0A04020102020204" pitchFamily="34" charset="0"/>
                <a:cs typeface="Arial"/>
              </a:rPr>
              <a:t>you </a:t>
            </a:r>
            <a:r>
              <a:rPr sz="1050" b="1" u="sng" spc="-60" dirty="0">
                <a:solidFill>
                  <a:srgbClr val="D13438"/>
                </a:solidFill>
                <a:uFill>
                  <a:solidFill>
                    <a:srgbClr val="D13438"/>
                  </a:solidFill>
                </a:uFill>
                <a:latin typeface="Arial Black" panose="020B0A04020102020204" pitchFamily="34" charset="0"/>
                <a:cs typeface="Arial"/>
              </a:rPr>
              <a:t>sometime</a:t>
            </a:r>
            <a:r>
              <a:rPr sz="1050" b="1" u="sng" spc="-25" dirty="0">
                <a:solidFill>
                  <a:srgbClr val="D13438"/>
                </a:solidFill>
                <a:uFill>
                  <a:solidFill>
                    <a:srgbClr val="D13438"/>
                  </a:solidFill>
                </a:uFill>
                <a:latin typeface="Arial Black" panose="020B0A04020102020204" pitchFamily="34" charset="0"/>
                <a:cs typeface="Arial"/>
              </a:rPr>
              <a:t> </a:t>
            </a:r>
            <a:r>
              <a:rPr sz="1050" b="1" u="sng" spc="-75" dirty="0">
                <a:solidFill>
                  <a:srgbClr val="D13438"/>
                </a:solidFill>
                <a:uFill>
                  <a:solidFill>
                    <a:srgbClr val="D13438"/>
                  </a:solidFill>
                </a:uFill>
                <a:latin typeface="Arial Black" panose="020B0A04020102020204" pitchFamily="34" charset="0"/>
                <a:cs typeface="Arial"/>
              </a:rPr>
              <a:t>soon.</a:t>
            </a:r>
            <a:r>
              <a:rPr sz="1050" b="1" u="sng" spc="-30" dirty="0">
                <a:solidFill>
                  <a:srgbClr val="D13438"/>
                </a:solidFill>
                <a:uFill>
                  <a:solidFill>
                    <a:srgbClr val="D13438"/>
                  </a:solidFill>
                </a:uFill>
                <a:latin typeface="Arial Black" panose="020B0A04020102020204" pitchFamily="34" charset="0"/>
                <a:cs typeface="Arial"/>
              </a:rPr>
              <a:t> </a:t>
            </a:r>
            <a:endParaRPr sz="1050" dirty="0">
              <a:latin typeface="Arial Black" panose="020B0A04020102020204" pitchFamily="34" charset="0"/>
              <a:cs typeface="Arial"/>
            </a:endParaRPr>
          </a:p>
          <a:p>
            <a:pPr>
              <a:lnSpc>
                <a:spcPct val="100000"/>
              </a:lnSpc>
              <a:spcBef>
                <a:spcPts val="20"/>
              </a:spcBef>
            </a:pPr>
            <a:endParaRPr sz="1050" dirty="0">
              <a:latin typeface="Arial Black" panose="020B0A04020102020204" pitchFamily="34" charset="0"/>
              <a:cs typeface="Times New Roman"/>
            </a:endParaRPr>
          </a:p>
          <a:p>
            <a:pPr marL="12700">
              <a:lnSpc>
                <a:spcPct val="100000"/>
              </a:lnSpc>
            </a:pPr>
            <a:r>
              <a:rPr sz="1050" b="1" u="sng" spc="-75" dirty="0">
                <a:solidFill>
                  <a:srgbClr val="D13438"/>
                </a:solidFill>
                <a:uFill>
                  <a:solidFill>
                    <a:srgbClr val="D13438"/>
                  </a:solidFill>
                </a:uFill>
                <a:latin typeface="Arial Black" panose="020B0A04020102020204" pitchFamily="34" charset="0"/>
                <a:cs typeface="Arial"/>
              </a:rPr>
              <a:t>Apin (Saeed </a:t>
            </a:r>
            <a:r>
              <a:rPr sz="1050" b="1" u="sng" spc="-50" dirty="0">
                <a:solidFill>
                  <a:srgbClr val="D13438"/>
                </a:solidFill>
                <a:uFill>
                  <a:solidFill>
                    <a:srgbClr val="D13438"/>
                  </a:solidFill>
                </a:uFill>
                <a:latin typeface="Arial Black" panose="020B0A04020102020204" pitchFamily="34" charset="0"/>
                <a:cs typeface="Arial"/>
              </a:rPr>
              <a:t>Daof)</a:t>
            </a:r>
            <a:endParaRPr sz="1050" dirty="0">
              <a:latin typeface="Arial Black" panose="020B0A04020102020204" pitchFamily="34" charset="0"/>
              <a:cs typeface="Arial"/>
            </a:endParaRPr>
          </a:p>
          <a:p>
            <a:pPr marL="12700">
              <a:lnSpc>
                <a:spcPct val="100000"/>
              </a:lnSpc>
              <a:spcBef>
                <a:spcPts val="15"/>
              </a:spcBef>
            </a:pPr>
            <a:r>
              <a:rPr sz="1050" b="1" spc="-25" dirty="0">
                <a:latin typeface="Arial Black" panose="020B0A04020102020204" pitchFamily="34" charset="0"/>
                <a:cs typeface="Arial"/>
              </a:rPr>
              <a:t>-------------------------</a:t>
            </a:r>
            <a:endParaRPr sz="1050" dirty="0">
              <a:latin typeface="Arial Black" panose="020B0A04020102020204" pitchFamily="34" charset="0"/>
              <a:cs typeface="Arial"/>
            </a:endParaRPr>
          </a:p>
          <a:p>
            <a:pPr marL="12700" marR="9525">
              <a:lnSpc>
                <a:spcPct val="102200"/>
              </a:lnSpc>
            </a:pPr>
            <a:r>
              <a:rPr sz="1050" b="1" u="sng" spc="-85" dirty="0">
                <a:solidFill>
                  <a:srgbClr val="0000FF"/>
                </a:solidFill>
                <a:uFill>
                  <a:solidFill>
                    <a:srgbClr val="0000FF"/>
                  </a:solidFill>
                </a:uFill>
                <a:latin typeface="Arial Black" panose="020B0A04020102020204" pitchFamily="34" charset="0"/>
                <a:cs typeface="Arial"/>
                <a:hlinkClick r:id="rId2"/>
              </a:rPr>
              <a:t>Ana </a:t>
            </a:r>
            <a:r>
              <a:rPr sz="1050" b="1" u="sng" spc="-100" dirty="0">
                <a:solidFill>
                  <a:srgbClr val="0000FF"/>
                </a:solidFill>
                <a:uFill>
                  <a:solidFill>
                    <a:srgbClr val="0000FF"/>
                  </a:solidFill>
                </a:uFill>
                <a:latin typeface="Arial Black" panose="020B0A04020102020204" pitchFamily="34" charset="0"/>
                <a:cs typeface="Arial"/>
                <a:hlinkClick r:id="rId2"/>
              </a:rPr>
              <a:t>Fe </a:t>
            </a:r>
            <a:r>
              <a:rPr sz="1050" b="1" u="sng" spc="-70" dirty="0">
                <a:solidFill>
                  <a:srgbClr val="0000FF"/>
                </a:solidFill>
                <a:uFill>
                  <a:solidFill>
                    <a:srgbClr val="0000FF"/>
                  </a:solidFill>
                </a:uFill>
                <a:latin typeface="Arial Black" panose="020B0A04020102020204" pitchFamily="34" charset="0"/>
                <a:cs typeface="Arial"/>
                <a:hlinkClick r:id="rId2"/>
              </a:rPr>
              <a:t>Samonte</a:t>
            </a:r>
            <a:r>
              <a:rPr sz="1050" b="1" spc="-70" dirty="0">
                <a:solidFill>
                  <a:srgbClr val="0000FF"/>
                </a:solidFill>
                <a:latin typeface="Arial Black" panose="020B0A04020102020204" pitchFamily="34" charset="0"/>
                <a:cs typeface="Arial"/>
                <a:hlinkClick r:id="rId2"/>
              </a:rPr>
              <a:t> </a:t>
            </a:r>
            <a:r>
              <a:rPr sz="1050" b="1" spc="-90" dirty="0">
                <a:latin typeface="Arial Black" panose="020B0A04020102020204" pitchFamily="34" charset="0"/>
                <a:cs typeface="Arial"/>
              </a:rPr>
              <a:t>God </a:t>
            </a:r>
            <a:r>
              <a:rPr sz="1050" b="1" spc="-105" dirty="0">
                <a:latin typeface="Arial Black" panose="020B0A04020102020204" pitchFamily="34" charset="0"/>
                <a:cs typeface="Arial"/>
              </a:rPr>
              <a:t>Bless </a:t>
            </a:r>
            <a:r>
              <a:rPr sz="1050" b="1" spc="-75" dirty="0">
                <a:latin typeface="Arial Black" panose="020B0A04020102020204" pitchFamily="34" charset="0"/>
                <a:cs typeface="Arial"/>
              </a:rPr>
              <a:t>you </a:t>
            </a:r>
            <a:r>
              <a:rPr sz="1050" b="1" spc="-45" dirty="0">
                <a:latin typeface="Arial Black" panose="020B0A04020102020204" pitchFamily="34" charset="0"/>
                <a:cs typeface="Arial"/>
              </a:rPr>
              <a:t>Dr. </a:t>
            </a:r>
            <a:r>
              <a:rPr sz="1050" b="1" spc="-70" dirty="0">
                <a:latin typeface="Arial Black" panose="020B0A04020102020204" pitchFamily="34" charset="0"/>
                <a:cs typeface="Arial"/>
              </a:rPr>
              <a:t>Gorrez </a:t>
            </a:r>
            <a:r>
              <a:rPr sz="1050" b="1" spc="-40" dirty="0">
                <a:latin typeface="Arial Black" panose="020B0A04020102020204" pitchFamily="34" charset="0"/>
                <a:cs typeface="Arial"/>
              </a:rPr>
              <a:t>for </a:t>
            </a:r>
            <a:r>
              <a:rPr sz="1050" b="1" spc="-45" dirty="0">
                <a:latin typeface="Arial Black" panose="020B0A04020102020204" pitchFamily="34" charset="0"/>
                <a:cs typeface="Arial"/>
              </a:rPr>
              <a:t>all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you </a:t>
            </a:r>
            <a:r>
              <a:rPr sz="1050" b="1" spc="-65" dirty="0">
                <a:latin typeface="Arial Black" panose="020B0A04020102020204" pitchFamily="34" charset="0"/>
                <a:cs typeface="Arial"/>
              </a:rPr>
              <a:t>have </a:t>
            </a:r>
            <a:r>
              <a:rPr sz="1050" b="1" spc="-70" dirty="0">
                <a:latin typeface="Arial Black" panose="020B0A04020102020204" pitchFamily="34" charset="0"/>
                <a:cs typeface="Arial"/>
              </a:rPr>
              <a:t>done </a:t>
            </a:r>
            <a:r>
              <a:rPr sz="1050" b="1" spc="-30" dirty="0">
                <a:latin typeface="Arial Black" panose="020B0A04020102020204" pitchFamily="34" charset="0"/>
                <a:cs typeface="Arial"/>
              </a:rPr>
              <a:t>to </a:t>
            </a:r>
            <a:r>
              <a:rPr sz="1050" b="1" spc="-130" dirty="0">
                <a:latin typeface="Arial Black" panose="020B0A04020102020204" pitchFamily="34" charset="0"/>
                <a:cs typeface="Arial"/>
              </a:rPr>
              <a:t>SSI </a:t>
            </a:r>
            <a:r>
              <a:rPr sz="1050" b="1" spc="-65" dirty="0">
                <a:latin typeface="Arial Black" panose="020B0A04020102020204" pitchFamily="34" charset="0"/>
                <a:cs typeface="Arial"/>
              </a:rPr>
              <a:t>and </a:t>
            </a:r>
            <a:r>
              <a:rPr sz="1050" b="1" spc="-30" dirty="0">
                <a:latin typeface="Arial Black" panose="020B0A04020102020204" pitchFamily="34" charset="0"/>
                <a:cs typeface="Arial"/>
              </a:rPr>
              <a:t>to </a:t>
            </a:r>
            <a:r>
              <a:rPr sz="1050" b="1" spc="-25" dirty="0">
                <a:latin typeface="Arial Black" panose="020B0A04020102020204" pitchFamily="34" charset="0"/>
                <a:cs typeface="Arial"/>
              </a:rPr>
              <a:t>the </a:t>
            </a:r>
            <a:r>
              <a:rPr sz="1050" b="1" spc="-65" dirty="0">
                <a:latin typeface="Arial Black" panose="020B0A04020102020204" pitchFamily="34" charset="0"/>
                <a:cs typeface="Arial"/>
              </a:rPr>
              <a:t>community </a:t>
            </a:r>
            <a:r>
              <a:rPr sz="1050" b="1" spc="-55" dirty="0">
                <a:latin typeface="Arial Black" panose="020B0A04020102020204" pitchFamily="34" charset="0"/>
                <a:cs typeface="Arial"/>
              </a:rPr>
              <a:t>in general...my </a:t>
            </a:r>
            <a:r>
              <a:rPr sz="1050" b="1" spc="-60" dirty="0">
                <a:latin typeface="Arial Black" panose="020B0A04020102020204" pitchFamily="34" charset="0"/>
                <a:cs typeface="Arial"/>
              </a:rPr>
              <a:t>love </a:t>
            </a:r>
            <a:r>
              <a:rPr sz="1050" b="1" spc="-30" dirty="0">
                <a:latin typeface="Arial Black" panose="020B0A04020102020204" pitchFamily="34" charset="0"/>
                <a:cs typeface="Arial"/>
              </a:rPr>
              <a:t>to </a:t>
            </a:r>
            <a:r>
              <a:rPr sz="1050" b="1" spc="-80" dirty="0">
                <a:latin typeface="Arial Black" panose="020B0A04020102020204" pitchFamily="34" charset="0"/>
                <a:cs typeface="Arial"/>
              </a:rPr>
              <a:t>my  </a:t>
            </a:r>
            <a:r>
              <a:rPr sz="1050" b="1" spc="-85" dirty="0">
                <a:latin typeface="Arial Black" panose="020B0A04020102020204" pitchFamily="34" charset="0"/>
                <a:cs typeface="Arial"/>
              </a:rPr>
              <a:t>Lanao</a:t>
            </a:r>
            <a:r>
              <a:rPr sz="1050" b="1" spc="-60" dirty="0">
                <a:latin typeface="Arial Black" panose="020B0A04020102020204" pitchFamily="34" charset="0"/>
                <a:cs typeface="Arial"/>
              </a:rPr>
              <a:t> folks.</a:t>
            </a:r>
            <a:endParaRPr sz="1050" dirty="0">
              <a:latin typeface="Arial Black" panose="020B0A04020102020204" pitchFamily="34" charset="0"/>
              <a:cs typeface="Arial"/>
            </a:endParaRPr>
          </a:p>
          <a:p>
            <a:pPr marL="12700" marR="10795">
              <a:lnSpc>
                <a:spcPts val="1110"/>
              </a:lnSpc>
              <a:spcBef>
                <a:spcPts val="25"/>
              </a:spcBef>
            </a:pPr>
            <a:r>
              <a:rPr sz="1050" b="1" u="sng" spc="-75" dirty="0">
                <a:solidFill>
                  <a:srgbClr val="0000FF"/>
                </a:solidFill>
                <a:uFill>
                  <a:solidFill>
                    <a:srgbClr val="0000FF"/>
                  </a:solidFill>
                </a:uFill>
                <a:latin typeface="Arial Black" panose="020B0A04020102020204" pitchFamily="34" charset="0"/>
                <a:cs typeface="Arial"/>
                <a:hlinkClick r:id="rId3"/>
              </a:rPr>
              <a:t>Frank </a:t>
            </a:r>
            <a:r>
              <a:rPr sz="1050" b="1" u="sng" spc="-70" dirty="0">
                <a:solidFill>
                  <a:srgbClr val="0000FF"/>
                </a:solidFill>
                <a:uFill>
                  <a:solidFill>
                    <a:srgbClr val="0000FF"/>
                  </a:solidFill>
                </a:uFill>
                <a:latin typeface="Arial Black" panose="020B0A04020102020204" pitchFamily="34" charset="0"/>
                <a:cs typeface="Arial"/>
                <a:hlinkClick r:id="rId3"/>
              </a:rPr>
              <a:t>Gorrez</a:t>
            </a:r>
            <a:r>
              <a:rPr sz="1050" b="1" spc="-70" dirty="0">
                <a:solidFill>
                  <a:srgbClr val="0000FF"/>
                </a:solidFill>
                <a:latin typeface="Arial Black" panose="020B0A04020102020204" pitchFamily="34" charset="0"/>
                <a:cs typeface="Arial"/>
                <a:hlinkClick r:id="rId3"/>
              </a:rPr>
              <a:t> </a:t>
            </a:r>
            <a:r>
              <a:rPr sz="1050" b="1" spc="-60" dirty="0">
                <a:latin typeface="Arial Black" panose="020B0A04020102020204" pitchFamily="34" charset="0"/>
                <a:cs typeface="Arial"/>
              </a:rPr>
              <a:t>Appreciate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kind </a:t>
            </a:r>
            <a:r>
              <a:rPr sz="1050" b="1" spc="-65" dirty="0">
                <a:latin typeface="Arial Black" panose="020B0A04020102020204" pitchFamily="34" charset="0"/>
                <a:cs typeface="Arial"/>
              </a:rPr>
              <a:t>words. </a:t>
            </a:r>
            <a:r>
              <a:rPr sz="1050" b="1" spc="-30" dirty="0">
                <a:latin typeface="Arial Black" panose="020B0A04020102020204" pitchFamily="34" charset="0"/>
                <a:cs typeface="Arial"/>
              </a:rPr>
              <a:t>I'm </a:t>
            </a:r>
            <a:r>
              <a:rPr sz="1050" b="1" spc="-75" dirty="0">
                <a:latin typeface="Arial Black" panose="020B0A04020102020204" pitchFamily="34" charset="0"/>
                <a:cs typeface="Arial"/>
              </a:rPr>
              <a:t>doing </a:t>
            </a:r>
            <a:r>
              <a:rPr sz="1050" b="1" spc="-40" dirty="0">
                <a:latin typeface="Arial Black" panose="020B0A04020102020204" pitchFamily="34" charset="0"/>
                <a:cs typeface="Arial"/>
              </a:rPr>
              <a:t>what </a:t>
            </a:r>
            <a:r>
              <a:rPr sz="1050" b="1" spc="-45" dirty="0">
                <a:latin typeface="Arial Black" panose="020B0A04020102020204" pitchFamily="34" charset="0"/>
                <a:cs typeface="Arial"/>
              </a:rPr>
              <a:t>are </a:t>
            </a:r>
            <a:r>
              <a:rPr sz="1050" b="1" spc="-80" dirty="0">
                <a:latin typeface="Arial Black" panose="020B0A04020102020204" pitchFamily="34" charset="0"/>
                <a:cs typeface="Arial"/>
              </a:rPr>
              <a:t>possible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help </a:t>
            </a:r>
            <a:r>
              <a:rPr sz="1050" b="1" spc="-60" dirty="0">
                <a:latin typeface="Arial Black" panose="020B0A04020102020204" pitchFamily="34" charset="0"/>
                <a:cs typeface="Arial"/>
              </a:rPr>
              <a:t>these </a:t>
            </a:r>
            <a:r>
              <a:rPr sz="1050" b="1" spc="-70" dirty="0">
                <a:latin typeface="Arial Black" panose="020B0A04020102020204" pitchFamily="34" charset="0"/>
                <a:cs typeface="Arial"/>
              </a:rPr>
              <a:t>loving </a:t>
            </a:r>
            <a:r>
              <a:rPr sz="1050" b="1" spc="-65" dirty="0">
                <a:latin typeface="Arial Black" panose="020B0A04020102020204" pitchFamily="34" charset="0"/>
                <a:cs typeface="Arial"/>
              </a:rPr>
              <a:t>communities. </a:t>
            </a:r>
            <a:r>
              <a:rPr sz="1050" b="1" spc="-35" dirty="0">
                <a:latin typeface="Arial Black" panose="020B0A04020102020204" pitchFamily="34" charset="0"/>
                <a:cs typeface="Arial"/>
              </a:rPr>
              <a:t>It's </a:t>
            </a:r>
            <a:r>
              <a:rPr sz="1050" b="1" spc="-75" dirty="0">
                <a:latin typeface="Arial Black" panose="020B0A04020102020204" pitchFamily="34" charset="0"/>
                <a:cs typeface="Arial"/>
              </a:rPr>
              <a:t>payback </a:t>
            </a:r>
            <a:r>
              <a:rPr sz="1050" b="1" spc="-40" dirty="0">
                <a:latin typeface="Arial Black" panose="020B0A04020102020204" pitchFamily="34" charset="0"/>
                <a:cs typeface="Arial"/>
              </a:rPr>
              <a:t>time for  </a:t>
            </a:r>
            <a:r>
              <a:rPr sz="1050" b="1" spc="-45" dirty="0">
                <a:latin typeface="Arial Black" panose="020B0A04020102020204" pitchFamily="34" charset="0"/>
                <a:cs typeface="Arial"/>
              </a:rPr>
              <a:t>me.</a:t>
            </a:r>
            <a:endParaRPr sz="1050" dirty="0">
              <a:latin typeface="Arial Black" panose="020B0A04020102020204" pitchFamily="34" charset="0"/>
              <a:cs typeface="Arial"/>
            </a:endParaRPr>
          </a:p>
          <a:p>
            <a:pPr marL="12700">
              <a:lnSpc>
                <a:spcPct val="100000"/>
              </a:lnSpc>
              <a:spcBef>
                <a:spcPts val="85"/>
              </a:spcBef>
            </a:pPr>
            <a:r>
              <a:rPr sz="1050" b="1" u="sng" spc="-70" dirty="0">
                <a:uFill>
                  <a:solidFill>
                    <a:srgbClr val="000000"/>
                  </a:solidFill>
                </a:uFill>
                <a:latin typeface="Arial Black" panose="020B0A04020102020204" pitchFamily="34" charset="0"/>
                <a:cs typeface="Arial"/>
                <a:hlinkClick r:id="rId4"/>
              </a:rPr>
              <a:t>Eileen </a:t>
            </a:r>
            <a:r>
              <a:rPr sz="1050" b="1" u="sng" spc="-55" dirty="0">
                <a:uFill>
                  <a:solidFill>
                    <a:srgbClr val="000000"/>
                  </a:solidFill>
                </a:uFill>
                <a:latin typeface="Arial Black" panose="020B0A04020102020204" pitchFamily="34" charset="0"/>
                <a:cs typeface="Arial"/>
                <a:hlinkClick r:id="rId4"/>
              </a:rPr>
              <a:t>Bennett</a:t>
            </a:r>
            <a:r>
              <a:rPr sz="1050" b="1" spc="-55" dirty="0">
                <a:latin typeface="Arial Black" panose="020B0A04020102020204" pitchFamily="34" charset="0"/>
                <a:cs typeface="Arial"/>
                <a:hlinkClick r:id="rId4"/>
              </a:rPr>
              <a:t> </a:t>
            </a:r>
            <a:r>
              <a:rPr sz="1050" b="1" spc="-70" dirty="0">
                <a:latin typeface="Arial Black" panose="020B0A04020102020204" pitchFamily="34" charset="0"/>
                <a:cs typeface="Arial"/>
              </a:rPr>
              <a:t>Awesome. </a:t>
            </a:r>
            <a:r>
              <a:rPr sz="1050" b="1" spc="-45" dirty="0">
                <a:latin typeface="Arial Black" panose="020B0A04020102020204" pitchFamily="34" charset="0"/>
                <a:cs typeface="Arial"/>
              </a:rPr>
              <a:t>.Hi </a:t>
            </a:r>
            <a:r>
              <a:rPr sz="1050" b="1" spc="5" dirty="0">
                <a:latin typeface="Arial Black" panose="020B0A04020102020204" pitchFamily="34" charset="0"/>
                <a:cs typeface="Arial"/>
              </a:rPr>
              <a:t>Mr </a:t>
            </a:r>
            <a:r>
              <a:rPr sz="1050" b="1" spc="-55" dirty="0">
                <a:latin typeface="Arial Black" panose="020B0A04020102020204" pitchFamily="34" charset="0"/>
                <a:cs typeface="Arial"/>
              </a:rPr>
              <a:t>G...You're </a:t>
            </a:r>
            <a:r>
              <a:rPr sz="1050" b="1" spc="-70" dirty="0">
                <a:latin typeface="Arial Black" panose="020B0A04020102020204" pitchFamily="34" charset="0"/>
                <a:cs typeface="Arial"/>
              </a:rPr>
              <a:t>looking younger </a:t>
            </a:r>
            <a:r>
              <a:rPr sz="1050" b="1" spc="-50" dirty="0">
                <a:latin typeface="Arial Black" panose="020B0A04020102020204" pitchFamily="34" charset="0"/>
                <a:cs typeface="Arial"/>
              </a:rPr>
              <a:t>everytime </a:t>
            </a:r>
            <a:r>
              <a:rPr sz="1050" b="1" spc="-15" dirty="0">
                <a:latin typeface="Arial Black" panose="020B0A04020102020204" pitchFamily="34" charset="0"/>
                <a:cs typeface="Arial"/>
              </a:rPr>
              <a:t>I </a:t>
            </a:r>
            <a:r>
              <a:rPr sz="1050" b="1" spc="-80" dirty="0">
                <a:latin typeface="Arial Black" panose="020B0A04020102020204" pitchFamily="34" charset="0"/>
                <a:cs typeface="Arial"/>
              </a:rPr>
              <a:t>see </a:t>
            </a:r>
            <a:r>
              <a:rPr sz="1050" b="1" spc="-65" dirty="0">
                <a:latin typeface="Arial Black" panose="020B0A04020102020204" pitchFamily="34" charset="0"/>
                <a:cs typeface="Arial"/>
              </a:rPr>
              <a:t>your</a:t>
            </a:r>
            <a:r>
              <a:rPr sz="1050" b="1" spc="15" dirty="0">
                <a:latin typeface="Arial Black" panose="020B0A04020102020204" pitchFamily="34" charset="0"/>
                <a:cs typeface="Arial"/>
              </a:rPr>
              <a:t> </a:t>
            </a:r>
            <a:r>
              <a:rPr sz="1050" b="1" spc="-80" dirty="0">
                <a:latin typeface="Arial Black" panose="020B0A04020102020204" pitchFamily="34" charset="0"/>
                <a:cs typeface="Arial"/>
              </a:rPr>
              <a:t>pic</a:t>
            </a:r>
            <a:r>
              <a:rPr sz="1050" b="1" spc="-30" dirty="0">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E81223"/>
                </a:solidFill>
                <a:latin typeface="Arial Black" panose="020B0A04020102020204" pitchFamily="34" charset="0"/>
                <a:cs typeface="Arial"/>
              </a:rPr>
              <a:t> </a:t>
            </a:r>
            <a:r>
              <a:rPr sz="1050" b="1" spc="-254" dirty="0">
                <a:solidFill>
                  <a:srgbClr val="EE6950"/>
                </a:solidFill>
                <a:latin typeface="Arial Black" panose="020B0A04020102020204" pitchFamily="34" charset="0"/>
                <a:cs typeface="Arial"/>
              </a:rPr>
              <a:t> </a:t>
            </a:r>
            <a:r>
              <a:rPr sz="1050" b="1" spc="985" dirty="0">
                <a:solidFill>
                  <a:srgbClr val="FBE000"/>
                </a:solidFill>
                <a:latin typeface="Arial Black" panose="020B0A04020102020204" pitchFamily="34" charset="0"/>
                <a:cs typeface="Arial"/>
              </a:rPr>
              <a:t> </a:t>
            </a:r>
            <a:endParaRPr sz="1050" dirty="0">
              <a:latin typeface="Arial Black" panose="020B0A04020102020204" pitchFamily="34" charset="0"/>
              <a:cs typeface="Arial"/>
            </a:endParaRPr>
          </a:p>
          <a:p>
            <a:pPr marL="12700" marR="1093470">
              <a:lnSpc>
                <a:spcPts val="1100"/>
              </a:lnSpc>
              <a:spcBef>
                <a:spcPts val="30"/>
              </a:spcBef>
            </a:pPr>
            <a:r>
              <a:rPr sz="1050" b="1" u="sng" spc="-75" dirty="0">
                <a:uFill>
                  <a:solidFill>
                    <a:srgbClr val="000000"/>
                  </a:solidFill>
                </a:uFill>
                <a:latin typeface="Arial Black" panose="020B0A04020102020204" pitchFamily="34" charset="0"/>
                <a:cs typeface="Arial"/>
                <a:hlinkClick r:id="rId3"/>
              </a:rPr>
              <a:t>Frank </a:t>
            </a:r>
            <a:r>
              <a:rPr sz="1050" b="1" u="sng" spc="-70" dirty="0">
                <a:uFill>
                  <a:solidFill>
                    <a:srgbClr val="000000"/>
                  </a:solidFill>
                </a:uFill>
                <a:latin typeface="Arial Black" panose="020B0A04020102020204" pitchFamily="34" charset="0"/>
                <a:cs typeface="Arial"/>
                <a:hlinkClick r:id="rId3"/>
              </a:rPr>
              <a:t>Gorrez</a:t>
            </a:r>
            <a:r>
              <a:rPr sz="1050" b="1" spc="-70" dirty="0">
                <a:latin typeface="Arial Black" panose="020B0A04020102020204" pitchFamily="34" charset="0"/>
                <a:cs typeface="Arial"/>
                <a:hlinkClick r:id="rId3"/>
              </a:rPr>
              <a:t> </a:t>
            </a:r>
            <a:r>
              <a:rPr sz="1050" b="1" spc="-95" dirty="0">
                <a:latin typeface="Arial Black" panose="020B0A04020102020204" pitchFamily="34" charset="0"/>
                <a:cs typeface="Arial"/>
              </a:rPr>
              <a:t>You </a:t>
            </a:r>
            <a:r>
              <a:rPr sz="1050" b="1" spc="-65" dirty="0">
                <a:latin typeface="Arial Black" panose="020B0A04020102020204" pitchFamily="34" charset="0"/>
                <a:cs typeface="Arial"/>
              </a:rPr>
              <a:t>make me </a:t>
            </a:r>
            <a:r>
              <a:rPr sz="1050" b="1" spc="-70" dirty="0">
                <a:latin typeface="Arial Black" panose="020B0A04020102020204" pitchFamily="34" charset="0"/>
                <a:cs typeface="Arial"/>
              </a:rPr>
              <a:t>blush. </a:t>
            </a:r>
            <a:r>
              <a:rPr sz="1050" b="1" spc="-30" dirty="0">
                <a:latin typeface="Arial Black" panose="020B0A04020102020204" pitchFamily="34" charset="0"/>
                <a:cs typeface="Arial"/>
              </a:rPr>
              <a:t>I'm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grand </a:t>
            </a:r>
            <a:r>
              <a:rPr sz="1050" b="1" spc="-65" dirty="0">
                <a:latin typeface="Arial Black" panose="020B0A04020102020204" pitchFamily="34" charset="0"/>
                <a:cs typeface="Arial"/>
              </a:rPr>
              <a:t>pa </a:t>
            </a:r>
            <a:r>
              <a:rPr sz="1050" b="1" spc="-20" dirty="0">
                <a:latin typeface="Arial Black" panose="020B0A04020102020204" pitchFamily="34" charset="0"/>
                <a:cs typeface="Arial"/>
              </a:rPr>
              <a:t>&amp; </a:t>
            </a:r>
            <a:r>
              <a:rPr sz="1050" b="1" spc="-75" dirty="0">
                <a:latin typeface="Arial Black" panose="020B0A04020102020204" pitchFamily="34" charset="0"/>
                <a:cs typeface="Arial"/>
              </a:rPr>
              <a:t>addressed </a:t>
            </a:r>
            <a:r>
              <a:rPr sz="1050" b="1" spc="-100" dirty="0">
                <a:latin typeface="Arial Black" panose="020B0A04020102020204" pitchFamily="34" charset="0"/>
                <a:cs typeface="Arial"/>
              </a:rPr>
              <a:t>as </a:t>
            </a:r>
            <a:r>
              <a:rPr sz="1050" b="1" spc="-80" dirty="0">
                <a:latin typeface="Arial Black" panose="020B0A04020102020204" pitchFamily="34" charset="0"/>
                <a:cs typeface="Arial"/>
              </a:rPr>
              <a:t>AMPA </a:t>
            </a:r>
            <a:r>
              <a:rPr sz="1050" b="1" spc="-75" dirty="0">
                <a:latin typeface="Arial Black" panose="020B0A04020102020204" pitchFamily="34" charset="0"/>
                <a:cs typeface="Arial"/>
              </a:rPr>
              <a:t>by </a:t>
            </a:r>
            <a:r>
              <a:rPr sz="1050" b="1" spc="-60" dirty="0">
                <a:latin typeface="Arial Black" panose="020B0A04020102020204" pitchFamily="34" charset="0"/>
                <a:cs typeface="Arial"/>
              </a:rPr>
              <a:t>everybody. </a:t>
            </a:r>
            <a:r>
              <a:rPr sz="1050" b="1" spc="-90" dirty="0">
                <a:latin typeface="Arial Black" panose="020B0A04020102020204" pitchFamily="34" charset="0"/>
                <a:cs typeface="Arial"/>
              </a:rPr>
              <a:t>Thanks </a:t>
            </a:r>
            <a:r>
              <a:rPr sz="1050" b="1" spc="-55" dirty="0">
                <a:latin typeface="Arial Black" panose="020B0A04020102020204" pitchFamily="34" charset="0"/>
                <a:cs typeface="Arial"/>
              </a:rPr>
              <a:t>anyway.  </a:t>
            </a:r>
            <a:endParaRPr lang="en-PH" sz="1050" b="1" spc="-55" dirty="0">
              <a:latin typeface="Arial Black" panose="020B0A04020102020204" pitchFamily="34" charset="0"/>
              <a:cs typeface="Arial"/>
            </a:endParaRPr>
          </a:p>
          <a:p>
            <a:pPr marL="12700" marR="1093470">
              <a:lnSpc>
                <a:spcPts val="1100"/>
              </a:lnSpc>
              <a:spcBef>
                <a:spcPts val="30"/>
              </a:spcBef>
            </a:pPr>
            <a:r>
              <a:rPr sz="1050" b="1" u="sng" spc="-65" dirty="0" err="1">
                <a:uFill>
                  <a:solidFill>
                    <a:srgbClr val="000000"/>
                  </a:solidFill>
                </a:uFill>
                <a:latin typeface="Arial Black" panose="020B0A04020102020204" pitchFamily="34" charset="0"/>
                <a:cs typeface="Arial"/>
                <a:hlinkClick r:id="rId5"/>
              </a:rPr>
              <a:t>Genel</a:t>
            </a:r>
            <a:r>
              <a:rPr sz="1050" b="1" u="sng" spc="-65" dirty="0">
                <a:uFill>
                  <a:solidFill>
                    <a:srgbClr val="000000"/>
                  </a:solidFill>
                </a:uFill>
                <a:latin typeface="Arial Black" panose="020B0A04020102020204" pitchFamily="34" charset="0"/>
                <a:cs typeface="Arial"/>
                <a:hlinkClick r:id="rId5"/>
              </a:rPr>
              <a:t> Rivera</a:t>
            </a:r>
            <a:r>
              <a:rPr sz="1050" b="1" spc="-65" dirty="0">
                <a:latin typeface="Arial Black" panose="020B0A04020102020204" pitchFamily="34" charset="0"/>
                <a:cs typeface="Arial"/>
                <a:hlinkClick r:id="rId5"/>
              </a:rPr>
              <a:t> </a:t>
            </a:r>
            <a:r>
              <a:rPr sz="1050" b="1" spc="-100" dirty="0">
                <a:latin typeface="Arial Black" panose="020B0A04020102020204" pitchFamily="34" charset="0"/>
                <a:cs typeface="Arial"/>
              </a:rPr>
              <a:t>Go </a:t>
            </a:r>
            <a:r>
              <a:rPr sz="1050" b="1" spc="-95" dirty="0">
                <a:latin typeface="Arial Black" panose="020B0A04020102020204" pitchFamily="34" charset="0"/>
                <a:cs typeface="Arial"/>
              </a:rPr>
              <a:t>go go </a:t>
            </a:r>
            <a:r>
              <a:rPr sz="1050" b="1" spc="-70" dirty="0">
                <a:latin typeface="Arial Black" panose="020B0A04020102020204" pitchFamily="34" charset="0"/>
                <a:cs typeface="Arial"/>
              </a:rPr>
              <a:t>Uncle</a:t>
            </a:r>
            <a:r>
              <a:rPr sz="1050" b="1" spc="-40" dirty="0">
                <a:latin typeface="Arial Black" panose="020B0A04020102020204" pitchFamily="34" charset="0"/>
                <a:cs typeface="Arial"/>
              </a:rPr>
              <a:t> </a:t>
            </a:r>
            <a:r>
              <a:rPr sz="1050" b="1" spc="-65" dirty="0">
                <a:latin typeface="Arial Black" panose="020B0A04020102020204" pitchFamily="34" charset="0"/>
                <a:cs typeface="Arial"/>
              </a:rPr>
              <a:t>Frank!</a:t>
            </a:r>
            <a:endParaRPr sz="1050" dirty="0">
              <a:latin typeface="Arial Black" panose="020B0A04020102020204" pitchFamily="34" charset="0"/>
              <a:cs typeface="Arial"/>
            </a:endParaRPr>
          </a:p>
          <a:p>
            <a:pPr marL="12700">
              <a:lnSpc>
                <a:spcPts val="1055"/>
              </a:lnSpc>
            </a:pPr>
            <a:r>
              <a:rPr sz="1050" b="1" u="sng" spc="-65" dirty="0">
                <a:uFill>
                  <a:solidFill>
                    <a:srgbClr val="000000"/>
                  </a:solidFill>
                </a:uFill>
                <a:latin typeface="Arial Black" panose="020B0A04020102020204" pitchFamily="34" charset="0"/>
                <a:cs typeface="Arial"/>
                <a:hlinkClick r:id="rId6"/>
              </a:rPr>
              <a:t>Kit </a:t>
            </a:r>
            <a:r>
              <a:rPr sz="1050" b="1" u="sng" spc="-70" dirty="0">
                <a:uFill>
                  <a:solidFill>
                    <a:srgbClr val="000000"/>
                  </a:solidFill>
                </a:uFill>
                <a:latin typeface="Arial Black" panose="020B0A04020102020204" pitchFamily="34" charset="0"/>
                <a:cs typeface="Arial"/>
                <a:hlinkClick r:id="rId6"/>
              </a:rPr>
              <a:t>Palabyab</a:t>
            </a:r>
            <a:r>
              <a:rPr sz="1050" b="1" spc="-70" dirty="0">
                <a:latin typeface="Arial Black" panose="020B0A04020102020204" pitchFamily="34" charset="0"/>
                <a:cs typeface="Arial"/>
                <a:hlinkClick r:id="rId6"/>
              </a:rPr>
              <a:t> </a:t>
            </a:r>
            <a:r>
              <a:rPr sz="1050" b="1" spc="-80" dirty="0">
                <a:latin typeface="Arial Black" panose="020B0A04020102020204" pitchFamily="34" charset="0"/>
                <a:cs typeface="Arial"/>
              </a:rPr>
              <a:t>Safe </a:t>
            </a:r>
            <a:r>
              <a:rPr sz="1050" b="1" spc="-30" dirty="0">
                <a:latin typeface="Arial Black" panose="020B0A04020102020204" pitchFamily="34" charset="0"/>
                <a:cs typeface="Arial"/>
              </a:rPr>
              <a:t>trip </a:t>
            </a:r>
            <a:r>
              <a:rPr sz="1050" b="1" spc="-70" dirty="0">
                <a:latin typeface="Arial Black" panose="020B0A04020102020204" pitchFamily="34" charset="0"/>
                <a:cs typeface="Arial"/>
              </a:rPr>
              <a:t>Grandpa </a:t>
            </a:r>
            <a:r>
              <a:rPr sz="1050" b="1" spc="-75" dirty="0">
                <a:latin typeface="Arial Black" panose="020B0A04020102020204" pitchFamily="34" charset="0"/>
                <a:cs typeface="Arial"/>
                <a:hlinkClick r:id="rId7"/>
              </a:rPr>
              <a:t>Frank </a:t>
            </a:r>
            <a:r>
              <a:rPr sz="1050" b="1" spc="-60" dirty="0">
                <a:latin typeface="Arial Black" panose="020B0A04020102020204" pitchFamily="34" charset="0"/>
                <a:cs typeface="Arial"/>
                <a:hlinkClick r:id="rId7"/>
              </a:rPr>
              <a:t>Gorrez</a:t>
            </a:r>
            <a:r>
              <a:rPr sz="1050" b="1" spc="-60" dirty="0">
                <a:latin typeface="Arial Black" panose="020B0A04020102020204" pitchFamily="34" charset="0"/>
                <a:cs typeface="Arial"/>
              </a:rPr>
              <a:t>! </a:t>
            </a:r>
            <a:r>
              <a:rPr sz="1050" b="1" spc="-70" dirty="0">
                <a:latin typeface="Arial Black" panose="020B0A04020102020204" pitchFamily="34" charset="0"/>
                <a:cs typeface="Arial"/>
              </a:rPr>
              <a:t>praying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your </a:t>
            </a:r>
            <a:r>
              <a:rPr sz="1050" b="1" spc="-95" dirty="0">
                <a:latin typeface="Arial Black" panose="020B0A04020102020204" pitchFamily="34" charset="0"/>
                <a:cs typeface="Arial"/>
              </a:rPr>
              <a:t>successful </a:t>
            </a:r>
            <a:r>
              <a:rPr sz="1050" b="1" spc="-25" dirty="0">
                <a:latin typeface="Arial Black" panose="020B0A04020102020204" pitchFamily="34" charset="0"/>
                <a:cs typeface="Arial"/>
              </a:rPr>
              <a:t>trip! </a:t>
            </a:r>
            <a:r>
              <a:rPr sz="1050" b="1" spc="-70" dirty="0">
                <a:latin typeface="Arial Black" panose="020B0A04020102020204" pitchFamily="34" charset="0"/>
                <a:cs typeface="Arial"/>
              </a:rPr>
              <a:t>you </a:t>
            </a:r>
            <a:r>
              <a:rPr sz="1050" b="1" spc="-45" dirty="0">
                <a:latin typeface="Arial Black" panose="020B0A04020102020204" pitchFamily="34" charset="0"/>
                <a:cs typeface="Arial"/>
              </a:rPr>
              <a:t>are </a:t>
            </a:r>
            <a:r>
              <a:rPr sz="1050" b="1" spc="-60" dirty="0">
                <a:latin typeface="Arial Black" panose="020B0A04020102020204" pitchFamily="34" charset="0"/>
                <a:cs typeface="Arial"/>
              </a:rPr>
              <a:t>a </a:t>
            </a:r>
            <a:r>
              <a:rPr sz="1050" b="1" spc="-85" dirty="0">
                <a:latin typeface="Arial Black" panose="020B0A04020102020204" pitchFamily="34" charset="0"/>
                <a:cs typeface="Arial"/>
              </a:rPr>
              <a:t>blessing </a:t>
            </a:r>
            <a:r>
              <a:rPr sz="1050" b="1" spc="-30" dirty="0">
                <a:latin typeface="Arial Black" panose="020B0A04020102020204" pitchFamily="34" charset="0"/>
                <a:cs typeface="Arial"/>
              </a:rPr>
              <a:t>to that</a:t>
            </a:r>
            <a:r>
              <a:rPr sz="1050" b="1" spc="10" dirty="0">
                <a:latin typeface="Arial Black" panose="020B0A04020102020204" pitchFamily="34" charset="0"/>
                <a:cs typeface="Arial"/>
              </a:rPr>
              <a:t> </a:t>
            </a:r>
            <a:r>
              <a:rPr sz="1050" b="1" spc="-60" dirty="0">
                <a:latin typeface="Arial Black" panose="020B0A04020102020204" pitchFamily="34" charset="0"/>
                <a:cs typeface="Arial"/>
              </a:rPr>
              <a:t>community! </a:t>
            </a:r>
            <a:r>
              <a:rPr sz="1050" b="1" spc="-65" dirty="0">
                <a:latin typeface="Arial Black" panose="020B0A04020102020204" pitchFamily="34" charset="0"/>
                <a:cs typeface="Arial"/>
              </a:rPr>
              <a:t>&lt;3</a:t>
            </a:r>
            <a:endParaRPr sz="1050" dirty="0">
              <a:latin typeface="Arial Black" panose="020B0A04020102020204" pitchFamily="34" charset="0"/>
              <a:cs typeface="Arial"/>
            </a:endParaRPr>
          </a:p>
          <a:p>
            <a:pPr marL="12700">
              <a:lnSpc>
                <a:spcPct val="100000"/>
              </a:lnSpc>
              <a:spcBef>
                <a:spcPts val="25"/>
              </a:spcBef>
            </a:pPr>
            <a:r>
              <a:rPr sz="1050" b="1" u="sng" spc="-45" dirty="0">
                <a:uFill>
                  <a:solidFill>
                    <a:srgbClr val="000000"/>
                  </a:solidFill>
                </a:uFill>
                <a:latin typeface="Arial Black" panose="020B0A04020102020204" pitchFamily="34" charset="0"/>
                <a:cs typeface="Arial"/>
                <a:hlinkClick r:id="rId8"/>
              </a:rPr>
              <a:t>Matias </a:t>
            </a:r>
            <a:r>
              <a:rPr sz="1050" b="1" u="sng" spc="-75" dirty="0">
                <a:uFill>
                  <a:solidFill>
                    <a:srgbClr val="000000"/>
                  </a:solidFill>
                </a:uFill>
                <a:latin typeface="Arial Black" panose="020B0A04020102020204" pitchFamily="34" charset="0"/>
                <a:cs typeface="Arial"/>
                <a:hlinkClick r:id="rId8"/>
              </a:rPr>
              <a:t>Garcia </a:t>
            </a:r>
            <a:r>
              <a:rPr sz="1050" b="1" u="sng" spc="-114" dirty="0">
                <a:uFill>
                  <a:solidFill>
                    <a:srgbClr val="000000"/>
                  </a:solidFill>
                </a:uFill>
                <a:latin typeface="Arial Black" panose="020B0A04020102020204" pitchFamily="34" charset="0"/>
                <a:cs typeface="Arial"/>
                <a:hlinkClick r:id="rId8"/>
              </a:rPr>
              <a:t>Jugo</a:t>
            </a:r>
            <a:r>
              <a:rPr sz="1050" b="1" spc="-114" dirty="0">
                <a:latin typeface="Arial Black" panose="020B0A04020102020204" pitchFamily="34" charset="0"/>
                <a:cs typeface="Arial"/>
                <a:hlinkClick r:id="rId8"/>
              </a:rPr>
              <a:t> </a:t>
            </a:r>
            <a:r>
              <a:rPr sz="1050" b="1" spc="-60" dirty="0">
                <a:latin typeface="Arial Black" panose="020B0A04020102020204" pitchFamily="34" charset="0"/>
                <a:cs typeface="Arial"/>
              </a:rPr>
              <a:t>Very </a:t>
            </a:r>
            <a:r>
              <a:rPr sz="1050" b="1" spc="-70" dirty="0">
                <a:latin typeface="Arial Black" panose="020B0A04020102020204" pitchFamily="34" charset="0"/>
                <a:cs typeface="Arial"/>
              </a:rPr>
              <a:t>happy </a:t>
            </a:r>
            <a:r>
              <a:rPr sz="1050" b="1" spc="-65" dirty="0">
                <a:latin typeface="Arial Black" panose="020B0A04020102020204" pitchFamily="34" charset="0"/>
                <a:cs typeface="Arial"/>
              </a:rPr>
              <a:t>and proud </a:t>
            </a:r>
            <a:r>
              <a:rPr sz="1050" b="1" spc="-40" dirty="0">
                <a:latin typeface="Arial Black" panose="020B0A04020102020204" pitchFamily="34" charset="0"/>
                <a:cs typeface="Arial"/>
              </a:rPr>
              <a:t>for </a:t>
            </a:r>
            <a:r>
              <a:rPr sz="1050" b="1" spc="-70" dirty="0">
                <a:latin typeface="Arial Black" panose="020B0A04020102020204" pitchFamily="34" charset="0"/>
                <a:cs typeface="Arial"/>
              </a:rPr>
              <a:t>you</a:t>
            </a:r>
            <a:r>
              <a:rPr sz="1050" b="1" spc="-35" dirty="0">
                <a:latin typeface="Arial Black" panose="020B0A04020102020204" pitchFamily="34" charset="0"/>
                <a:cs typeface="Arial"/>
              </a:rPr>
              <a:t> all.</a:t>
            </a:r>
            <a:endParaRPr sz="1050" dirty="0">
              <a:latin typeface="Arial Black" panose="020B0A04020102020204" pitchFamily="34" charset="0"/>
              <a:cs typeface="Arial"/>
            </a:endParaRPr>
          </a:p>
        </p:txBody>
      </p:sp>
      <p:sp>
        <p:nvSpPr>
          <p:cNvPr id="4" name="object 4"/>
          <p:cNvSpPr/>
          <p:nvPr/>
        </p:nvSpPr>
        <p:spPr>
          <a:xfrm>
            <a:off x="3984625" y="5230876"/>
            <a:ext cx="9524" cy="9524"/>
          </a:xfrm>
          <a:prstGeom prst="rect">
            <a:avLst/>
          </a:prstGeom>
          <a:blipFill>
            <a:blip r:embed="rId9" cstate="print"/>
            <a:stretch>
              <a:fillRect/>
            </a:stretch>
          </a:blipFill>
        </p:spPr>
        <p:txBody>
          <a:bodyPr wrap="square" lIns="0" tIns="0" rIns="0" bIns="0" rtlCol="0"/>
          <a:lstStyle/>
          <a:p>
            <a:endParaRPr/>
          </a:p>
        </p:txBody>
      </p:sp>
      <p:sp>
        <p:nvSpPr>
          <p:cNvPr id="5" name="object 5"/>
          <p:cNvSpPr/>
          <p:nvPr/>
        </p:nvSpPr>
        <p:spPr>
          <a:xfrm>
            <a:off x="3984625" y="5370322"/>
            <a:ext cx="9524" cy="9524"/>
          </a:xfrm>
          <a:prstGeom prst="rect">
            <a:avLst/>
          </a:prstGeom>
          <a:blipFill>
            <a:blip r:embed="rId9" cstate="print"/>
            <a:stretch>
              <a:fillRect/>
            </a:stretch>
          </a:blipFill>
        </p:spPr>
        <p:txBody>
          <a:bodyPr wrap="square" lIns="0" tIns="0" rIns="0" bIns="0" rtlCol="0"/>
          <a:lstStyle/>
          <a:p>
            <a:endParaRPr/>
          </a:p>
        </p:txBody>
      </p:sp>
      <p:sp>
        <p:nvSpPr>
          <p:cNvPr id="6" name="object 6"/>
          <p:cNvSpPr/>
          <p:nvPr/>
        </p:nvSpPr>
        <p:spPr>
          <a:xfrm>
            <a:off x="461772" y="3007486"/>
            <a:ext cx="0" cy="140335"/>
          </a:xfrm>
          <a:custGeom>
            <a:avLst/>
            <a:gdLst/>
            <a:ahLst/>
            <a:cxnLst/>
            <a:rect l="l" t="t" r="r" b="b"/>
            <a:pathLst>
              <a:path h="140335">
                <a:moveTo>
                  <a:pt x="0" y="0"/>
                </a:moveTo>
                <a:lnTo>
                  <a:pt x="0" y="140207"/>
                </a:lnTo>
              </a:path>
            </a:pathLst>
          </a:custGeom>
          <a:ln w="9143">
            <a:solidFill>
              <a:srgbClr val="000000"/>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7391400" cy="9897710"/>
          </a:xfrm>
          <a:prstGeom prst="rect">
            <a:avLst/>
          </a:prstGeom>
        </p:spPr>
        <p:txBody>
          <a:bodyPr vert="horz" wrap="square" lIns="0" tIns="10160" rIns="0" bIns="0" rtlCol="0">
            <a:spAutoFit/>
          </a:bodyPr>
          <a:lstStyle/>
          <a:p>
            <a:pPr marL="12700" marR="8255" algn="just">
              <a:lnSpc>
                <a:spcPct val="101699"/>
              </a:lnSpc>
              <a:spcBef>
                <a:spcPts val="80"/>
              </a:spcBef>
            </a:pPr>
            <a:r>
              <a:rPr sz="1050" b="1" u="sng" spc="-80" dirty="0">
                <a:uFill>
                  <a:solidFill>
                    <a:srgbClr val="000000"/>
                  </a:solidFill>
                </a:uFill>
                <a:latin typeface="Arial Black" panose="020B0A04020102020204" pitchFamily="34" charset="0"/>
                <a:cs typeface="Arial"/>
                <a:hlinkClick r:id="rId2"/>
              </a:rPr>
              <a:t>Evelyn </a:t>
            </a:r>
            <a:r>
              <a:rPr sz="1050" b="1" u="sng" spc="-90" dirty="0">
                <a:uFill>
                  <a:solidFill>
                    <a:srgbClr val="000000"/>
                  </a:solidFill>
                </a:uFill>
                <a:latin typeface="Arial Black" panose="020B0A04020102020204" pitchFamily="34" charset="0"/>
                <a:cs typeface="Arial"/>
                <a:hlinkClick r:id="rId2"/>
              </a:rPr>
              <a:t>Bobby </a:t>
            </a:r>
            <a:r>
              <a:rPr sz="1050" b="1" u="sng" spc="-55" dirty="0">
                <a:uFill>
                  <a:solidFill>
                    <a:srgbClr val="000000"/>
                  </a:solidFill>
                </a:uFill>
                <a:latin typeface="Arial Black" panose="020B0A04020102020204" pitchFamily="34" charset="0"/>
                <a:cs typeface="Arial"/>
                <a:hlinkClick r:id="rId2"/>
              </a:rPr>
              <a:t>Manzanero</a:t>
            </a:r>
            <a:r>
              <a:rPr sz="1050" b="1" spc="-55" dirty="0">
                <a:latin typeface="Arial Black" panose="020B0A04020102020204" pitchFamily="34" charset="0"/>
                <a:cs typeface="Arial"/>
                <a:hlinkClick r:id="rId2"/>
              </a:rPr>
              <a:t> </a:t>
            </a:r>
            <a:r>
              <a:rPr sz="1050" b="1" spc="-50" dirty="0">
                <a:latin typeface="Arial Black" panose="020B0A04020102020204" pitchFamily="34" charset="0"/>
                <a:cs typeface="Arial"/>
              </a:rPr>
              <a:t>HI </a:t>
            </a:r>
            <a:r>
              <a:rPr sz="1050" b="1" spc="-105" dirty="0">
                <a:latin typeface="Arial Black" panose="020B0A04020102020204" pitchFamily="34" charset="0"/>
                <a:cs typeface="Arial"/>
              </a:rPr>
              <a:t>JOANN </a:t>
            </a:r>
            <a:r>
              <a:rPr sz="1050" b="1" spc="-120" dirty="0">
                <a:latin typeface="Arial Black" panose="020B0A04020102020204" pitchFamily="34" charset="0"/>
                <a:cs typeface="Arial"/>
              </a:rPr>
              <a:t>SUPERBILIB </a:t>
            </a:r>
            <a:r>
              <a:rPr sz="1050" b="1" spc="-125" dirty="0">
                <a:latin typeface="Arial Black" panose="020B0A04020102020204" pitchFamily="34" charset="0"/>
                <a:cs typeface="Arial"/>
              </a:rPr>
              <a:t>AKO </a:t>
            </a:r>
            <a:r>
              <a:rPr sz="1050" b="1" spc="-140" dirty="0">
                <a:latin typeface="Arial Black" panose="020B0A04020102020204" pitchFamily="34" charset="0"/>
                <a:cs typeface="Arial"/>
              </a:rPr>
              <a:t>SA </a:t>
            </a:r>
            <a:r>
              <a:rPr sz="1050" b="1" spc="-95" dirty="0">
                <a:latin typeface="Arial Black" panose="020B0A04020102020204" pitchFamily="34" charset="0"/>
                <a:cs typeface="Arial"/>
              </a:rPr>
              <a:t>DAD </a:t>
            </a:r>
            <a:r>
              <a:rPr sz="1050" b="1" spc="-25" dirty="0">
                <a:latin typeface="Arial Black" panose="020B0A04020102020204" pitchFamily="34" charset="0"/>
                <a:cs typeface="Arial"/>
              </a:rPr>
              <a:t>MO! </a:t>
            </a:r>
            <a:r>
              <a:rPr sz="1050" b="1" spc="-15" dirty="0">
                <a:latin typeface="Arial Black" panose="020B0A04020102020204" pitchFamily="34" charset="0"/>
                <a:cs typeface="Arial"/>
              </a:rPr>
              <a:t>I </a:t>
            </a:r>
            <a:r>
              <a:rPr sz="1050" b="1" spc="-85" dirty="0">
                <a:latin typeface="Arial Black" panose="020B0A04020102020204" pitchFamily="34" charset="0"/>
                <a:cs typeface="Arial"/>
              </a:rPr>
              <a:t>MISS </a:t>
            </a:r>
            <a:r>
              <a:rPr sz="1050" b="1" spc="-25" dirty="0">
                <a:latin typeface="Arial Black" panose="020B0A04020102020204" pitchFamily="34" charset="0"/>
                <a:cs typeface="Arial"/>
              </a:rPr>
              <a:t>HIM </a:t>
            </a:r>
            <a:r>
              <a:rPr sz="1050" b="1" spc="-35" dirty="0">
                <a:latin typeface="Arial Black" panose="020B0A04020102020204" pitchFamily="34" charset="0"/>
                <a:cs typeface="Arial"/>
              </a:rPr>
              <a:t>IN </a:t>
            </a:r>
            <a:r>
              <a:rPr sz="1050" b="1" spc="-140" dirty="0">
                <a:latin typeface="Arial Black" panose="020B0A04020102020204" pitchFamily="34" charset="0"/>
                <a:cs typeface="Arial"/>
              </a:rPr>
              <a:t>AS </a:t>
            </a:r>
            <a:r>
              <a:rPr sz="1050" b="1" spc="-50" dirty="0">
                <a:latin typeface="Arial Black" panose="020B0A04020102020204" pitchFamily="34" charset="0"/>
                <a:cs typeface="Arial"/>
              </a:rPr>
              <a:t>MY </a:t>
            </a:r>
            <a:r>
              <a:rPr sz="1050" b="1" spc="-105" dirty="0">
                <a:latin typeface="Arial Black" panose="020B0A04020102020204" pitchFamily="34" charset="0"/>
                <a:cs typeface="Arial"/>
              </a:rPr>
              <a:t>NEIGHBOR </a:t>
            </a:r>
            <a:r>
              <a:rPr sz="1050" b="1" spc="-65" dirty="0">
                <a:latin typeface="Arial Black" panose="020B0A04020102020204" pitchFamily="34" charset="0"/>
                <a:cs typeface="Arial"/>
              </a:rPr>
              <a:t>ADMIRING </a:t>
            </a:r>
            <a:r>
              <a:rPr sz="1050" b="1" spc="-50" dirty="0">
                <a:latin typeface="Arial Black" panose="020B0A04020102020204" pitchFamily="34" charset="0"/>
                <a:cs typeface="Arial"/>
              </a:rPr>
              <a:t>MY </a:t>
            </a:r>
            <a:r>
              <a:rPr sz="1050" b="1" spc="-105" dirty="0">
                <a:latin typeface="Arial Black" panose="020B0A04020102020204" pitchFamily="34" charset="0"/>
                <a:cs typeface="Arial"/>
              </a:rPr>
              <a:t>SIMPLE  </a:t>
            </a:r>
            <a:r>
              <a:rPr sz="1050" b="1" spc="-130" dirty="0">
                <a:latin typeface="Arial Black" panose="020B0A04020102020204" pitchFamily="34" charset="0"/>
                <a:cs typeface="Arial"/>
              </a:rPr>
              <a:t>PLANTS </a:t>
            </a:r>
            <a:r>
              <a:rPr sz="1050" b="1" spc="-140" dirty="0">
                <a:latin typeface="Arial Black" panose="020B0A04020102020204" pitchFamily="34" charset="0"/>
                <a:cs typeface="Arial"/>
              </a:rPr>
              <a:t>HERE </a:t>
            </a:r>
            <a:r>
              <a:rPr sz="1050" b="1" spc="-35" dirty="0">
                <a:latin typeface="Arial Black" panose="020B0A04020102020204" pitchFamily="34" charset="0"/>
                <a:cs typeface="Arial"/>
              </a:rPr>
              <a:t>IN </a:t>
            </a:r>
            <a:r>
              <a:rPr sz="1050" b="1" spc="-125" dirty="0">
                <a:latin typeface="Arial Black" panose="020B0A04020102020204" pitchFamily="34" charset="0"/>
                <a:cs typeface="Arial"/>
              </a:rPr>
              <a:t>THE </a:t>
            </a:r>
            <a:r>
              <a:rPr sz="1050" b="1" spc="-105" dirty="0">
                <a:latin typeface="Arial Black" panose="020B0A04020102020204" pitchFamily="34" charset="0"/>
                <a:cs typeface="Arial"/>
              </a:rPr>
              <a:t>VILLAGE. </a:t>
            </a:r>
            <a:r>
              <a:rPr sz="1050" b="1" spc="-120" dirty="0">
                <a:latin typeface="Arial Black" panose="020B0A04020102020204" pitchFamily="34" charset="0"/>
                <a:cs typeface="Arial"/>
              </a:rPr>
              <a:t>LONG </a:t>
            </a:r>
            <a:r>
              <a:rPr sz="1050" b="1" spc="-105" dirty="0">
                <a:latin typeface="Arial Black" panose="020B0A04020102020204" pitchFamily="34" charset="0"/>
                <a:cs typeface="Arial"/>
              </a:rPr>
              <a:t>LIVE </a:t>
            </a:r>
            <a:r>
              <a:rPr sz="1050" b="1" spc="-110" dirty="0">
                <a:latin typeface="Arial Black" panose="020B0A04020102020204" pitchFamily="34" charset="0"/>
                <a:cs typeface="Arial"/>
              </a:rPr>
              <a:t>YOUR </a:t>
            </a:r>
            <a:r>
              <a:rPr sz="1050" b="1" spc="-95" dirty="0">
                <a:latin typeface="Arial Black" panose="020B0A04020102020204" pitchFamily="34" charset="0"/>
                <a:cs typeface="Arial"/>
              </a:rPr>
              <a:t>DAD </a:t>
            </a:r>
            <a:r>
              <a:rPr sz="1050" b="1" spc="-130" dirty="0">
                <a:latin typeface="Arial Black" panose="020B0A04020102020204" pitchFamily="34" charset="0"/>
                <a:cs typeface="Arial"/>
              </a:rPr>
              <a:t>FOR </a:t>
            </a:r>
            <a:r>
              <a:rPr sz="1050" b="1" spc="-95" dirty="0">
                <a:latin typeface="Arial Black" panose="020B0A04020102020204" pitchFamily="34" charset="0"/>
                <a:cs typeface="Arial"/>
              </a:rPr>
              <a:t>HIS DRIVE </a:t>
            </a:r>
            <a:r>
              <a:rPr sz="1050" b="1" spc="-105" dirty="0">
                <a:latin typeface="Arial Black" panose="020B0A04020102020204" pitchFamily="34" charset="0"/>
                <a:cs typeface="Arial"/>
              </a:rPr>
              <a:t>TO </a:t>
            </a:r>
            <a:r>
              <a:rPr sz="1050" b="1" spc="-135" dirty="0">
                <a:latin typeface="Arial Black" panose="020B0A04020102020204" pitchFamily="34" charset="0"/>
                <a:cs typeface="Arial"/>
              </a:rPr>
              <a:t>HELP </a:t>
            </a:r>
            <a:r>
              <a:rPr sz="1050" b="1" spc="-125" dirty="0">
                <a:latin typeface="Arial Black" panose="020B0A04020102020204" pitchFamily="34" charset="0"/>
                <a:cs typeface="Arial"/>
              </a:rPr>
              <a:t>THE </a:t>
            </a:r>
            <a:r>
              <a:rPr sz="1050" b="1" spc="-105" dirty="0">
                <a:latin typeface="Arial Black" panose="020B0A04020102020204" pitchFamily="34" charset="0"/>
                <a:cs typeface="Arial"/>
              </a:rPr>
              <a:t>NEEDY. YOU </a:t>
            </a:r>
            <a:r>
              <a:rPr sz="1050" b="1" spc="-145" dirty="0">
                <a:latin typeface="Arial Black" panose="020B0A04020102020204" pitchFamily="34" charset="0"/>
                <a:cs typeface="Arial"/>
              </a:rPr>
              <a:t>ARE </a:t>
            </a:r>
            <a:r>
              <a:rPr sz="1050" b="1" spc="-114" dirty="0">
                <a:latin typeface="Arial Black" panose="020B0A04020102020204" pitchFamily="34" charset="0"/>
                <a:cs typeface="Arial"/>
              </a:rPr>
              <a:t>SOOO </a:t>
            </a:r>
            <a:r>
              <a:rPr sz="1050" b="1" spc="-155" dirty="0">
                <a:latin typeface="Arial Black" panose="020B0A04020102020204" pitchFamily="34" charset="0"/>
                <a:cs typeface="Arial"/>
              </a:rPr>
              <a:t>BLESSED </a:t>
            </a:r>
            <a:r>
              <a:rPr sz="1050" b="1" spc="-80" dirty="0">
                <a:latin typeface="Arial Black" panose="020B0A04020102020204" pitchFamily="34" charset="0"/>
                <a:cs typeface="Arial"/>
              </a:rPr>
              <a:t>HAVING  </a:t>
            </a:r>
            <a:r>
              <a:rPr sz="1050" b="1" spc="-20" dirty="0">
                <a:latin typeface="Arial Black" panose="020B0A04020102020204" pitchFamily="34" charset="0"/>
                <a:cs typeface="Arial"/>
              </a:rPr>
              <a:t>HIM!</a:t>
            </a:r>
            <a:endParaRPr sz="1050" dirty="0">
              <a:latin typeface="Arial Black" panose="020B0A04020102020204" pitchFamily="34" charset="0"/>
              <a:cs typeface="Arial"/>
            </a:endParaRPr>
          </a:p>
          <a:p>
            <a:pPr marL="12700">
              <a:lnSpc>
                <a:spcPct val="100000"/>
              </a:lnSpc>
              <a:spcBef>
                <a:spcPts val="10"/>
              </a:spcBef>
            </a:pPr>
            <a:r>
              <a:rPr sz="1050" b="1" u="sng" spc="-60" dirty="0">
                <a:uFill>
                  <a:solidFill>
                    <a:srgbClr val="000000"/>
                  </a:solidFill>
                </a:uFill>
                <a:latin typeface="Arial Black" panose="020B0A04020102020204" pitchFamily="34" charset="0"/>
                <a:cs typeface="Arial"/>
                <a:hlinkClick r:id="rId3"/>
              </a:rPr>
              <a:t>Melissa </a:t>
            </a:r>
            <a:r>
              <a:rPr sz="1050" b="1" u="sng" spc="-70" dirty="0">
                <a:uFill>
                  <a:solidFill>
                    <a:srgbClr val="000000"/>
                  </a:solidFill>
                </a:uFill>
                <a:latin typeface="Arial Black" panose="020B0A04020102020204" pitchFamily="34" charset="0"/>
                <a:cs typeface="Arial"/>
                <a:hlinkClick r:id="rId3"/>
              </a:rPr>
              <a:t>Ylanan </a:t>
            </a:r>
            <a:r>
              <a:rPr sz="1050" b="1" u="sng" spc="-40" dirty="0">
                <a:uFill>
                  <a:solidFill>
                    <a:srgbClr val="000000"/>
                  </a:solidFill>
                </a:uFill>
                <a:latin typeface="Arial Black" panose="020B0A04020102020204" pitchFamily="34" charset="0"/>
                <a:cs typeface="Arial"/>
                <a:hlinkClick r:id="rId3"/>
              </a:rPr>
              <a:t>Moran</a:t>
            </a:r>
            <a:r>
              <a:rPr sz="1050" b="1" spc="-40" dirty="0">
                <a:latin typeface="Arial Black" panose="020B0A04020102020204" pitchFamily="34" charset="0"/>
                <a:cs typeface="Arial"/>
                <a:hlinkClick r:id="rId3"/>
              </a:rPr>
              <a:t> </a:t>
            </a:r>
            <a:r>
              <a:rPr sz="1050" b="1" spc="-80" dirty="0">
                <a:latin typeface="Arial Black" panose="020B0A04020102020204" pitchFamily="34" charset="0"/>
                <a:cs typeface="Arial"/>
              </a:rPr>
              <a:t>Your </a:t>
            </a:r>
            <a:r>
              <a:rPr sz="1050" b="1" spc="-65" dirty="0">
                <a:latin typeface="Arial Black" panose="020B0A04020102020204" pitchFamily="34" charset="0"/>
                <a:cs typeface="Arial"/>
              </a:rPr>
              <a:t>dad </a:t>
            </a:r>
            <a:r>
              <a:rPr sz="1050" b="1" spc="-90" dirty="0">
                <a:latin typeface="Arial Black" panose="020B0A04020102020204" pitchFamily="34" charset="0"/>
                <a:cs typeface="Arial"/>
              </a:rPr>
              <a:t>is </a:t>
            </a:r>
            <a:r>
              <a:rPr sz="1050" b="1" spc="-75" dirty="0">
                <a:latin typeface="Arial Black" panose="020B0A04020102020204" pitchFamily="34" charset="0"/>
                <a:cs typeface="Arial"/>
              </a:rPr>
              <a:t>my</a:t>
            </a:r>
            <a:r>
              <a:rPr sz="1050" b="1" spc="70" dirty="0">
                <a:latin typeface="Arial Black" panose="020B0A04020102020204" pitchFamily="34" charset="0"/>
                <a:cs typeface="Arial"/>
              </a:rPr>
              <a:t> </a:t>
            </a:r>
            <a:r>
              <a:rPr sz="1050" b="1" spc="-45" dirty="0">
                <a:latin typeface="Arial Black" panose="020B0A04020102020204" pitchFamily="34" charset="0"/>
                <a:cs typeface="Arial"/>
              </a:rPr>
              <a:t>idol!</a:t>
            </a:r>
            <a:endParaRPr sz="1050" dirty="0">
              <a:latin typeface="Arial Black" panose="020B0A04020102020204" pitchFamily="34" charset="0"/>
              <a:cs typeface="Arial"/>
            </a:endParaRPr>
          </a:p>
          <a:p>
            <a:pPr marL="12700" marR="5080">
              <a:lnSpc>
                <a:spcPct val="101099"/>
              </a:lnSpc>
              <a:spcBef>
                <a:spcPts val="15"/>
              </a:spcBef>
            </a:pPr>
            <a:r>
              <a:rPr sz="1050" b="1" u="sng" spc="-65" dirty="0">
                <a:uFill>
                  <a:solidFill>
                    <a:srgbClr val="000000"/>
                  </a:solidFill>
                </a:uFill>
                <a:latin typeface="Arial Black" panose="020B0A04020102020204" pitchFamily="34" charset="0"/>
                <a:cs typeface="Arial"/>
                <a:hlinkClick r:id="rId4"/>
              </a:rPr>
              <a:t>Bonville </a:t>
            </a:r>
            <a:r>
              <a:rPr sz="1050" b="1" u="sng" spc="-75" dirty="0">
                <a:uFill>
                  <a:solidFill>
                    <a:srgbClr val="000000"/>
                  </a:solidFill>
                </a:uFill>
                <a:latin typeface="Arial Black" panose="020B0A04020102020204" pitchFamily="34" charset="0"/>
                <a:cs typeface="Arial"/>
                <a:hlinkClick r:id="rId4"/>
              </a:rPr>
              <a:t>Bowen </a:t>
            </a:r>
            <a:r>
              <a:rPr sz="1050" b="1" u="sng" spc="-70" dirty="0">
                <a:uFill>
                  <a:solidFill>
                    <a:srgbClr val="000000"/>
                  </a:solidFill>
                </a:uFill>
                <a:latin typeface="Arial Black" panose="020B0A04020102020204" pitchFamily="34" charset="0"/>
                <a:cs typeface="Arial"/>
                <a:hlinkClick r:id="rId4"/>
              </a:rPr>
              <a:t>Tina </a:t>
            </a:r>
            <a:r>
              <a:rPr sz="1050" b="1" u="sng" spc="-75" dirty="0">
                <a:uFill>
                  <a:solidFill>
                    <a:srgbClr val="000000"/>
                  </a:solidFill>
                </a:uFill>
                <a:latin typeface="Arial Black" panose="020B0A04020102020204" pitchFamily="34" charset="0"/>
                <a:cs typeface="Arial"/>
                <a:hlinkClick r:id="rId4"/>
              </a:rPr>
              <a:t>Price</a:t>
            </a:r>
            <a:r>
              <a:rPr sz="1050" b="1" spc="-75" dirty="0">
                <a:latin typeface="Arial Black" panose="020B0A04020102020204" pitchFamily="34" charset="0"/>
                <a:cs typeface="Arial"/>
                <a:hlinkClick r:id="rId4"/>
              </a:rPr>
              <a:t> </a:t>
            </a:r>
            <a:r>
              <a:rPr sz="1050" b="1" spc="-40" dirty="0">
                <a:latin typeface="Arial Black" panose="020B0A04020102020204" pitchFamily="34" charset="0"/>
                <a:cs typeface="Arial"/>
              </a:rPr>
              <a:t>What </a:t>
            </a:r>
            <a:r>
              <a:rPr sz="1050" b="1" spc="-65" dirty="0">
                <a:latin typeface="Arial Black" panose="020B0A04020102020204" pitchFamily="34" charset="0"/>
                <a:cs typeface="Arial"/>
              </a:rPr>
              <a:t>an </a:t>
            </a:r>
            <a:r>
              <a:rPr sz="1050" b="1" spc="-75" dirty="0">
                <a:latin typeface="Arial Black" panose="020B0A04020102020204" pitchFamily="34" charset="0"/>
                <a:cs typeface="Arial"/>
              </a:rPr>
              <a:t>amazing </a:t>
            </a:r>
            <a:r>
              <a:rPr sz="1050" b="1" spc="-50" dirty="0">
                <a:latin typeface="Arial Black" panose="020B0A04020102020204" pitchFamily="34" charset="0"/>
                <a:cs typeface="Arial"/>
              </a:rPr>
              <a:t>man.. </a:t>
            </a:r>
            <a:r>
              <a:rPr sz="1050" b="1" spc="-15" dirty="0">
                <a:latin typeface="Arial Black" panose="020B0A04020102020204" pitchFamily="34" charset="0"/>
                <a:cs typeface="Arial"/>
              </a:rPr>
              <a:t>I </a:t>
            </a:r>
            <a:r>
              <a:rPr sz="1050" b="1" spc="-70" dirty="0">
                <a:latin typeface="Arial Black" panose="020B0A04020102020204" pitchFamily="34" charset="0"/>
                <a:cs typeface="Arial"/>
              </a:rPr>
              <a:t>hope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have </a:t>
            </a:r>
            <a:r>
              <a:rPr sz="1050" b="1" spc="-85" dirty="0">
                <a:latin typeface="Arial Black" panose="020B0A04020102020204" pitchFamily="34" charset="0"/>
                <a:cs typeface="Arial"/>
              </a:rPr>
              <a:t>his </a:t>
            </a:r>
            <a:r>
              <a:rPr sz="1050" b="1" spc="-70" dirty="0">
                <a:latin typeface="Arial Black" panose="020B0A04020102020204" pitchFamily="34" charset="0"/>
                <a:cs typeface="Arial"/>
              </a:rPr>
              <a:t>energy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enthusiasm </a:t>
            </a:r>
            <a:r>
              <a:rPr sz="1050" b="1" spc="-55" dirty="0">
                <a:latin typeface="Arial Black" panose="020B0A04020102020204" pitchFamily="34" charset="0"/>
                <a:cs typeface="Arial"/>
              </a:rPr>
              <a:t>when </a:t>
            </a:r>
            <a:r>
              <a:rPr sz="1050" b="1" spc="-15" dirty="0">
                <a:latin typeface="Arial Black" panose="020B0A04020102020204" pitchFamily="34" charset="0"/>
                <a:cs typeface="Arial"/>
              </a:rPr>
              <a:t>I </a:t>
            </a:r>
            <a:r>
              <a:rPr sz="1050" b="1" spc="-70" dirty="0">
                <a:latin typeface="Arial Black" panose="020B0A04020102020204" pitchFamily="34" charset="0"/>
                <a:cs typeface="Arial"/>
              </a:rPr>
              <a:t>reach </a:t>
            </a:r>
            <a:r>
              <a:rPr sz="1050" b="1" spc="-85" dirty="0">
                <a:latin typeface="Arial Black" panose="020B0A04020102020204" pitchFamily="34" charset="0"/>
                <a:cs typeface="Arial"/>
              </a:rPr>
              <a:t>his </a:t>
            </a:r>
            <a:r>
              <a:rPr sz="1050" b="1" spc="-45" dirty="0">
                <a:latin typeface="Arial Black" panose="020B0A04020102020204" pitchFamily="34" charset="0"/>
                <a:cs typeface="Arial"/>
              </a:rPr>
              <a:t>age.... </a:t>
            </a:r>
            <a:r>
              <a:rPr sz="1050" b="1" spc="-85" dirty="0">
                <a:latin typeface="Arial Black" panose="020B0A04020102020204" pitchFamily="34" charset="0"/>
                <a:cs typeface="Arial"/>
              </a:rPr>
              <a:t>Love </a:t>
            </a:r>
            <a:r>
              <a:rPr sz="1050" b="1" spc="-65" dirty="0">
                <a:latin typeface="Arial Black" panose="020B0A04020102020204" pitchFamily="34" charset="0"/>
                <a:cs typeface="Arial"/>
              </a:rPr>
              <a:t>and  </a:t>
            </a:r>
            <a:r>
              <a:rPr sz="1050" b="1" spc="-90" dirty="0">
                <a:latin typeface="Arial Black" panose="020B0A04020102020204" pitchFamily="34" charset="0"/>
                <a:cs typeface="Arial"/>
              </a:rPr>
              <a:t>God bless</a:t>
            </a:r>
            <a:r>
              <a:rPr sz="1050" b="1" spc="-20" dirty="0">
                <a:latin typeface="Arial Black" panose="020B0A04020102020204" pitchFamily="34" charset="0"/>
                <a:cs typeface="Arial"/>
              </a:rPr>
              <a:t> </a:t>
            </a:r>
            <a:r>
              <a:rPr sz="1050" b="1" spc="-75" dirty="0">
                <a:latin typeface="Arial Black" panose="020B0A04020102020204" pitchFamily="34" charset="0"/>
                <a:cs typeface="Arial"/>
              </a:rPr>
              <a:t>Frank</a:t>
            </a:r>
            <a:endParaRPr sz="1050" dirty="0">
              <a:latin typeface="Arial Black" panose="020B0A04020102020204" pitchFamily="34" charset="0"/>
              <a:cs typeface="Arial"/>
            </a:endParaRPr>
          </a:p>
          <a:p>
            <a:pPr marL="12700" marR="2953385">
              <a:lnSpc>
                <a:spcPct val="101099"/>
              </a:lnSpc>
              <a:spcBef>
                <a:spcPts val="10"/>
              </a:spcBef>
            </a:pPr>
            <a:r>
              <a:rPr sz="1050" b="1" u="sng" spc="-100" dirty="0">
                <a:uFill>
                  <a:solidFill>
                    <a:srgbClr val="000000"/>
                  </a:solidFill>
                </a:uFill>
                <a:latin typeface="Arial Black" panose="020B0A04020102020204" pitchFamily="34" charset="0"/>
                <a:cs typeface="Arial"/>
                <a:hlinkClick r:id="rId5"/>
              </a:rPr>
              <a:t>Jules </a:t>
            </a:r>
            <a:r>
              <a:rPr sz="1050" b="1" u="sng" spc="-60" dirty="0">
                <a:uFill>
                  <a:solidFill>
                    <a:srgbClr val="000000"/>
                  </a:solidFill>
                </a:uFill>
                <a:latin typeface="Arial Black" panose="020B0A04020102020204" pitchFamily="34" charset="0"/>
                <a:cs typeface="Arial"/>
                <a:hlinkClick r:id="rId5"/>
              </a:rPr>
              <a:t>Dela </a:t>
            </a:r>
            <a:r>
              <a:rPr sz="1050" b="1" u="sng" spc="-65" dirty="0">
                <a:uFill>
                  <a:solidFill>
                    <a:srgbClr val="000000"/>
                  </a:solidFill>
                </a:uFill>
                <a:latin typeface="Arial Black" panose="020B0A04020102020204" pitchFamily="34" charset="0"/>
                <a:cs typeface="Arial"/>
                <a:hlinkClick r:id="rId5"/>
              </a:rPr>
              <a:t>Fuente</a:t>
            </a:r>
            <a:r>
              <a:rPr sz="1050" b="1" spc="-65" dirty="0">
                <a:latin typeface="Arial Black" panose="020B0A04020102020204" pitchFamily="34" charset="0"/>
                <a:cs typeface="Arial"/>
                <a:hlinkClick r:id="rId5"/>
              </a:rPr>
              <a:t> </a:t>
            </a:r>
            <a:r>
              <a:rPr sz="1050" b="1" spc="-75" dirty="0">
                <a:latin typeface="Arial Black" panose="020B0A04020102020204" pitchFamily="34" charset="0"/>
                <a:cs typeface="Arial"/>
              </a:rPr>
              <a:t>Praying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your </a:t>
            </a:r>
            <a:r>
              <a:rPr sz="1050" b="1" spc="-45" dirty="0">
                <a:latin typeface="Arial Black" panose="020B0A04020102020204" pitchFamily="34" charset="0"/>
                <a:cs typeface="Arial"/>
              </a:rPr>
              <a:t>health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safety Tito </a:t>
            </a:r>
            <a:r>
              <a:rPr sz="1050" b="1" spc="-65" dirty="0">
                <a:latin typeface="Arial Black" panose="020B0A04020102020204" pitchFamily="34" charset="0"/>
                <a:cs typeface="Arial"/>
              </a:rPr>
              <a:t>Frank.  </a:t>
            </a:r>
            <a:r>
              <a:rPr sz="1050" b="1" u="sng" spc="-75" dirty="0">
                <a:uFill>
                  <a:solidFill>
                    <a:srgbClr val="000000"/>
                  </a:solidFill>
                </a:uFill>
                <a:latin typeface="Arial Black" panose="020B0A04020102020204" pitchFamily="34" charset="0"/>
                <a:cs typeface="Arial"/>
                <a:hlinkClick r:id="rId6"/>
              </a:rPr>
              <a:t>Denise </a:t>
            </a:r>
            <a:r>
              <a:rPr sz="1050" b="1" u="sng" spc="15" dirty="0">
                <a:uFill>
                  <a:solidFill>
                    <a:srgbClr val="000000"/>
                  </a:solidFill>
                </a:uFill>
                <a:latin typeface="Arial Black" panose="020B0A04020102020204" pitchFamily="34" charset="0"/>
                <a:cs typeface="Arial"/>
                <a:hlinkClick r:id="rId6"/>
              </a:rPr>
              <a:t>M. </a:t>
            </a:r>
            <a:r>
              <a:rPr sz="1050" b="1" u="sng" spc="-55" dirty="0">
                <a:uFill>
                  <a:solidFill>
                    <a:srgbClr val="000000"/>
                  </a:solidFill>
                </a:uFill>
                <a:latin typeface="Arial Black" panose="020B0A04020102020204" pitchFamily="34" charset="0"/>
                <a:cs typeface="Arial"/>
                <a:hlinkClick r:id="rId6"/>
              </a:rPr>
              <a:t>Weldon</a:t>
            </a:r>
            <a:r>
              <a:rPr sz="1050" b="1" spc="-55" dirty="0">
                <a:latin typeface="Arial Black" panose="020B0A04020102020204" pitchFamily="34" charset="0"/>
                <a:cs typeface="Arial"/>
                <a:hlinkClick r:id="rId6"/>
              </a:rPr>
              <a:t> </a:t>
            </a:r>
            <a:r>
              <a:rPr sz="1050" b="1" spc="-40" dirty="0">
                <a:latin typeface="Arial Black" panose="020B0A04020102020204" pitchFamily="34" charset="0"/>
                <a:cs typeface="Arial"/>
              </a:rPr>
              <a:t>What </a:t>
            </a:r>
            <a:r>
              <a:rPr sz="1050" b="1" spc="-50" dirty="0">
                <a:latin typeface="Arial Black" panose="020B0A04020102020204" pitchFamily="34" charset="0"/>
                <a:cs typeface="Arial"/>
              </a:rPr>
              <a:t>wonderful </a:t>
            </a:r>
            <a:r>
              <a:rPr sz="1050" b="1" spc="-75" dirty="0">
                <a:latin typeface="Arial Black" panose="020B0A04020102020204" pitchFamily="34" charset="0"/>
                <a:cs typeface="Arial"/>
              </a:rPr>
              <a:t>purpose</a:t>
            </a:r>
            <a:r>
              <a:rPr sz="1050" b="1" spc="-95" dirty="0">
                <a:latin typeface="Arial Black" panose="020B0A04020102020204" pitchFamily="34" charset="0"/>
                <a:cs typeface="Arial"/>
              </a:rPr>
              <a:t> </a:t>
            </a:r>
            <a:r>
              <a:rPr sz="1050" b="1" spc="-70" dirty="0">
                <a:latin typeface="Arial Black" panose="020B0A04020102020204" pitchFamily="34" charset="0"/>
                <a:cs typeface="Arial"/>
              </a:rPr>
              <a:t>JoAnn!!!</a:t>
            </a:r>
            <a:endParaRPr sz="1050" dirty="0">
              <a:latin typeface="Arial Black" panose="020B0A04020102020204" pitchFamily="34" charset="0"/>
              <a:cs typeface="Arial"/>
            </a:endParaRPr>
          </a:p>
          <a:p>
            <a:pPr marL="12700" marR="2988945">
              <a:lnSpc>
                <a:spcPct val="102200"/>
              </a:lnSpc>
            </a:pPr>
            <a:r>
              <a:rPr sz="1050" b="1" u="sng" spc="-80" dirty="0">
                <a:uFill>
                  <a:solidFill>
                    <a:srgbClr val="000000"/>
                  </a:solidFill>
                </a:uFill>
                <a:latin typeface="Arial Black" panose="020B0A04020102020204" pitchFamily="34" charset="0"/>
                <a:cs typeface="Arial"/>
                <a:hlinkClick r:id="rId7"/>
              </a:rPr>
              <a:t>Cecile </a:t>
            </a:r>
            <a:r>
              <a:rPr sz="1050" b="1" u="sng" spc="-50" dirty="0">
                <a:uFill>
                  <a:solidFill>
                    <a:srgbClr val="000000"/>
                  </a:solidFill>
                </a:uFill>
                <a:latin typeface="Arial Black" panose="020B0A04020102020204" pitchFamily="34" charset="0"/>
                <a:cs typeface="Arial"/>
                <a:hlinkClick r:id="rId7"/>
              </a:rPr>
              <a:t>Maica </a:t>
            </a:r>
            <a:r>
              <a:rPr sz="1050" b="1" u="sng" spc="-75" dirty="0">
                <a:uFill>
                  <a:solidFill>
                    <a:srgbClr val="000000"/>
                  </a:solidFill>
                </a:uFill>
                <a:latin typeface="Arial Black" panose="020B0A04020102020204" pitchFamily="34" charset="0"/>
                <a:cs typeface="Arial"/>
                <a:hlinkClick r:id="rId7"/>
              </a:rPr>
              <a:t>Fernandez</a:t>
            </a:r>
            <a:r>
              <a:rPr sz="1050" b="1" spc="-75" dirty="0">
                <a:latin typeface="Arial Black" panose="020B0A04020102020204" pitchFamily="34" charset="0"/>
                <a:cs typeface="Arial"/>
                <a:hlinkClick r:id="rId7"/>
              </a:rPr>
              <a:t> </a:t>
            </a:r>
            <a:r>
              <a:rPr sz="1050" b="1" spc="-110" dirty="0">
                <a:latin typeface="Arial Black" panose="020B0A04020102020204" pitchFamily="34" charset="0"/>
                <a:cs typeface="Arial"/>
              </a:rPr>
              <a:t>Such </a:t>
            </a:r>
            <a:r>
              <a:rPr sz="1050" b="1" spc="-60" dirty="0">
                <a:latin typeface="Arial Black" panose="020B0A04020102020204" pitchFamily="34" charset="0"/>
                <a:cs typeface="Arial"/>
              </a:rPr>
              <a:t>a </a:t>
            </a:r>
            <a:r>
              <a:rPr sz="1050" b="1" spc="-85" dirty="0">
                <a:latin typeface="Arial Black" panose="020B0A04020102020204" pitchFamily="34" charset="0"/>
                <a:cs typeface="Arial"/>
              </a:rPr>
              <a:t>blessing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dad </a:t>
            </a:r>
            <a:r>
              <a:rPr sz="1050" b="1" spc="-50" dirty="0">
                <a:latin typeface="Arial Black" panose="020B0A04020102020204" pitchFamily="34" charset="0"/>
                <a:cs typeface="Arial"/>
              </a:rPr>
              <a:t>like him! </a:t>
            </a:r>
            <a:r>
              <a:rPr lang="en-PH" sz="1050" b="1" spc="-50" dirty="0">
                <a:latin typeface="Arial Black" panose="020B0A04020102020204" pitchFamily="34" charset="0"/>
                <a:cs typeface="Arial"/>
              </a:rPr>
              <a:t> </a:t>
            </a:r>
            <a:r>
              <a:rPr sz="1050" b="1" u="sng" spc="-114" dirty="0">
                <a:uFill>
                  <a:solidFill>
                    <a:srgbClr val="000000"/>
                  </a:solidFill>
                </a:uFill>
                <a:latin typeface="Arial Black" panose="020B0A04020102020204" pitchFamily="34" charset="0"/>
                <a:cs typeface="Arial"/>
                <a:hlinkClick r:id="rId8"/>
              </a:rPr>
              <a:t> </a:t>
            </a:r>
            <a:r>
              <a:rPr lang="en-PH" sz="1050" b="1" u="sng" spc="-114" dirty="0">
                <a:uFill>
                  <a:solidFill>
                    <a:srgbClr val="000000"/>
                  </a:solidFill>
                </a:uFill>
                <a:latin typeface="Arial Black" panose="020B0A04020102020204" pitchFamily="34" charset="0"/>
                <a:cs typeface="Arial"/>
                <a:hlinkClick r:id="rId8"/>
              </a:rPr>
              <a:t>Jon </a:t>
            </a:r>
            <a:r>
              <a:rPr sz="1050" b="1" u="sng" spc="-95" dirty="0">
                <a:uFill>
                  <a:solidFill>
                    <a:srgbClr val="000000"/>
                  </a:solidFill>
                </a:uFill>
                <a:latin typeface="Arial Black" panose="020B0A04020102020204" pitchFamily="34" charset="0"/>
                <a:cs typeface="Arial"/>
                <a:hlinkClick r:id="rId8"/>
              </a:rPr>
              <a:t>Jena</a:t>
            </a:r>
            <a:r>
              <a:rPr sz="1050" b="1" spc="-95" dirty="0">
                <a:latin typeface="Arial Black" panose="020B0A04020102020204" pitchFamily="34" charset="0"/>
                <a:cs typeface="Arial"/>
                <a:hlinkClick r:id="rId8"/>
              </a:rPr>
              <a:t> </a:t>
            </a:r>
            <a:r>
              <a:rPr sz="1050" b="1" spc="-90" dirty="0">
                <a:latin typeface="Arial Black" panose="020B0A04020102020204" pitchFamily="34" charset="0"/>
                <a:cs typeface="Arial"/>
              </a:rPr>
              <a:t>God </a:t>
            </a:r>
            <a:r>
              <a:rPr sz="1050" b="1" spc="-60" dirty="0">
                <a:latin typeface="Arial Black" panose="020B0A04020102020204" pitchFamily="34" charset="0"/>
                <a:cs typeface="Arial"/>
              </a:rPr>
              <a:t>be </a:t>
            </a:r>
            <a:r>
              <a:rPr sz="1050" b="1" spc="-35" dirty="0">
                <a:latin typeface="Arial Black" panose="020B0A04020102020204" pitchFamily="34" charset="0"/>
                <a:cs typeface="Arial"/>
              </a:rPr>
              <a:t>with </a:t>
            </a:r>
            <a:r>
              <a:rPr sz="1050" b="1" spc="-70" dirty="0">
                <a:latin typeface="Arial Black" panose="020B0A04020102020204" pitchFamily="34" charset="0"/>
                <a:cs typeface="Arial"/>
              </a:rPr>
              <a:t>you Uncle</a:t>
            </a:r>
            <a:r>
              <a:rPr sz="1050" b="1" spc="-165" dirty="0">
                <a:latin typeface="Arial Black" panose="020B0A04020102020204" pitchFamily="34" charset="0"/>
                <a:cs typeface="Arial"/>
              </a:rPr>
              <a:t> </a:t>
            </a:r>
            <a:r>
              <a:rPr sz="1050" b="1" spc="-65" dirty="0">
                <a:latin typeface="Arial Black" panose="020B0A04020102020204" pitchFamily="34" charset="0"/>
                <a:cs typeface="Arial"/>
              </a:rPr>
              <a:t>Frank.</a:t>
            </a:r>
            <a:endParaRPr sz="1050" dirty="0">
              <a:latin typeface="Arial Black" panose="020B0A04020102020204" pitchFamily="34" charset="0"/>
              <a:cs typeface="Arial"/>
            </a:endParaRPr>
          </a:p>
          <a:p>
            <a:pPr marL="12700">
              <a:lnSpc>
                <a:spcPct val="100000"/>
              </a:lnSpc>
              <a:spcBef>
                <a:spcPts val="15"/>
              </a:spcBef>
            </a:pPr>
            <a:r>
              <a:rPr sz="1050" b="1" u="sng" spc="-80" dirty="0">
                <a:uFill>
                  <a:solidFill>
                    <a:srgbClr val="000000"/>
                  </a:solidFill>
                </a:uFill>
                <a:latin typeface="Arial Black" panose="020B0A04020102020204" pitchFamily="34" charset="0"/>
                <a:cs typeface="Arial"/>
                <a:hlinkClick r:id="rId9"/>
              </a:rPr>
              <a:t>Betsy </a:t>
            </a:r>
            <a:r>
              <a:rPr sz="1050" b="1" u="sng" spc="-60" dirty="0">
                <a:uFill>
                  <a:solidFill>
                    <a:srgbClr val="000000"/>
                  </a:solidFill>
                </a:uFill>
                <a:latin typeface="Arial Black" panose="020B0A04020102020204" pitchFamily="34" charset="0"/>
                <a:cs typeface="Arial"/>
                <a:hlinkClick r:id="rId9"/>
              </a:rPr>
              <a:t>de </a:t>
            </a:r>
            <a:r>
              <a:rPr sz="1050" b="1" u="sng" spc="-50" dirty="0">
                <a:uFill>
                  <a:solidFill>
                    <a:srgbClr val="000000"/>
                  </a:solidFill>
                </a:uFill>
                <a:latin typeface="Arial Black" panose="020B0A04020102020204" pitchFamily="34" charset="0"/>
                <a:cs typeface="Arial"/>
                <a:hlinkClick r:id="rId9"/>
              </a:rPr>
              <a:t>la </a:t>
            </a:r>
            <a:r>
              <a:rPr sz="1050" b="1" u="sng" spc="-65" dirty="0">
                <a:uFill>
                  <a:solidFill>
                    <a:srgbClr val="000000"/>
                  </a:solidFill>
                </a:uFill>
                <a:latin typeface="Arial Black" panose="020B0A04020102020204" pitchFamily="34" charset="0"/>
                <a:cs typeface="Arial"/>
                <a:hlinkClick r:id="rId9"/>
              </a:rPr>
              <a:t>Fuente</a:t>
            </a:r>
            <a:r>
              <a:rPr sz="1050" b="1" spc="-65" dirty="0">
                <a:latin typeface="Arial Black" panose="020B0A04020102020204" pitchFamily="34" charset="0"/>
                <a:cs typeface="Arial"/>
                <a:hlinkClick r:id="rId9"/>
              </a:rPr>
              <a:t> </a:t>
            </a:r>
            <a:r>
              <a:rPr sz="1050" b="1" spc="-15" dirty="0">
                <a:latin typeface="Arial Black" panose="020B0A04020102020204" pitchFamily="34" charset="0"/>
                <a:cs typeface="Arial"/>
              </a:rPr>
              <a:t>I </a:t>
            </a:r>
            <a:r>
              <a:rPr sz="1050" b="1" spc="-60" dirty="0">
                <a:latin typeface="Arial Black" panose="020B0A04020102020204" pitchFamily="34" charset="0"/>
                <a:cs typeface="Arial"/>
              </a:rPr>
              <a:t>love you, </a:t>
            </a:r>
            <a:r>
              <a:rPr sz="1050" b="1" spc="-50" dirty="0">
                <a:latin typeface="Arial Black" panose="020B0A04020102020204" pitchFamily="34" charset="0"/>
                <a:cs typeface="Arial"/>
              </a:rPr>
              <a:t>Tito </a:t>
            </a:r>
            <a:r>
              <a:rPr sz="1050" b="1" spc="-60" dirty="0">
                <a:latin typeface="Arial Black" panose="020B0A04020102020204" pitchFamily="34" charset="0"/>
                <a:cs typeface="Arial"/>
              </a:rPr>
              <a:t>Frankie! </a:t>
            </a:r>
            <a:r>
              <a:rPr sz="1050" b="1" spc="-40" dirty="0">
                <a:latin typeface="Arial Black" panose="020B0A04020102020204" pitchFamily="34" charset="0"/>
                <a:cs typeface="Arial"/>
              </a:rPr>
              <a:t>What </a:t>
            </a:r>
            <a:r>
              <a:rPr sz="1050" b="1" spc="-60" dirty="0">
                <a:latin typeface="Arial Black" panose="020B0A04020102020204" pitchFamily="34" charset="0"/>
                <a:cs typeface="Arial"/>
              </a:rPr>
              <a:t>a </a:t>
            </a:r>
            <a:r>
              <a:rPr sz="1050" b="1" spc="-50" dirty="0">
                <a:latin typeface="Arial Black" panose="020B0A04020102020204" pitchFamily="34" charset="0"/>
                <a:cs typeface="Arial"/>
              </a:rPr>
              <a:t>wonderful </a:t>
            </a:r>
            <a:r>
              <a:rPr sz="1050" b="1" spc="-55" dirty="0">
                <a:latin typeface="Arial Black" panose="020B0A04020102020204" pitchFamily="34" charset="0"/>
                <a:cs typeface="Arial"/>
              </a:rPr>
              <a:t>inspiration </a:t>
            </a:r>
            <a:r>
              <a:rPr sz="1050" b="1" spc="-75" dirty="0">
                <a:latin typeface="Arial Black" panose="020B0A04020102020204" pitchFamily="34" charset="0"/>
                <a:cs typeface="Arial"/>
              </a:rPr>
              <a:t>you </a:t>
            </a:r>
            <a:r>
              <a:rPr sz="1050" b="1" spc="-45" dirty="0">
                <a:latin typeface="Arial Black" panose="020B0A04020102020204" pitchFamily="34" charset="0"/>
                <a:cs typeface="Arial"/>
              </a:rPr>
              <a:t>are of </a:t>
            </a:r>
            <a:r>
              <a:rPr sz="1050" b="1" spc="-60" dirty="0">
                <a:latin typeface="Arial Black" panose="020B0A04020102020204" pitchFamily="34" charset="0"/>
                <a:cs typeface="Arial"/>
              </a:rPr>
              <a:t>love </a:t>
            </a:r>
            <a:r>
              <a:rPr sz="1050" b="1" spc="-65" dirty="0">
                <a:latin typeface="Arial Black" panose="020B0A04020102020204" pitchFamily="34" charset="0"/>
                <a:cs typeface="Arial"/>
              </a:rPr>
              <a:t>and </a:t>
            </a:r>
            <a:r>
              <a:rPr sz="1050" b="1" spc="-35" dirty="0">
                <a:latin typeface="Arial Black" panose="020B0A04020102020204" pitchFamily="34" charset="0"/>
                <a:cs typeface="Arial"/>
              </a:rPr>
              <a:t>faith </a:t>
            </a:r>
            <a:r>
              <a:rPr sz="1050" b="1" spc="-30" dirty="0">
                <a:latin typeface="Arial Black" panose="020B0A04020102020204" pitchFamily="34" charset="0"/>
                <a:cs typeface="Arial"/>
              </a:rPr>
              <a:t>to </a:t>
            </a:r>
            <a:r>
              <a:rPr sz="1050" b="1" spc="-40" dirty="0">
                <a:latin typeface="Arial Black" panose="020B0A04020102020204" pitchFamily="34" charset="0"/>
                <a:cs typeface="Arial"/>
              </a:rPr>
              <a:t>all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us! Praying </a:t>
            </a:r>
            <a:r>
              <a:rPr sz="1050" b="1" spc="-40" dirty="0">
                <a:latin typeface="Arial Black" panose="020B0A04020102020204" pitchFamily="34" charset="0"/>
                <a:cs typeface="Arial"/>
              </a:rPr>
              <a:t>for</a:t>
            </a:r>
            <a:r>
              <a:rPr sz="1050" b="1" spc="-25" dirty="0">
                <a:latin typeface="Arial Black" panose="020B0A04020102020204" pitchFamily="34" charset="0"/>
                <a:cs typeface="Arial"/>
              </a:rPr>
              <a:t> </a:t>
            </a:r>
            <a:r>
              <a:rPr sz="1050" b="1" spc="-60" dirty="0">
                <a:latin typeface="Arial Black" panose="020B0A04020102020204" pitchFamily="34" charset="0"/>
                <a:cs typeface="Arial"/>
              </a:rPr>
              <a:t>you!</a:t>
            </a:r>
            <a:endParaRPr sz="1050" dirty="0">
              <a:latin typeface="Arial Black" panose="020B0A04020102020204" pitchFamily="34" charset="0"/>
              <a:cs typeface="Arial"/>
            </a:endParaRPr>
          </a:p>
          <a:p>
            <a:pPr marL="12700">
              <a:lnSpc>
                <a:spcPct val="100000"/>
              </a:lnSpc>
              <a:spcBef>
                <a:spcPts val="130"/>
              </a:spcBef>
            </a:pPr>
            <a:r>
              <a:rPr sz="1050" b="1" spc="-90" dirty="0">
                <a:latin typeface="Arial Black" panose="020B0A04020102020204" pitchFamily="34" charset="0"/>
                <a:cs typeface="Arial"/>
              </a:rPr>
              <a:t>God bless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keep</a:t>
            </a:r>
            <a:r>
              <a:rPr sz="1050" b="1" spc="30" dirty="0">
                <a:latin typeface="Arial Black" panose="020B0A04020102020204" pitchFamily="34" charset="0"/>
                <a:cs typeface="Arial"/>
              </a:rPr>
              <a:t> </a:t>
            </a:r>
            <a:r>
              <a:rPr sz="1050" b="1" spc="-35" dirty="0">
                <a:latin typeface="Arial Black" panose="020B0A04020102020204" pitchFamily="34" charset="0"/>
                <a:cs typeface="Arial"/>
              </a:rPr>
              <a:t>you!!!!</a:t>
            </a:r>
            <a:r>
              <a:rPr sz="1050" b="1" spc="-254" dirty="0">
                <a:latin typeface="Arial Black" panose="020B0A04020102020204" pitchFamily="34" charset="0"/>
                <a:cs typeface="Arial"/>
              </a:rPr>
              <a:t> </a:t>
            </a:r>
            <a:r>
              <a:rPr sz="1050" b="1" spc="-254" dirty="0">
                <a:solidFill>
                  <a:srgbClr val="FFC73C"/>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D38B00"/>
                </a:solidFill>
                <a:latin typeface="Arial Black" panose="020B0A04020102020204" pitchFamily="34" charset="0"/>
                <a:cs typeface="Arial"/>
              </a:rPr>
              <a:t> </a:t>
            </a:r>
            <a:r>
              <a:rPr sz="1050" b="1" spc="994" dirty="0">
                <a:solidFill>
                  <a:srgbClr val="EF3917"/>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D7AF93"/>
                </a:solidFill>
                <a:latin typeface="Arial Black" panose="020B0A04020102020204" pitchFamily="34" charset="0"/>
                <a:cs typeface="Arial"/>
              </a:rPr>
              <a:t> </a:t>
            </a:r>
            <a:r>
              <a:rPr sz="1050" b="1" spc="860" dirty="0">
                <a:solidFill>
                  <a:srgbClr val="8E552D"/>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3995DD"/>
                </a:solidFill>
                <a:latin typeface="Arial Black" panose="020B0A04020102020204" pitchFamily="34" charset="0"/>
                <a:cs typeface="Arial"/>
              </a:rPr>
              <a:t> </a:t>
            </a:r>
            <a:r>
              <a:rPr sz="1050" b="1" spc="-254" dirty="0">
                <a:solidFill>
                  <a:srgbClr val="8E552D"/>
                </a:solidFill>
                <a:latin typeface="Arial Black" panose="020B0A04020102020204" pitchFamily="34" charset="0"/>
                <a:cs typeface="Arial"/>
              </a:rPr>
              <a:t> </a:t>
            </a:r>
            <a:r>
              <a:rPr sz="1050" b="1" spc="985" dirty="0">
                <a:solidFill>
                  <a:srgbClr val="D7AF93"/>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0F7B0F"/>
                </a:solidFill>
                <a:latin typeface="Arial Black" panose="020B0A04020102020204" pitchFamily="34" charset="0"/>
                <a:cs typeface="Arial"/>
              </a:rPr>
              <a:t> </a:t>
            </a:r>
            <a:r>
              <a:rPr sz="1050" b="1" spc="-254" dirty="0">
                <a:solidFill>
                  <a:srgbClr val="12A00D"/>
                </a:solidFill>
                <a:latin typeface="Arial Black" panose="020B0A04020102020204" pitchFamily="34" charset="0"/>
                <a:cs typeface="Arial"/>
              </a:rPr>
              <a:t> </a:t>
            </a:r>
            <a:r>
              <a:rPr sz="1050" b="1" spc="-254" dirty="0">
                <a:solidFill>
                  <a:srgbClr val="FFFFFF"/>
                </a:solidFill>
                <a:latin typeface="Arial Black" panose="020B0A04020102020204" pitchFamily="34" charset="0"/>
                <a:cs typeface="Arial"/>
              </a:rPr>
              <a:t> </a:t>
            </a:r>
            <a:r>
              <a:rPr sz="1050" b="1" spc="-254" dirty="0">
                <a:solidFill>
                  <a:srgbClr val="ED3E85"/>
                </a:solidFill>
                <a:latin typeface="Arial Black" panose="020B0A04020102020204" pitchFamily="34" charset="0"/>
                <a:cs typeface="Arial"/>
              </a:rPr>
              <a:t> </a:t>
            </a:r>
            <a:r>
              <a:rPr sz="1050" b="1" spc="-254" dirty="0">
                <a:solidFill>
                  <a:srgbClr val="F494BE"/>
                </a:solidFill>
                <a:latin typeface="Arial Black" panose="020B0A04020102020204" pitchFamily="34" charset="0"/>
                <a:cs typeface="Arial"/>
              </a:rPr>
              <a:t> </a:t>
            </a:r>
            <a:r>
              <a:rPr sz="1050" b="1" spc="-254" dirty="0">
                <a:solidFill>
                  <a:srgbClr val="FFB800"/>
                </a:solidFill>
                <a:latin typeface="Arial Black" panose="020B0A04020102020204" pitchFamily="34" charset="0"/>
                <a:cs typeface="Arial"/>
              </a:rPr>
              <a:t> </a:t>
            </a:r>
            <a:r>
              <a:rPr sz="1050" b="1" spc="985" dirty="0">
                <a:solidFill>
                  <a:srgbClr val="FFF000"/>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FFC73C"/>
                </a:solidFill>
                <a:latin typeface="Arial Black" panose="020B0A04020102020204" pitchFamily="34" charset="0"/>
                <a:cs typeface="Arial"/>
              </a:rPr>
              <a:t> </a:t>
            </a:r>
            <a:r>
              <a:rPr sz="1050" b="1" spc="-254" dirty="0">
                <a:solidFill>
                  <a:srgbClr val="F78849"/>
                </a:solidFill>
                <a:latin typeface="Arial Black" panose="020B0A04020102020204" pitchFamily="34" charset="0"/>
                <a:cs typeface="Arial"/>
              </a:rPr>
              <a:t> </a:t>
            </a:r>
            <a:r>
              <a:rPr sz="1050" b="1" spc="985" dirty="0">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E81223"/>
                </a:solidFill>
                <a:latin typeface="Arial Black" panose="020B0A04020102020204" pitchFamily="34" charset="0"/>
                <a:cs typeface="Arial"/>
              </a:rPr>
              <a:t> </a:t>
            </a:r>
            <a:r>
              <a:rPr sz="1050" b="1" spc="985" dirty="0">
                <a:solidFill>
                  <a:srgbClr val="EE6950"/>
                </a:solidFill>
                <a:latin typeface="Arial Black" panose="020B0A04020102020204" pitchFamily="34" charset="0"/>
                <a:cs typeface="Arial"/>
              </a:rPr>
              <a:t> </a:t>
            </a:r>
            <a:endParaRPr sz="1050" dirty="0">
              <a:latin typeface="Arial Black" panose="020B0A04020102020204" pitchFamily="34" charset="0"/>
              <a:cs typeface="Arial"/>
            </a:endParaRPr>
          </a:p>
          <a:p>
            <a:pPr marL="12700">
              <a:lnSpc>
                <a:spcPct val="100000"/>
              </a:lnSpc>
              <a:spcBef>
                <a:spcPts val="25"/>
              </a:spcBef>
            </a:pPr>
            <a:r>
              <a:rPr sz="1050" b="1" u="sng" spc="-95" dirty="0">
                <a:uFill>
                  <a:solidFill>
                    <a:srgbClr val="000000"/>
                  </a:solidFill>
                </a:uFill>
                <a:latin typeface="Arial Black" panose="020B0A04020102020204" pitchFamily="34" charset="0"/>
                <a:cs typeface="Arial"/>
                <a:hlinkClick r:id="rId10"/>
              </a:rPr>
              <a:t>Johnny </a:t>
            </a:r>
            <a:r>
              <a:rPr sz="1050" b="1" u="sng" spc="-65" dirty="0">
                <a:uFill>
                  <a:solidFill>
                    <a:srgbClr val="000000"/>
                  </a:solidFill>
                </a:uFill>
                <a:latin typeface="Arial Black" panose="020B0A04020102020204" pitchFamily="34" charset="0"/>
                <a:cs typeface="Arial"/>
                <a:hlinkClick r:id="rId10"/>
              </a:rPr>
              <a:t>Ventosa</a:t>
            </a:r>
            <a:r>
              <a:rPr sz="1050" b="1" spc="-65" dirty="0">
                <a:latin typeface="Arial Black" panose="020B0A04020102020204" pitchFamily="34" charset="0"/>
                <a:cs typeface="Arial"/>
                <a:hlinkClick r:id="rId10"/>
              </a:rPr>
              <a:t> </a:t>
            </a:r>
            <a:r>
              <a:rPr sz="1050" b="1" spc="-80" dirty="0">
                <a:latin typeface="Arial Black" panose="020B0A04020102020204" pitchFamily="34" charset="0"/>
                <a:cs typeface="Arial"/>
              </a:rPr>
              <a:t>The </a:t>
            </a:r>
            <a:r>
              <a:rPr sz="1050" b="1" spc="-60" dirty="0">
                <a:latin typeface="Arial Black" panose="020B0A04020102020204" pitchFamily="34" charset="0"/>
                <a:cs typeface="Arial"/>
              </a:rPr>
              <a:t>energy, </a:t>
            </a:r>
            <a:r>
              <a:rPr sz="1050" b="1" spc="-40" dirty="0">
                <a:latin typeface="Arial Black" panose="020B0A04020102020204" pitchFamily="34" charset="0"/>
                <a:cs typeface="Arial"/>
              </a:rPr>
              <a:t>the </a:t>
            </a:r>
            <a:r>
              <a:rPr sz="1050" b="1" spc="-60" dirty="0">
                <a:latin typeface="Arial Black" panose="020B0A04020102020204" pitchFamily="34" charset="0"/>
                <a:cs typeface="Arial"/>
              </a:rPr>
              <a:t>dedication </a:t>
            </a:r>
            <a:r>
              <a:rPr sz="1050" b="1" spc="-45" dirty="0">
                <a:latin typeface="Arial Black" panose="020B0A04020102020204" pitchFamily="34" charset="0"/>
                <a:cs typeface="Arial"/>
              </a:rPr>
              <a:t>but </a:t>
            </a:r>
            <a:r>
              <a:rPr sz="1050" b="1" spc="-15"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50" dirty="0">
                <a:latin typeface="Arial Black" panose="020B0A04020102020204" pitchFamily="34" charset="0"/>
                <a:cs typeface="Arial"/>
              </a:rPr>
              <a:t>really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enthusiasm </a:t>
            </a:r>
            <a:r>
              <a:rPr sz="1050" b="1" spc="-45" dirty="0">
                <a:latin typeface="Arial Black" panose="020B0A04020102020204" pitchFamily="34" charset="0"/>
                <a:cs typeface="Arial"/>
              </a:rPr>
              <a:t>(entheo) </a:t>
            </a:r>
            <a:r>
              <a:rPr sz="1050" b="1" spc="-30" dirty="0">
                <a:latin typeface="Arial Black" panose="020B0A04020102020204" pitchFamily="34" charset="0"/>
                <a:cs typeface="Arial"/>
              </a:rPr>
              <a:t>that </a:t>
            </a:r>
            <a:r>
              <a:rPr sz="1050" b="1" spc="-80" dirty="0">
                <a:latin typeface="Arial Black" panose="020B0A04020102020204" pitchFamily="34" charset="0"/>
                <a:cs typeface="Arial"/>
              </a:rPr>
              <a:t>encourages</a:t>
            </a:r>
            <a:r>
              <a:rPr sz="1050" b="1" spc="-45" dirty="0">
                <a:latin typeface="Arial Black" panose="020B0A04020102020204" pitchFamily="34" charset="0"/>
                <a:cs typeface="Arial"/>
              </a:rPr>
              <a:t> </a:t>
            </a:r>
            <a:r>
              <a:rPr sz="1050" b="1" spc="-65" dirty="0">
                <a:latin typeface="Arial Black" panose="020B0A04020102020204" pitchFamily="34" charset="0"/>
                <a:cs typeface="Arial"/>
              </a:rPr>
              <a:t>him--kudos</a:t>
            </a:r>
            <a:endParaRPr sz="1050" dirty="0">
              <a:latin typeface="Arial Black" panose="020B0A04020102020204" pitchFamily="34" charset="0"/>
              <a:cs typeface="Arial"/>
            </a:endParaRPr>
          </a:p>
          <a:p>
            <a:pPr marL="12700" marR="8255">
              <a:lnSpc>
                <a:spcPts val="1100"/>
              </a:lnSpc>
              <a:spcBef>
                <a:spcPts val="35"/>
              </a:spcBef>
            </a:pPr>
            <a:r>
              <a:rPr sz="1050" b="1" u="sng" spc="-60" dirty="0">
                <a:uFill>
                  <a:solidFill>
                    <a:srgbClr val="000000"/>
                  </a:solidFill>
                </a:uFill>
                <a:latin typeface="Arial Black" panose="020B0A04020102020204" pitchFamily="34" charset="0"/>
                <a:cs typeface="Arial"/>
                <a:hlinkClick r:id="rId11"/>
              </a:rPr>
              <a:t>Germelina </a:t>
            </a:r>
            <a:r>
              <a:rPr sz="1050" b="1" u="sng" spc="-95" dirty="0">
                <a:uFill>
                  <a:solidFill>
                    <a:srgbClr val="000000"/>
                  </a:solidFill>
                </a:uFill>
                <a:latin typeface="Arial Black" panose="020B0A04020102020204" pitchFamily="34" charset="0"/>
                <a:cs typeface="Arial"/>
                <a:hlinkClick r:id="rId11"/>
              </a:rPr>
              <a:t>Lising </a:t>
            </a:r>
            <a:r>
              <a:rPr sz="1050" b="1" u="sng" spc="-80" dirty="0">
                <a:uFill>
                  <a:solidFill>
                    <a:srgbClr val="000000"/>
                  </a:solidFill>
                </a:uFill>
                <a:latin typeface="Arial Black" panose="020B0A04020102020204" pitchFamily="34" charset="0"/>
                <a:cs typeface="Arial"/>
                <a:hlinkClick r:id="rId11"/>
              </a:rPr>
              <a:t>Salumbides</a:t>
            </a:r>
            <a:r>
              <a:rPr sz="1050" b="1" spc="-80" dirty="0">
                <a:latin typeface="Arial Black" panose="020B0A04020102020204" pitchFamily="34" charset="0"/>
                <a:cs typeface="Arial"/>
                <a:hlinkClick r:id="rId11"/>
              </a:rPr>
              <a:t> </a:t>
            </a:r>
            <a:r>
              <a:rPr sz="1050" b="1" spc="-15" dirty="0">
                <a:latin typeface="Arial Black" panose="020B0A04020102020204" pitchFamily="34" charset="0"/>
                <a:cs typeface="Arial"/>
              </a:rPr>
              <a:t>I </a:t>
            </a:r>
            <a:r>
              <a:rPr sz="1050" b="1" spc="-60" dirty="0">
                <a:latin typeface="Arial Black" panose="020B0A04020102020204" pitchFamily="34" charset="0"/>
                <a:cs typeface="Arial"/>
              </a:rPr>
              <a:t>enjoy </a:t>
            </a:r>
            <a:r>
              <a:rPr sz="1050" b="1" spc="-65" dirty="0">
                <a:latin typeface="Arial Black" panose="020B0A04020102020204" pitchFamily="34" charset="0"/>
                <a:cs typeface="Arial"/>
              </a:rPr>
              <a:t>your </a:t>
            </a:r>
            <a:r>
              <a:rPr sz="1050" b="1" spc="-85" dirty="0">
                <a:latin typeface="Arial Black" panose="020B0A04020102020204" pitchFamily="34" charset="0"/>
                <a:cs typeface="Arial"/>
              </a:rPr>
              <a:t>posts </a:t>
            </a:r>
            <a:r>
              <a:rPr sz="1050" b="1" spc="-50" dirty="0">
                <a:latin typeface="Arial Black" panose="020B0A04020102020204" pitchFamily="34" charset="0"/>
                <a:cs typeface="Arial"/>
              </a:rPr>
              <a:t>about </a:t>
            </a:r>
            <a:r>
              <a:rPr sz="1050" b="1" spc="-65" dirty="0">
                <a:latin typeface="Arial Black" panose="020B0A04020102020204" pitchFamily="34" charset="0"/>
                <a:cs typeface="Arial"/>
              </a:rPr>
              <a:t>your </a:t>
            </a:r>
            <a:r>
              <a:rPr sz="1050" b="1" spc="-45" dirty="0">
                <a:latin typeface="Arial Black" panose="020B0A04020102020204" pitchFamily="34" charset="0"/>
                <a:cs typeface="Arial"/>
              </a:rPr>
              <a:t>Dad... </a:t>
            </a:r>
            <a:r>
              <a:rPr sz="1050" b="1" spc="-40" dirty="0">
                <a:latin typeface="Arial Black" panose="020B0A04020102020204" pitchFamily="34" charset="0"/>
                <a:cs typeface="Arial"/>
              </a:rPr>
              <a:t>truly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kind </a:t>
            </a:r>
            <a:r>
              <a:rPr sz="1050" b="1" spc="-20" dirty="0">
                <a:latin typeface="Arial Black" panose="020B0A04020102020204" pitchFamily="34" charset="0"/>
                <a:cs typeface="Arial"/>
              </a:rPr>
              <a:t>, </a:t>
            </a:r>
            <a:r>
              <a:rPr sz="1050" b="1" spc="-55" dirty="0">
                <a:latin typeface="Arial Black" panose="020B0A04020102020204" pitchFamily="34" charset="0"/>
                <a:cs typeface="Arial"/>
              </a:rPr>
              <a:t>energetic, </a:t>
            </a:r>
            <a:r>
              <a:rPr sz="1050" b="1" spc="-50" dirty="0">
                <a:latin typeface="Arial Black" panose="020B0A04020102020204" pitchFamily="34" charset="0"/>
                <a:cs typeface="Arial"/>
              </a:rPr>
              <a:t>committed, </a:t>
            </a:r>
            <a:r>
              <a:rPr sz="1050" b="1" spc="-55" dirty="0">
                <a:latin typeface="Arial Black" panose="020B0A04020102020204" pitchFamily="34" charset="0"/>
                <a:cs typeface="Arial"/>
              </a:rPr>
              <a:t>gentle </a:t>
            </a:r>
            <a:r>
              <a:rPr sz="1050" b="1" spc="-65" dirty="0">
                <a:latin typeface="Arial Black" panose="020B0A04020102020204" pitchFamily="34" charset="0"/>
                <a:cs typeface="Arial"/>
              </a:rPr>
              <a:t>scientist </a:t>
            </a:r>
            <a:r>
              <a:rPr sz="1050" b="1" spc="-10" dirty="0">
                <a:latin typeface="Arial Black" panose="020B0A04020102020204" pitchFamily="34" charset="0"/>
                <a:cs typeface="Arial"/>
              </a:rPr>
              <a:t>. </a:t>
            </a:r>
            <a:r>
              <a:rPr sz="1050" b="1" spc="-50" dirty="0">
                <a:latin typeface="Arial Black" panose="020B0A04020102020204" pitchFamily="34" charset="0"/>
                <a:cs typeface="Arial"/>
              </a:rPr>
              <a:t>We  </a:t>
            </a:r>
            <a:r>
              <a:rPr sz="1050" b="1" spc="-80" dirty="0">
                <a:latin typeface="Arial Black" panose="020B0A04020102020204" pitchFamily="34" charset="0"/>
                <a:cs typeface="Arial"/>
              </a:rPr>
              <a:t>should </a:t>
            </a:r>
            <a:r>
              <a:rPr sz="1050" b="1" spc="-40" dirty="0">
                <a:latin typeface="Arial Black" panose="020B0A04020102020204" pitchFamily="34" charset="0"/>
                <a:cs typeface="Arial"/>
              </a:rPr>
              <a:t>all </a:t>
            </a:r>
            <a:r>
              <a:rPr sz="1050" b="1" spc="-60" dirty="0">
                <a:latin typeface="Arial Black" panose="020B0A04020102020204" pitchFamily="34" charset="0"/>
                <a:cs typeface="Arial"/>
              </a:rPr>
              <a:t>be </a:t>
            </a:r>
            <a:r>
              <a:rPr sz="1050" b="1" spc="-105" dirty="0">
                <a:latin typeface="Arial Black" panose="020B0A04020102020204" pitchFamily="34" charset="0"/>
                <a:cs typeface="Arial"/>
              </a:rPr>
              <a:t>so </a:t>
            </a:r>
            <a:r>
              <a:rPr sz="1050" b="1" spc="-75" dirty="0">
                <a:latin typeface="Arial Black" panose="020B0A04020102020204" pitchFamily="34" charset="0"/>
                <a:cs typeface="Arial"/>
              </a:rPr>
              <a:t>lucky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a:t>
            </a:r>
            <a:r>
              <a:rPr sz="1050" b="1" spc="-85" dirty="0">
                <a:latin typeface="Arial Black" panose="020B0A04020102020204" pitchFamily="34" charset="0"/>
                <a:cs typeface="Arial"/>
              </a:rPr>
              <a:t>passion </a:t>
            </a:r>
            <a:r>
              <a:rPr sz="1050" b="1" spc="-40" dirty="0">
                <a:latin typeface="Arial Black" panose="020B0A04020102020204" pitchFamily="34" charset="0"/>
                <a:cs typeface="Arial"/>
              </a:rPr>
              <a:t>for the </a:t>
            </a:r>
            <a:r>
              <a:rPr sz="1050" b="1" spc="-45" dirty="0">
                <a:latin typeface="Arial Black" panose="020B0A04020102020204" pitchFamily="34" charset="0"/>
                <a:cs typeface="Arial"/>
              </a:rPr>
              <a:t>things/ </a:t>
            </a:r>
            <a:r>
              <a:rPr sz="1050" b="1" spc="-60" dirty="0">
                <a:latin typeface="Arial Black" panose="020B0A04020102020204" pitchFamily="34" charset="0"/>
                <a:cs typeface="Arial"/>
              </a:rPr>
              <a:t>people </a:t>
            </a:r>
            <a:r>
              <a:rPr sz="1050" b="1" spc="-45" dirty="0">
                <a:latin typeface="Arial Black" panose="020B0A04020102020204" pitchFamily="34" charset="0"/>
                <a:cs typeface="Arial"/>
              </a:rPr>
              <a:t>we </a:t>
            </a:r>
            <a:r>
              <a:rPr sz="1050" b="1" spc="-60" dirty="0">
                <a:latin typeface="Arial Black" panose="020B0A04020102020204" pitchFamily="34" charset="0"/>
                <a:cs typeface="Arial"/>
              </a:rPr>
              <a:t>love </a:t>
            </a:r>
            <a:r>
              <a:rPr sz="1050" b="1" spc="-25" dirty="0">
                <a:latin typeface="Arial Black" panose="020B0A04020102020204" pitchFamily="34" charset="0"/>
                <a:cs typeface="Arial"/>
              </a:rPr>
              <a:t>- </a:t>
            </a:r>
            <a:r>
              <a:rPr sz="1050" b="1" spc="-50" dirty="0">
                <a:latin typeface="Arial Black" panose="020B0A04020102020204" pitchFamily="34" charset="0"/>
                <a:cs typeface="Arial"/>
              </a:rPr>
              <a:t>like </a:t>
            </a:r>
            <a:r>
              <a:rPr sz="1050" b="1" spc="-60" dirty="0">
                <a:latin typeface="Arial Black" panose="020B0A04020102020204" pitchFamily="34" charset="0"/>
                <a:cs typeface="Arial"/>
              </a:rPr>
              <a:t>he </a:t>
            </a:r>
            <a:r>
              <a:rPr sz="1050" b="1" spc="-70" dirty="0">
                <a:latin typeface="Arial Black" panose="020B0A04020102020204" pitchFamily="34" charset="0"/>
                <a:cs typeface="Arial"/>
              </a:rPr>
              <a:t>does.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am </a:t>
            </a:r>
            <a:r>
              <a:rPr sz="1050" b="1" spc="-75" dirty="0">
                <a:latin typeface="Arial Black" panose="020B0A04020102020204" pitchFamily="34" charset="0"/>
                <a:cs typeface="Arial"/>
              </a:rPr>
              <a:t>hoping </a:t>
            </a:r>
            <a:r>
              <a:rPr sz="1050" b="1" spc="-60" dirty="0">
                <a:latin typeface="Arial Black" panose="020B0A04020102020204" pitchFamily="34" charset="0"/>
                <a:cs typeface="Arial"/>
              </a:rPr>
              <a:t>when </a:t>
            </a:r>
            <a:r>
              <a:rPr sz="1050" b="1" spc="-15" dirty="0">
                <a:latin typeface="Arial Black" panose="020B0A04020102020204" pitchFamily="34" charset="0"/>
                <a:cs typeface="Arial"/>
              </a:rPr>
              <a:t>I </a:t>
            </a:r>
            <a:r>
              <a:rPr sz="1050" b="1" spc="-65" dirty="0">
                <a:latin typeface="Arial Black" panose="020B0A04020102020204" pitchFamily="34" charset="0"/>
                <a:cs typeface="Arial"/>
              </a:rPr>
              <a:t>grow </a:t>
            </a:r>
            <a:r>
              <a:rPr sz="1050" b="1" spc="-70" dirty="0">
                <a:latin typeface="Arial Black" panose="020B0A04020102020204" pitchFamily="34" charset="0"/>
                <a:cs typeface="Arial"/>
              </a:rPr>
              <a:t>up </a:t>
            </a:r>
            <a:r>
              <a:rPr sz="1050" b="1" spc="-15" dirty="0">
                <a:latin typeface="Arial Black" panose="020B0A04020102020204" pitchFamily="34" charset="0"/>
                <a:cs typeface="Arial"/>
              </a:rPr>
              <a:t>I </a:t>
            </a:r>
            <a:r>
              <a:rPr sz="1050" b="1" spc="-75" dirty="0">
                <a:latin typeface="Arial Black" panose="020B0A04020102020204" pitchFamily="34" charset="0"/>
                <a:cs typeface="Arial"/>
              </a:rPr>
              <a:t>could </a:t>
            </a:r>
            <a:r>
              <a:rPr sz="1050" b="1" spc="-60" dirty="0">
                <a:latin typeface="Arial Black" panose="020B0A04020102020204" pitchFamily="34" charset="0"/>
                <a:cs typeface="Arial"/>
              </a:rPr>
              <a:t>be</a:t>
            </a:r>
            <a:r>
              <a:rPr sz="1050" b="1" spc="-30" dirty="0">
                <a:latin typeface="Arial Black" panose="020B0A04020102020204" pitchFamily="34" charset="0"/>
                <a:cs typeface="Arial"/>
              </a:rPr>
              <a:t> </a:t>
            </a:r>
            <a:r>
              <a:rPr sz="1050" b="1" spc="-50" dirty="0">
                <a:latin typeface="Arial Black" panose="020B0A04020102020204" pitchFamily="34" charset="0"/>
                <a:cs typeface="Arial"/>
              </a:rPr>
              <a:t>like</a:t>
            </a:r>
            <a:r>
              <a:rPr lang="en-PH" sz="1050" b="1" spc="-50" dirty="0">
                <a:latin typeface="Arial Black" panose="020B0A04020102020204" pitchFamily="34" charset="0"/>
                <a:cs typeface="Arial"/>
              </a:rPr>
              <a:t> </a:t>
            </a:r>
            <a:r>
              <a:rPr sz="1050" b="1" spc="-60" dirty="0">
                <a:latin typeface="Arial Black" panose="020B0A04020102020204" pitchFamily="34" charset="0"/>
                <a:cs typeface="Arial"/>
              </a:rPr>
              <a:t>him</a:t>
            </a:r>
            <a:r>
              <a:rPr sz="1050" b="1" spc="-254" dirty="0">
                <a:latin typeface="Arial Black" panose="020B0A04020102020204" pitchFamily="34" charset="0"/>
                <a:cs typeface="Arial"/>
              </a:rPr>
              <a:t> </a:t>
            </a:r>
            <a:r>
              <a:rPr sz="1050" b="1" spc="-254" dirty="0">
                <a:solidFill>
                  <a:srgbClr val="F7620C"/>
                </a:solidFill>
                <a:latin typeface="Arial Black" panose="020B0A04020102020204" pitchFamily="34" charset="0"/>
                <a:cs typeface="Arial"/>
              </a:rPr>
              <a:t> </a:t>
            </a:r>
            <a:r>
              <a:rPr sz="1050" b="1" spc="-254" dirty="0">
                <a:solidFill>
                  <a:srgbClr val="383838"/>
                </a:solidFill>
                <a:latin typeface="Arial Black" panose="020B0A04020102020204" pitchFamily="34" charset="0"/>
                <a:cs typeface="Arial"/>
              </a:rPr>
              <a:t> </a:t>
            </a:r>
            <a:r>
              <a:rPr sz="1050" b="1" spc="985" dirty="0">
                <a:solidFill>
                  <a:srgbClr val="FFFFFF"/>
                </a:solidFill>
                <a:latin typeface="Arial Black" panose="020B0A04020102020204" pitchFamily="34" charset="0"/>
                <a:cs typeface="Arial"/>
              </a:rPr>
              <a:t> </a:t>
            </a:r>
            <a:endParaRPr sz="1050" dirty="0">
              <a:latin typeface="Arial Black" panose="020B0A04020102020204" pitchFamily="34" charset="0"/>
              <a:cs typeface="Arial"/>
            </a:endParaRPr>
          </a:p>
          <a:p>
            <a:pPr marL="12700" marR="4521835">
              <a:lnSpc>
                <a:spcPct val="102200"/>
              </a:lnSpc>
              <a:spcBef>
                <a:spcPts val="110"/>
              </a:spcBef>
            </a:pPr>
            <a:r>
              <a:rPr sz="1050" b="1" u="sng" spc="-60" dirty="0">
                <a:uFill>
                  <a:solidFill>
                    <a:srgbClr val="000000"/>
                  </a:solidFill>
                </a:uFill>
                <a:latin typeface="Arial Black" panose="020B0A04020102020204" pitchFamily="34" charset="0"/>
                <a:cs typeface="Arial"/>
                <a:hlinkClick r:id="rId12"/>
              </a:rPr>
              <a:t>Isabella </a:t>
            </a:r>
            <a:r>
              <a:rPr sz="1050" b="1" u="sng" spc="-70" dirty="0">
                <a:uFill>
                  <a:solidFill>
                    <a:srgbClr val="000000"/>
                  </a:solidFill>
                </a:uFill>
                <a:latin typeface="Arial Black" panose="020B0A04020102020204" pitchFamily="34" charset="0"/>
                <a:cs typeface="Arial"/>
                <a:hlinkClick r:id="rId12"/>
              </a:rPr>
              <a:t>Gorrez</a:t>
            </a:r>
            <a:r>
              <a:rPr sz="1050" b="1" spc="-70" dirty="0">
                <a:latin typeface="Arial Black" panose="020B0A04020102020204" pitchFamily="34" charset="0"/>
                <a:cs typeface="Arial"/>
                <a:hlinkClick r:id="rId12"/>
              </a:rPr>
              <a:t> </a:t>
            </a:r>
            <a:r>
              <a:rPr sz="1050" b="1" spc="-100" dirty="0">
                <a:latin typeface="Arial Black" panose="020B0A04020102020204" pitchFamily="34" charset="0"/>
                <a:cs typeface="Arial"/>
              </a:rPr>
              <a:t>Go </a:t>
            </a:r>
            <a:r>
              <a:rPr sz="1050" b="1" spc="-85" dirty="0">
                <a:latin typeface="Arial Black" panose="020B0A04020102020204" pitchFamily="34" charset="0"/>
                <a:cs typeface="Arial"/>
              </a:rPr>
              <a:t>gramps </a:t>
            </a:r>
            <a:r>
              <a:rPr sz="1050" b="1" spc="-85" dirty="0">
                <a:solidFill>
                  <a:srgbClr val="BA9167"/>
                </a:solidFill>
                <a:latin typeface="Arial Black" panose="020B0A04020102020204" pitchFamily="34" charset="0"/>
                <a:cs typeface="Arial"/>
              </a:rPr>
              <a:t> </a:t>
            </a:r>
            <a:endParaRPr lang="en-PH" sz="1050" b="1" spc="-85" dirty="0">
              <a:solidFill>
                <a:srgbClr val="BA9167"/>
              </a:solidFill>
              <a:latin typeface="Arial Black" panose="020B0A04020102020204" pitchFamily="34" charset="0"/>
              <a:cs typeface="Arial"/>
            </a:endParaRPr>
          </a:p>
          <a:p>
            <a:pPr marL="12700" marR="4521835">
              <a:lnSpc>
                <a:spcPct val="102200"/>
              </a:lnSpc>
              <a:spcBef>
                <a:spcPts val="110"/>
              </a:spcBef>
            </a:pPr>
            <a:r>
              <a:rPr sz="1050" b="1" u="sng" spc="-35" dirty="0">
                <a:uFill>
                  <a:solidFill>
                    <a:srgbClr val="000000"/>
                  </a:solidFill>
                </a:uFill>
                <a:latin typeface="Arial Black" panose="020B0A04020102020204" pitchFamily="34" charset="0"/>
                <a:cs typeface="Arial"/>
                <a:hlinkClick r:id="rId13"/>
              </a:rPr>
              <a:t>Mina </a:t>
            </a:r>
            <a:r>
              <a:rPr sz="1050" b="1" u="sng" spc="-95" dirty="0">
                <a:uFill>
                  <a:solidFill>
                    <a:srgbClr val="000000"/>
                  </a:solidFill>
                </a:uFill>
                <a:latin typeface="Arial Black" panose="020B0A04020102020204" pitchFamily="34" charset="0"/>
                <a:cs typeface="Arial"/>
                <a:hlinkClick r:id="rId13"/>
              </a:rPr>
              <a:t>Lim </a:t>
            </a:r>
            <a:r>
              <a:rPr sz="1050" b="1" u="sng" spc="-75" dirty="0">
                <a:uFill>
                  <a:solidFill>
                    <a:srgbClr val="000000"/>
                  </a:solidFill>
                </a:uFill>
                <a:latin typeface="Arial Black" panose="020B0A04020102020204" pitchFamily="34" charset="0"/>
                <a:cs typeface="Arial"/>
                <a:hlinkClick r:id="rId13"/>
              </a:rPr>
              <a:t>Garcia</a:t>
            </a:r>
            <a:r>
              <a:rPr sz="1050" b="1" spc="-30" dirty="0">
                <a:latin typeface="Arial Black" panose="020B0A04020102020204" pitchFamily="34" charset="0"/>
                <a:cs typeface="Arial"/>
                <a:hlinkClick r:id="rId13"/>
              </a:rPr>
              <a:t> </a:t>
            </a:r>
            <a:r>
              <a:rPr sz="1050" b="1" spc="-70" dirty="0">
                <a:latin typeface="Arial Black" panose="020B0A04020102020204" pitchFamily="34" charset="0"/>
                <a:cs typeface="Arial"/>
              </a:rPr>
              <a:t>Awesome!</a:t>
            </a:r>
            <a:endParaRPr sz="1050" dirty="0">
              <a:latin typeface="Arial Black" panose="020B0A04020102020204" pitchFamily="34" charset="0"/>
              <a:cs typeface="Arial"/>
            </a:endParaRPr>
          </a:p>
          <a:p>
            <a:pPr marL="12700">
              <a:lnSpc>
                <a:spcPct val="100000"/>
              </a:lnSpc>
              <a:spcBef>
                <a:spcPts val="130"/>
              </a:spcBef>
            </a:pPr>
            <a:r>
              <a:rPr sz="1050" b="1" u="sng" spc="-105" dirty="0">
                <a:uFill>
                  <a:solidFill>
                    <a:srgbClr val="000000"/>
                  </a:solidFill>
                </a:uFill>
                <a:latin typeface="Arial Black" panose="020B0A04020102020204" pitchFamily="34" charset="0"/>
                <a:cs typeface="Arial"/>
                <a:hlinkClick r:id="rId14"/>
              </a:rPr>
              <a:t>JoAnn </a:t>
            </a:r>
            <a:r>
              <a:rPr sz="1050" b="1" u="sng" spc="-60" dirty="0">
                <a:uFill>
                  <a:solidFill>
                    <a:srgbClr val="000000"/>
                  </a:solidFill>
                </a:uFill>
                <a:latin typeface="Arial Black" panose="020B0A04020102020204" pitchFamily="34" charset="0"/>
                <a:cs typeface="Arial"/>
                <a:hlinkClick r:id="rId14"/>
              </a:rPr>
              <a:t>de </a:t>
            </a:r>
            <a:r>
              <a:rPr sz="1050" b="1" u="sng" spc="-65" dirty="0">
                <a:uFill>
                  <a:solidFill>
                    <a:srgbClr val="000000"/>
                  </a:solidFill>
                </a:uFill>
                <a:latin typeface="Arial Black" panose="020B0A04020102020204" pitchFamily="34" charset="0"/>
                <a:cs typeface="Arial"/>
                <a:hlinkClick r:id="rId14"/>
              </a:rPr>
              <a:t>Larrazabal</a:t>
            </a:r>
            <a:r>
              <a:rPr sz="1050" b="1" spc="-65" dirty="0">
                <a:latin typeface="Arial Black" panose="020B0A04020102020204" pitchFamily="34" charset="0"/>
                <a:cs typeface="Arial"/>
                <a:hlinkClick r:id="rId14"/>
              </a:rPr>
              <a:t> </a:t>
            </a:r>
            <a:r>
              <a:rPr sz="1050" b="1" spc="-110" dirty="0">
                <a:latin typeface="Arial Black" panose="020B0A04020102020204" pitchFamily="34" charset="0"/>
                <a:cs typeface="Arial"/>
              </a:rPr>
              <a:t>THANK </a:t>
            </a:r>
            <a:r>
              <a:rPr sz="1050" b="1" spc="-100" dirty="0">
                <a:latin typeface="Arial Black" panose="020B0A04020102020204" pitchFamily="34" charset="0"/>
                <a:cs typeface="Arial"/>
              </a:rPr>
              <a:t>YOU </a:t>
            </a:r>
            <a:r>
              <a:rPr sz="1050" b="1" spc="-120" dirty="0">
                <a:latin typeface="Arial Black" panose="020B0A04020102020204" pitchFamily="34" charset="0"/>
                <a:cs typeface="Arial"/>
              </a:rPr>
              <a:t>ALL, </a:t>
            </a:r>
            <a:r>
              <a:rPr sz="1050" b="1" spc="-130" dirty="0">
                <a:latin typeface="Arial Black" panose="020B0A04020102020204" pitchFamily="34" charset="0"/>
                <a:cs typeface="Arial"/>
              </a:rPr>
              <a:t>FOR </a:t>
            </a:r>
            <a:r>
              <a:rPr sz="1050" b="1" spc="-110" dirty="0">
                <a:latin typeface="Arial Black" panose="020B0A04020102020204" pitchFamily="34" charset="0"/>
                <a:cs typeface="Arial"/>
              </a:rPr>
              <a:t>YOUR </a:t>
            </a:r>
            <a:r>
              <a:rPr sz="1050" b="1" spc="-155" dirty="0">
                <a:latin typeface="Arial Black" panose="020B0A04020102020204" pitchFamily="34" charset="0"/>
                <a:cs typeface="Arial"/>
              </a:rPr>
              <a:t>BEST </a:t>
            </a:r>
            <a:r>
              <a:rPr sz="1050" b="1" spc="-114" dirty="0">
                <a:latin typeface="Arial Black" panose="020B0A04020102020204" pitchFamily="34" charset="0"/>
                <a:cs typeface="Arial"/>
              </a:rPr>
              <a:t>WISHES </a:t>
            </a:r>
            <a:r>
              <a:rPr sz="1050" b="1" spc="-20" dirty="0">
                <a:latin typeface="Arial Black" panose="020B0A04020102020204" pitchFamily="34" charset="0"/>
                <a:cs typeface="Arial"/>
              </a:rPr>
              <a:t>&amp; </a:t>
            </a:r>
            <a:r>
              <a:rPr sz="1050" b="1" spc="-80" dirty="0">
                <a:latin typeface="Arial Black" panose="020B0A04020102020204" pitchFamily="34" charset="0"/>
                <a:cs typeface="Arial"/>
              </a:rPr>
              <a:t>KIND </a:t>
            </a:r>
            <a:r>
              <a:rPr sz="1050" b="1" spc="-110" dirty="0">
                <a:latin typeface="Arial Black" panose="020B0A04020102020204" pitchFamily="34" charset="0"/>
                <a:cs typeface="Arial"/>
              </a:rPr>
              <a:t>WORDS </a:t>
            </a:r>
            <a:r>
              <a:rPr sz="1050" b="1" spc="-130" dirty="0">
                <a:latin typeface="Arial Black" panose="020B0A04020102020204" pitchFamily="34" charset="0"/>
                <a:cs typeface="Arial"/>
              </a:rPr>
              <a:t>FOR </a:t>
            </a:r>
            <a:r>
              <a:rPr sz="1050" b="1" spc="-75" dirty="0">
                <a:latin typeface="Arial Black" panose="020B0A04020102020204" pitchFamily="34" charset="0"/>
                <a:cs typeface="Arial"/>
              </a:rPr>
              <a:t>DAD. </a:t>
            </a:r>
            <a:r>
              <a:rPr sz="1050" b="1" spc="-125" dirty="0">
                <a:latin typeface="Arial Black" panose="020B0A04020102020204" pitchFamily="34" charset="0"/>
                <a:cs typeface="Arial"/>
              </a:rPr>
              <a:t>HE </a:t>
            </a:r>
            <a:r>
              <a:rPr sz="1050" b="1" spc="-95" dirty="0">
                <a:latin typeface="Arial Black" panose="020B0A04020102020204" pitchFamily="34" charset="0"/>
                <a:cs typeface="Arial"/>
              </a:rPr>
              <a:t>IS</a:t>
            </a:r>
            <a:r>
              <a:rPr sz="1050" b="1" spc="-190" dirty="0">
                <a:latin typeface="Arial Black" panose="020B0A04020102020204" pitchFamily="34" charset="0"/>
                <a:cs typeface="Arial"/>
              </a:rPr>
              <a:t> </a:t>
            </a:r>
            <a:r>
              <a:rPr sz="1050" b="1" spc="-135" dirty="0">
                <a:latin typeface="Arial Black" panose="020B0A04020102020204" pitchFamily="34" charset="0"/>
                <a:cs typeface="Arial"/>
              </a:rPr>
              <a:t>SPECIAL</a:t>
            </a:r>
            <a:r>
              <a:rPr sz="1050" b="1" spc="-45" dirty="0">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E81223"/>
                </a:solidFill>
                <a:latin typeface="Arial Black" panose="020B0A04020102020204" pitchFamily="34" charset="0"/>
                <a:cs typeface="Arial"/>
              </a:rPr>
              <a:t> </a:t>
            </a:r>
            <a:r>
              <a:rPr sz="1050" b="1" spc="985" dirty="0">
                <a:solidFill>
                  <a:srgbClr val="EE6950"/>
                </a:solidFill>
                <a:latin typeface="Arial Black" panose="020B0A04020102020204" pitchFamily="34" charset="0"/>
                <a:cs typeface="Arial"/>
              </a:rPr>
              <a:t> </a:t>
            </a:r>
            <a:endParaRPr sz="1050" dirty="0">
              <a:latin typeface="Arial Black" panose="020B0A04020102020204" pitchFamily="34" charset="0"/>
              <a:cs typeface="Arial"/>
            </a:endParaRPr>
          </a:p>
          <a:p>
            <a:pPr marL="12700" marR="10160">
              <a:lnSpc>
                <a:spcPts val="1100"/>
              </a:lnSpc>
              <a:spcBef>
                <a:spcPts val="35"/>
              </a:spcBef>
            </a:pPr>
            <a:r>
              <a:rPr sz="1050" b="1" u="sng" spc="-70" dirty="0">
                <a:uFill>
                  <a:solidFill>
                    <a:srgbClr val="000000"/>
                  </a:solidFill>
                </a:uFill>
                <a:latin typeface="Arial Black" panose="020B0A04020102020204" pitchFamily="34" charset="0"/>
                <a:cs typeface="Arial"/>
                <a:hlinkClick r:id="rId15"/>
              </a:rPr>
              <a:t>Lilia </a:t>
            </a:r>
            <a:r>
              <a:rPr sz="1050" b="1" u="sng" spc="-75" dirty="0">
                <a:uFill>
                  <a:solidFill>
                    <a:srgbClr val="000000"/>
                  </a:solidFill>
                </a:uFill>
                <a:latin typeface="Arial Black" panose="020B0A04020102020204" pitchFamily="34" charset="0"/>
                <a:cs typeface="Arial"/>
                <a:hlinkClick r:id="rId15"/>
              </a:rPr>
              <a:t>Cipriano-Conejos</a:t>
            </a:r>
            <a:r>
              <a:rPr sz="1050" b="1" spc="-75" dirty="0">
                <a:latin typeface="Arial Black" panose="020B0A04020102020204" pitchFamily="34" charset="0"/>
                <a:cs typeface="Arial"/>
                <a:hlinkClick r:id="rId15"/>
              </a:rPr>
              <a:t> </a:t>
            </a:r>
            <a:r>
              <a:rPr sz="1050" b="1" spc="-60" dirty="0">
                <a:latin typeface="Arial Black" panose="020B0A04020102020204" pitchFamily="34" charset="0"/>
                <a:cs typeface="Arial"/>
              </a:rPr>
              <a:t>You're </a:t>
            </a:r>
            <a:r>
              <a:rPr sz="1050" b="1" spc="-105" dirty="0">
                <a:latin typeface="Arial Black" panose="020B0A04020102020204" pitchFamily="34" charset="0"/>
                <a:cs typeface="Arial"/>
              </a:rPr>
              <a:t>so </a:t>
            </a:r>
            <a:r>
              <a:rPr sz="1050" b="1" spc="-90" dirty="0">
                <a:latin typeface="Arial Black" panose="020B0A04020102020204" pitchFamily="34" charset="0"/>
                <a:cs typeface="Arial"/>
              </a:rPr>
              <a:t>Blessed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your </a:t>
            </a:r>
            <a:r>
              <a:rPr sz="1050" b="1" spc="-75" dirty="0">
                <a:latin typeface="Arial Black" panose="020B0A04020102020204" pitchFamily="34" charset="0"/>
                <a:cs typeface="Arial"/>
              </a:rPr>
              <a:t>Dad </a:t>
            </a:r>
            <a:r>
              <a:rPr sz="1050" b="1" spc="-35" dirty="0">
                <a:latin typeface="Arial Black" panose="020B0A04020102020204" pitchFamily="34" charset="0"/>
                <a:cs typeface="Arial"/>
              </a:rPr>
              <a:t>with </a:t>
            </a:r>
            <a:r>
              <a:rPr sz="1050" b="1" spc="-75" dirty="0">
                <a:latin typeface="Arial Black" panose="020B0A04020102020204" pitchFamily="34" charset="0"/>
                <a:cs typeface="Arial"/>
              </a:rPr>
              <a:t>you </a:t>
            </a:r>
            <a:r>
              <a:rPr sz="1050" b="1" spc="-30" dirty="0">
                <a:latin typeface="Arial Black" panose="020B0A04020102020204" pitchFamily="34" charset="0"/>
                <a:cs typeface="Arial"/>
              </a:rPr>
              <a:t>:). </a:t>
            </a:r>
            <a:r>
              <a:rPr sz="1050" b="1" spc="-105" dirty="0">
                <a:latin typeface="Arial Black" panose="020B0A04020102020204" pitchFamily="34" charset="0"/>
                <a:cs typeface="Arial"/>
              </a:rPr>
              <a:t>Looks </a:t>
            </a:r>
            <a:r>
              <a:rPr sz="1050" b="1" spc="-50" dirty="0">
                <a:latin typeface="Arial Black" panose="020B0A04020102020204" pitchFamily="34" charset="0"/>
                <a:cs typeface="Arial"/>
              </a:rPr>
              <a:t>healthy </a:t>
            </a:r>
            <a:r>
              <a:rPr sz="1050" b="1" spc="-20" dirty="0">
                <a:latin typeface="Arial Black" panose="020B0A04020102020204" pitchFamily="34" charset="0"/>
                <a:cs typeface="Arial"/>
              </a:rPr>
              <a:t>&amp; </a:t>
            </a:r>
            <a:r>
              <a:rPr sz="1050" b="1" spc="-60" dirty="0">
                <a:latin typeface="Arial Black" panose="020B0A04020102020204" pitchFamily="34" charset="0"/>
                <a:cs typeface="Arial"/>
              </a:rPr>
              <a:t>very </a:t>
            </a:r>
            <a:r>
              <a:rPr sz="1050" b="1" spc="-70" dirty="0">
                <a:latin typeface="Arial Black" panose="020B0A04020102020204" pitchFamily="34" charset="0"/>
                <a:cs typeface="Arial"/>
              </a:rPr>
              <a:t>inspiring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be </a:t>
            </a:r>
            <a:r>
              <a:rPr sz="1050" b="1" spc="-75" dirty="0">
                <a:latin typeface="Arial Black" panose="020B0A04020102020204" pitchFamily="34" charset="0"/>
                <a:cs typeface="Arial"/>
              </a:rPr>
              <a:t>doing </a:t>
            </a:r>
            <a:r>
              <a:rPr sz="1050" b="1" spc="-60" dirty="0">
                <a:latin typeface="Arial Black" panose="020B0A04020102020204" pitchFamily="34" charset="0"/>
                <a:cs typeface="Arial"/>
              </a:rPr>
              <a:t>a </a:t>
            </a:r>
            <a:r>
              <a:rPr sz="1050" b="1" spc="-35" dirty="0">
                <a:latin typeface="Arial Black" panose="020B0A04020102020204" pitchFamily="34" charset="0"/>
                <a:cs typeface="Arial"/>
              </a:rPr>
              <a:t>lot </a:t>
            </a:r>
            <a:r>
              <a:rPr sz="1050" b="1" spc="-40" dirty="0">
                <a:latin typeface="Arial Black" panose="020B0A04020102020204" pitchFamily="34" charset="0"/>
                <a:cs typeface="Arial"/>
              </a:rPr>
              <a:t>for the  </a:t>
            </a:r>
            <a:r>
              <a:rPr sz="1050" b="1" spc="-60" dirty="0">
                <a:latin typeface="Arial Black" panose="020B0A04020102020204" pitchFamily="34" charset="0"/>
                <a:cs typeface="Arial"/>
              </a:rPr>
              <a:t>Filipino</a:t>
            </a:r>
            <a:r>
              <a:rPr sz="1050" b="1" spc="-55" dirty="0">
                <a:latin typeface="Arial Black" panose="020B0A04020102020204" pitchFamily="34" charset="0"/>
                <a:cs typeface="Arial"/>
              </a:rPr>
              <a:t> </a:t>
            </a:r>
            <a:r>
              <a:rPr sz="1050" b="1" spc="-50" dirty="0">
                <a:latin typeface="Arial Black" panose="020B0A04020102020204" pitchFamily="34" charset="0"/>
                <a:cs typeface="Arial"/>
              </a:rPr>
              <a:t>people.</a:t>
            </a:r>
            <a:endParaRPr sz="1050" dirty="0">
              <a:latin typeface="Arial Black" panose="020B0A04020102020204" pitchFamily="34" charset="0"/>
              <a:cs typeface="Arial"/>
            </a:endParaRPr>
          </a:p>
          <a:p>
            <a:pPr marL="12700">
              <a:lnSpc>
                <a:spcPts val="1055"/>
              </a:lnSpc>
            </a:pPr>
            <a:r>
              <a:rPr sz="1050" b="1" u="sng" spc="-70" dirty="0">
                <a:uFill>
                  <a:solidFill>
                    <a:srgbClr val="000000"/>
                  </a:solidFill>
                </a:uFill>
                <a:latin typeface="Arial Black" panose="020B0A04020102020204" pitchFamily="34" charset="0"/>
                <a:cs typeface="Arial"/>
                <a:hlinkClick r:id="rId16"/>
              </a:rPr>
              <a:t>Cynthia </a:t>
            </a:r>
            <a:r>
              <a:rPr sz="1050" b="1" u="sng" spc="-50" dirty="0">
                <a:uFill>
                  <a:solidFill>
                    <a:srgbClr val="000000"/>
                  </a:solidFill>
                </a:uFill>
                <a:latin typeface="Arial Black" panose="020B0A04020102020204" pitchFamily="34" charset="0"/>
                <a:cs typeface="Arial"/>
                <a:hlinkClick r:id="rId16"/>
              </a:rPr>
              <a:t>Servida-Mejia</a:t>
            </a:r>
            <a:r>
              <a:rPr sz="1050" b="1" spc="-50" dirty="0">
                <a:latin typeface="Arial Black" panose="020B0A04020102020204" pitchFamily="34" charset="0"/>
                <a:cs typeface="Arial"/>
                <a:hlinkClick r:id="rId16"/>
              </a:rPr>
              <a:t> </a:t>
            </a:r>
            <a:r>
              <a:rPr sz="1050" b="1" spc="-80" dirty="0">
                <a:latin typeface="Arial Black" panose="020B0A04020102020204" pitchFamily="34" charset="0"/>
                <a:cs typeface="Arial"/>
              </a:rPr>
              <a:t>Galing </a:t>
            </a:r>
            <a:r>
              <a:rPr sz="1050" b="1" spc="-55" dirty="0">
                <a:latin typeface="Arial Black" panose="020B0A04020102020204" pitchFamily="34" charset="0"/>
                <a:cs typeface="Arial"/>
              </a:rPr>
              <a:t>talaga ni Tito </a:t>
            </a:r>
            <a:r>
              <a:rPr sz="1050" b="1" spc="-65" dirty="0">
                <a:latin typeface="Arial Black" panose="020B0A04020102020204" pitchFamily="34" charset="0"/>
                <a:cs typeface="Arial"/>
              </a:rPr>
              <a:t>Frank. </a:t>
            </a:r>
            <a:r>
              <a:rPr sz="1050" b="1" spc="-85" dirty="0">
                <a:latin typeface="Arial Black" panose="020B0A04020102020204" pitchFamily="34" charset="0"/>
                <a:cs typeface="Arial"/>
              </a:rPr>
              <a:t>Good </a:t>
            </a:r>
            <a:r>
              <a:rPr sz="1050" b="1" spc="-75" dirty="0">
                <a:latin typeface="Arial Black" panose="020B0A04020102020204" pitchFamily="34" charset="0"/>
                <a:cs typeface="Arial"/>
              </a:rPr>
              <a:t>luck </a:t>
            </a:r>
            <a:r>
              <a:rPr sz="1050" b="1" spc="-45" dirty="0">
                <a:latin typeface="Arial Black" panose="020B0A04020102020204" pitchFamily="34" charset="0"/>
                <a:cs typeface="Arial"/>
              </a:rPr>
              <a:t>Tito. </a:t>
            </a:r>
            <a:r>
              <a:rPr sz="1050" b="1" spc="-110" dirty="0">
                <a:latin typeface="Arial Black" panose="020B0A04020102020204" pitchFamily="34" charset="0"/>
                <a:cs typeface="Arial"/>
              </a:rPr>
              <a:t>Hugs</a:t>
            </a:r>
            <a:r>
              <a:rPr sz="1050" b="1" spc="-35" dirty="0">
                <a:latin typeface="Arial Black" panose="020B0A04020102020204" pitchFamily="34" charset="0"/>
                <a:cs typeface="Arial"/>
              </a:rPr>
              <a:t> </a:t>
            </a:r>
            <a:r>
              <a:rPr sz="1050" b="1" spc="-100" dirty="0">
                <a:latin typeface="Arial Black" panose="020B0A04020102020204" pitchFamily="34" charset="0"/>
                <a:cs typeface="Arial"/>
              </a:rPr>
              <a:t>Jong.</a:t>
            </a:r>
            <a:endParaRPr sz="1050" dirty="0">
              <a:latin typeface="Arial Black" panose="020B0A04020102020204" pitchFamily="34" charset="0"/>
              <a:cs typeface="Arial"/>
            </a:endParaRPr>
          </a:p>
          <a:p>
            <a:pPr marL="12700" marR="1266190">
              <a:lnSpc>
                <a:spcPct val="101099"/>
              </a:lnSpc>
              <a:spcBef>
                <a:spcPts val="10"/>
              </a:spcBef>
            </a:pPr>
            <a:r>
              <a:rPr sz="1050" b="1" u="sng" spc="-85" dirty="0">
                <a:uFill>
                  <a:solidFill>
                    <a:srgbClr val="000000"/>
                  </a:solidFill>
                </a:uFill>
                <a:latin typeface="Arial Black" panose="020B0A04020102020204" pitchFamily="34" charset="0"/>
                <a:cs typeface="Arial"/>
                <a:hlinkClick r:id="rId17"/>
              </a:rPr>
              <a:t>Yek </a:t>
            </a:r>
            <a:r>
              <a:rPr sz="1050" b="1" u="sng" spc="-55" dirty="0">
                <a:uFill>
                  <a:solidFill>
                    <a:srgbClr val="000000"/>
                  </a:solidFill>
                </a:uFill>
                <a:latin typeface="Arial Black" panose="020B0A04020102020204" pitchFamily="34" charset="0"/>
                <a:cs typeface="Arial"/>
                <a:hlinkClick r:id="rId17"/>
              </a:rPr>
              <a:t>Noel</a:t>
            </a:r>
            <a:r>
              <a:rPr sz="1050" b="1" spc="-55" dirty="0">
                <a:latin typeface="Arial Black" panose="020B0A04020102020204" pitchFamily="34" charset="0"/>
                <a:cs typeface="Arial"/>
                <a:hlinkClick r:id="rId17"/>
              </a:rPr>
              <a:t> </a:t>
            </a:r>
            <a:r>
              <a:rPr sz="1050" b="1" spc="-80" dirty="0">
                <a:latin typeface="Arial Black" panose="020B0A04020102020204" pitchFamily="34" charset="0"/>
                <a:cs typeface="Arial"/>
              </a:rPr>
              <a:t>Thank </a:t>
            </a:r>
            <a:r>
              <a:rPr sz="1050" b="1" spc="-70" dirty="0">
                <a:latin typeface="Arial Black" panose="020B0A04020102020204" pitchFamily="34" charset="0"/>
                <a:cs typeface="Arial"/>
              </a:rPr>
              <a:t>you </a:t>
            </a:r>
            <a:r>
              <a:rPr sz="1050" b="1" spc="-50" dirty="0">
                <a:latin typeface="Arial Black" panose="020B0A04020102020204" pitchFamily="34" charset="0"/>
                <a:cs typeface="Arial"/>
              </a:rPr>
              <a:t>Tito </a:t>
            </a:r>
            <a:r>
              <a:rPr sz="1050" b="1" spc="-75" dirty="0">
                <a:latin typeface="Arial Black" panose="020B0A04020102020204" pitchFamily="34" charset="0"/>
                <a:cs typeface="Arial"/>
              </a:rPr>
              <a:t>Frank </a:t>
            </a:r>
            <a:r>
              <a:rPr sz="1050" b="1" spc="-40" dirty="0">
                <a:latin typeface="Arial Black" panose="020B0A04020102020204" pitchFamily="34" charset="0"/>
                <a:cs typeface="Arial"/>
              </a:rPr>
              <a:t>for </a:t>
            </a:r>
            <a:r>
              <a:rPr sz="1050" b="1" spc="-75" dirty="0">
                <a:latin typeface="Arial Black" panose="020B0A04020102020204" pitchFamily="34" charset="0"/>
                <a:cs typeface="Arial"/>
              </a:rPr>
              <a:t>serving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least </a:t>
            </a:r>
            <a:r>
              <a:rPr sz="1050" b="1" spc="-40" dirty="0">
                <a:latin typeface="Arial Black" panose="020B0A04020102020204" pitchFamily="34" charset="0"/>
                <a:cs typeface="Arial"/>
              </a:rPr>
              <a:t>of </a:t>
            </a:r>
            <a:r>
              <a:rPr sz="1050" b="1" spc="-60" dirty="0">
                <a:latin typeface="Arial Black" panose="020B0A04020102020204" pitchFamily="34" charset="0"/>
                <a:cs typeface="Arial"/>
              </a:rPr>
              <a:t>our brothers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sisters. </a:t>
            </a:r>
            <a:r>
              <a:rPr sz="1050" b="1" spc="-35" dirty="0">
                <a:latin typeface="Arial Black" panose="020B0A04020102020204" pitchFamily="34" charset="0"/>
                <a:cs typeface="Arial"/>
              </a:rPr>
              <a:t>May </a:t>
            </a:r>
            <a:r>
              <a:rPr sz="1050" b="1" spc="-90" dirty="0">
                <a:latin typeface="Arial Black" panose="020B0A04020102020204" pitchFamily="34" charset="0"/>
                <a:cs typeface="Arial"/>
              </a:rPr>
              <a:t>God bless </a:t>
            </a:r>
            <a:r>
              <a:rPr sz="1050" b="1" spc="-55" dirty="0">
                <a:latin typeface="Arial Black" panose="020B0A04020102020204" pitchFamily="34" charset="0"/>
                <a:cs typeface="Arial"/>
              </a:rPr>
              <a:t>you!  </a:t>
            </a:r>
            <a:r>
              <a:rPr sz="1050" b="1" u="sng" spc="-105" dirty="0">
                <a:uFill>
                  <a:solidFill>
                    <a:srgbClr val="000000"/>
                  </a:solidFill>
                </a:uFill>
                <a:latin typeface="Arial Black" panose="020B0A04020102020204" pitchFamily="34" charset="0"/>
                <a:cs typeface="Arial"/>
                <a:hlinkClick r:id="rId18"/>
              </a:rPr>
              <a:t>Rosa </a:t>
            </a:r>
            <a:r>
              <a:rPr sz="1050" b="1" u="sng" spc="-30" dirty="0">
                <a:uFill>
                  <a:solidFill>
                    <a:srgbClr val="000000"/>
                  </a:solidFill>
                </a:uFill>
                <a:latin typeface="Arial Black" panose="020B0A04020102020204" pitchFamily="34" charset="0"/>
                <a:cs typeface="Arial"/>
                <a:hlinkClick r:id="rId18"/>
              </a:rPr>
              <a:t>Maria </a:t>
            </a:r>
            <a:r>
              <a:rPr sz="1050" b="1" u="sng" spc="10" dirty="0">
                <a:uFill>
                  <a:solidFill>
                    <a:srgbClr val="000000"/>
                  </a:solidFill>
                </a:uFill>
                <a:latin typeface="Arial Black" panose="020B0A04020102020204" pitchFamily="34" charset="0"/>
                <a:cs typeface="Arial"/>
                <a:hlinkClick r:id="rId18"/>
              </a:rPr>
              <a:t>M. </a:t>
            </a:r>
            <a:r>
              <a:rPr sz="1050" b="1" u="sng" spc="-95" dirty="0">
                <a:uFill>
                  <a:solidFill>
                    <a:srgbClr val="000000"/>
                  </a:solidFill>
                </a:uFill>
                <a:latin typeface="Arial Black" panose="020B0A04020102020204" pitchFamily="34" charset="0"/>
                <a:cs typeface="Arial"/>
                <a:hlinkClick r:id="rId18"/>
              </a:rPr>
              <a:t>Chua</a:t>
            </a:r>
            <a:r>
              <a:rPr sz="1050" b="1" spc="-95" dirty="0">
                <a:latin typeface="Arial Black" panose="020B0A04020102020204" pitchFamily="34" charset="0"/>
                <a:cs typeface="Arial"/>
                <a:hlinkClick r:id="rId18"/>
              </a:rPr>
              <a:t> </a:t>
            </a:r>
            <a:r>
              <a:rPr sz="1050" b="1" spc="-80" dirty="0">
                <a:latin typeface="Arial Black" panose="020B0A04020102020204" pitchFamily="34" charset="0"/>
                <a:cs typeface="Arial"/>
              </a:rPr>
              <a:t>Awesome </a:t>
            </a:r>
            <a:r>
              <a:rPr sz="1050" b="1" spc="-65" dirty="0">
                <a:latin typeface="Arial Black" panose="020B0A04020102020204" pitchFamily="34" charset="0"/>
                <a:cs typeface="Arial"/>
              </a:rPr>
              <a:t>and </a:t>
            </a:r>
            <a:r>
              <a:rPr sz="1050" b="1" spc="-40" dirty="0">
                <a:latin typeface="Arial Black" panose="020B0A04020102020204" pitchFamily="34" charset="0"/>
                <a:cs typeface="Arial"/>
              </a:rPr>
              <a:t>truly </a:t>
            </a:r>
            <a:r>
              <a:rPr sz="1050" b="1" spc="-50" dirty="0">
                <a:latin typeface="Arial Black" panose="020B0A04020102020204" pitchFamily="34" charset="0"/>
                <a:cs typeface="Arial"/>
              </a:rPr>
              <a:t>admirable. </a:t>
            </a:r>
            <a:r>
              <a:rPr sz="1050" b="1" spc="-90" dirty="0">
                <a:latin typeface="Arial Black" panose="020B0A04020102020204" pitchFamily="34" charset="0"/>
                <a:cs typeface="Arial"/>
              </a:rPr>
              <a:t>God bless </a:t>
            </a:r>
            <a:r>
              <a:rPr sz="1050" b="1" spc="-70" dirty="0">
                <a:latin typeface="Arial Black" panose="020B0A04020102020204" pitchFamily="34" charset="0"/>
                <a:cs typeface="Arial"/>
              </a:rPr>
              <a:t>you </a:t>
            </a:r>
            <a:r>
              <a:rPr sz="1050" b="1" spc="-55" dirty="0">
                <a:latin typeface="Arial Black" panose="020B0A04020102020204" pitchFamily="34" charset="0"/>
                <a:cs typeface="Arial"/>
              </a:rPr>
              <a:t>Tito</a:t>
            </a:r>
            <a:r>
              <a:rPr sz="1050" b="1" spc="-15" dirty="0">
                <a:latin typeface="Arial Black" panose="020B0A04020102020204" pitchFamily="34" charset="0"/>
                <a:cs typeface="Arial"/>
              </a:rPr>
              <a:t> </a:t>
            </a:r>
            <a:r>
              <a:rPr sz="1050" b="1" spc="-65" dirty="0">
                <a:latin typeface="Arial Black" panose="020B0A04020102020204" pitchFamily="34" charset="0"/>
                <a:cs typeface="Arial"/>
              </a:rPr>
              <a:t>Frank.</a:t>
            </a:r>
            <a:endParaRPr sz="1050" dirty="0">
              <a:latin typeface="Arial Black" panose="020B0A04020102020204" pitchFamily="34" charset="0"/>
              <a:cs typeface="Arial"/>
            </a:endParaRPr>
          </a:p>
          <a:p>
            <a:pPr marL="12700">
              <a:lnSpc>
                <a:spcPct val="100000"/>
              </a:lnSpc>
              <a:spcBef>
                <a:spcPts val="130"/>
              </a:spcBef>
            </a:pPr>
            <a:r>
              <a:rPr sz="1050" b="1" u="sng" spc="-65" dirty="0">
                <a:uFill>
                  <a:solidFill>
                    <a:srgbClr val="000000"/>
                  </a:solidFill>
                </a:uFill>
                <a:latin typeface="Arial Black" panose="020B0A04020102020204" pitchFamily="34" charset="0"/>
                <a:cs typeface="Arial"/>
                <a:hlinkClick r:id="rId19"/>
              </a:rPr>
              <a:t>Charity </a:t>
            </a:r>
            <a:r>
              <a:rPr sz="1050" b="1" u="sng" spc="-60" dirty="0">
                <a:uFill>
                  <a:solidFill>
                    <a:srgbClr val="000000"/>
                  </a:solidFill>
                </a:uFill>
                <a:latin typeface="Arial Black" panose="020B0A04020102020204" pitchFamily="34" charset="0"/>
                <a:cs typeface="Arial"/>
                <a:hlinkClick r:id="rId19"/>
              </a:rPr>
              <a:t>Llorente </a:t>
            </a:r>
            <a:r>
              <a:rPr sz="1050" b="1" u="sng" spc="-85" dirty="0">
                <a:uFill>
                  <a:solidFill>
                    <a:srgbClr val="000000"/>
                  </a:solidFill>
                </a:uFill>
                <a:latin typeface="Arial Black" panose="020B0A04020102020204" pitchFamily="34" charset="0"/>
                <a:cs typeface="Arial"/>
                <a:hlinkClick r:id="rId19"/>
              </a:rPr>
              <a:t>Paraguas </a:t>
            </a:r>
            <a:r>
              <a:rPr sz="1050" b="1" u="sng" spc="-75" dirty="0">
                <a:uFill>
                  <a:solidFill>
                    <a:srgbClr val="000000"/>
                  </a:solidFill>
                </a:uFill>
                <a:latin typeface="Arial Black" panose="020B0A04020102020204" pitchFamily="34" charset="0"/>
                <a:cs typeface="Arial"/>
                <a:hlinkClick r:id="rId19"/>
              </a:rPr>
              <a:t>Bulanan</a:t>
            </a:r>
            <a:r>
              <a:rPr sz="1050" b="1" spc="-75" dirty="0">
                <a:latin typeface="Arial Black" panose="020B0A04020102020204" pitchFamily="34" charset="0"/>
                <a:cs typeface="Arial"/>
                <a:hlinkClick r:id="rId19"/>
              </a:rPr>
              <a:t> </a:t>
            </a:r>
            <a:r>
              <a:rPr sz="1050" b="1" spc="-95" dirty="0">
                <a:latin typeface="Arial Black" panose="020B0A04020102020204" pitchFamily="34" charset="0"/>
                <a:cs typeface="Arial"/>
              </a:rPr>
              <a:t>You go </a:t>
            </a:r>
            <a:r>
              <a:rPr sz="1050" b="1" spc="-70" dirty="0">
                <a:latin typeface="Arial Black" panose="020B0A04020102020204" pitchFamily="34" charset="0"/>
                <a:cs typeface="Arial"/>
              </a:rPr>
              <a:t>Uncle</a:t>
            </a:r>
            <a:r>
              <a:rPr sz="1050" b="1" spc="-45" dirty="0">
                <a:latin typeface="Arial Black" panose="020B0A04020102020204" pitchFamily="34" charset="0"/>
                <a:cs typeface="Arial"/>
              </a:rPr>
              <a:t> </a:t>
            </a:r>
            <a:r>
              <a:rPr sz="1050" b="1" spc="-65" dirty="0">
                <a:latin typeface="Arial Black" panose="020B0A04020102020204" pitchFamily="34" charset="0"/>
                <a:cs typeface="Arial"/>
              </a:rPr>
              <a:t>Frank!</a:t>
            </a:r>
            <a:r>
              <a:rPr sz="1050" b="1" spc="-45" dirty="0">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FFC73C"/>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985" dirty="0">
                <a:solidFill>
                  <a:srgbClr val="FFFFFF"/>
                </a:solidFill>
                <a:latin typeface="Arial Black" panose="020B0A04020102020204" pitchFamily="34" charset="0"/>
                <a:cs typeface="Arial"/>
              </a:rPr>
              <a:t> </a:t>
            </a:r>
            <a:endParaRPr sz="1050" dirty="0">
              <a:latin typeface="Arial Black" panose="020B0A04020102020204" pitchFamily="34" charset="0"/>
              <a:cs typeface="Arial"/>
            </a:endParaRPr>
          </a:p>
          <a:p>
            <a:pPr marL="12700">
              <a:lnSpc>
                <a:spcPct val="100000"/>
              </a:lnSpc>
              <a:spcBef>
                <a:spcPts val="135"/>
              </a:spcBef>
            </a:pPr>
            <a:r>
              <a:rPr sz="1050" b="1" u="sng" spc="-70" dirty="0">
                <a:uFill>
                  <a:solidFill>
                    <a:srgbClr val="000000"/>
                  </a:solidFill>
                </a:uFill>
                <a:latin typeface="Arial Black" panose="020B0A04020102020204" pitchFamily="34" charset="0"/>
                <a:cs typeface="Arial"/>
                <a:hlinkClick r:id="rId20"/>
              </a:rPr>
              <a:t>Cleia Gorrez</a:t>
            </a:r>
            <a:r>
              <a:rPr sz="1050" b="1" spc="-70" dirty="0">
                <a:latin typeface="Arial Black" panose="020B0A04020102020204" pitchFamily="34" charset="0"/>
                <a:cs typeface="Arial"/>
                <a:hlinkClick r:id="rId20"/>
              </a:rPr>
              <a:t> </a:t>
            </a:r>
            <a:r>
              <a:rPr sz="1050" b="1" spc="-65" dirty="0">
                <a:latin typeface="Arial Black" panose="020B0A04020102020204" pitchFamily="34" charset="0"/>
                <a:cs typeface="Arial"/>
              </a:rPr>
              <a:t>Our </a:t>
            </a:r>
            <a:r>
              <a:rPr sz="1050" b="1" spc="-60" dirty="0">
                <a:latin typeface="Arial Black" panose="020B0A04020102020204" pitchFamily="34" charset="0"/>
                <a:cs typeface="Arial"/>
              </a:rPr>
              <a:t>love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prayers </a:t>
            </a:r>
            <a:r>
              <a:rPr sz="1050" b="1" spc="-45" dirty="0">
                <a:latin typeface="Arial Black" panose="020B0A04020102020204" pitchFamily="34" charset="0"/>
                <a:cs typeface="Arial"/>
              </a:rPr>
              <a:t>are </a:t>
            </a:r>
            <a:r>
              <a:rPr sz="1050" b="1" spc="-35" dirty="0">
                <a:latin typeface="Arial Black" panose="020B0A04020102020204" pitchFamily="34" charset="0"/>
                <a:cs typeface="Arial"/>
              </a:rPr>
              <a:t>with </a:t>
            </a:r>
            <a:r>
              <a:rPr sz="1050" b="1" spc="-60" dirty="0">
                <a:latin typeface="Arial Black" panose="020B0A04020102020204" pitchFamily="34" charset="0"/>
                <a:cs typeface="Arial"/>
              </a:rPr>
              <a:t>you, Dad. </a:t>
            </a:r>
            <a:r>
              <a:rPr sz="1050" b="1" spc="-80" dirty="0">
                <a:latin typeface="Arial Black" panose="020B0A04020102020204" pitchFamily="34" charset="0"/>
                <a:cs typeface="Arial"/>
              </a:rPr>
              <a:t>Keep</a:t>
            </a:r>
            <a:r>
              <a:rPr sz="1050" b="1" spc="70" dirty="0">
                <a:latin typeface="Arial Black" panose="020B0A04020102020204" pitchFamily="34" charset="0"/>
                <a:cs typeface="Arial"/>
              </a:rPr>
              <a:t> </a:t>
            </a:r>
            <a:r>
              <a:rPr sz="1050" b="1" spc="-65" dirty="0">
                <a:latin typeface="Arial Black" panose="020B0A04020102020204" pitchFamily="34" charset="0"/>
                <a:cs typeface="Arial"/>
              </a:rPr>
              <a:t>safe</a:t>
            </a:r>
            <a:r>
              <a:rPr sz="1050" b="1" spc="-254" dirty="0">
                <a:latin typeface="Arial Black" panose="020B0A04020102020204" pitchFamily="34" charset="0"/>
                <a:cs typeface="Arial"/>
              </a:rPr>
              <a:t> </a:t>
            </a:r>
            <a:r>
              <a:rPr sz="1050" b="1" spc="-254" dirty="0">
                <a:solidFill>
                  <a:srgbClr val="E81223"/>
                </a:solidFill>
                <a:latin typeface="Arial Black" panose="020B0A04020102020204" pitchFamily="34" charset="0"/>
                <a:cs typeface="Arial"/>
              </a:rPr>
              <a:t> </a:t>
            </a:r>
            <a:r>
              <a:rPr sz="1050" b="1" spc="985" dirty="0">
                <a:solidFill>
                  <a:srgbClr val="EE6950"/>
                </a:solidFill>
                <a:latin typeface="Arial Black" panose="020B0A04020102020204" pitchFamily="34" charset="0"/>
                <a:cs typeface="Arial"/>
              </a:rPr>
              <a:t> </a:t>
            </a:r>
            <a:endParaRPr sz="1050" dirty="0">
              <a:latin typeface="Arial Black" panose="020B0A04020102020204" pitchFamily="34" charset="0"/>
              <a:cs typeface="Arial"/>
            </a:endParaRPr>
          </a:p>
          <a:p>
            <a:pPr marL="12700" marR="2162175">
              <a:lnSpc>
                <a:spcPct val="101099"/>
              </a:lnSpc>
              <a:spcBef>
                <a:spcPts val="135"/>
              </a:spcBef>
            </a:pPr>
            <a:r>
              <a:rPr sz="1050" b="1" u="sng" spc="-65" dirty="0">
                <a:uFill>
                  <a:solidFill>
                    <a:srgbClr val="000000"/>
                  </a:solidFill>
                </a:uFill>
                <a:latin typeface="Arial Black" panose="020B0A04020102020204" pitchFamily="34" charset="0"/>
                <a:cs typeface="Arial"/>
                <a:hlinkClick r:id="rId21"/>
              </a:rPr>
              <a:t>Cita </a:t>
            </a:r>
            <a:r>
              <a:rPr sz="1050" b="1" u="sng" spc="-85" dirty="0">
                <a:uFill>
                  <a:solidFill>
                    <a:srgbClr val="000000"/>
                  </a:solidFill>
                </a:uFill>
                <a:latin typeface="Arial Black" panose="020B0A04020102020204" pitchFamily="34" charset="0"/>
                <a:cs typeface="Arial"/>
                <a:hlinkClick r:id="rId21"/>
              </a:rPr>
              <a:t>Aguado </a:t>
            </a:r>
            <a:r>
              <a:rPr sz="1050" b="1" u="sng" spc="-90" dirty="0">
                <a:uFill>
                  <a:solidFill>
                    <a:srgbClr val="000000"/>
                  </a:solidFill>
                </a:uFill>
                <a:latin typeface="Arial Black" panose="020B0A04020102020204" pitchFamily="34" charset="0"/>
                <a:cs typeface="Arial"/>
                <a:hlinkClick r:id="rId21"/>
              </a:rPr>
              <a:t>Schmid</a:t>
            </a:r>
            <a:r>
              <a:rPr sz="1050" b="1" spc="-90" dirty="0">
                <a:latin typeface="Arial Black" panose="020B0A04020102020204" pitchFamily="34" charset="0"/>
                <a:cs typeface="Arial"/>
                <a:hlinkClick r:id="rId21"/>
              </a:rPr>
              <a:t> </a:t>
            </a:r>
            <a:r>
              <a:rPr sz="1050" b="1" spc="-85" dirty="0">
                <a:latin typeface="Arial Black" panose="020B0A04020102020204" pitchFamily="34" charset="0"/>
                <a:cs typeface="Arial"/>
              </a:rPr>
              <a:t>Amazing </a:t>
            </a:r>
            <a:r>
              <a:rPr sz="1050" b="1" spc="-110" dirty="0">
                <a:latin typeface="Arial Black" panose="020B0A04020102020204" pitchFamily="34" charset="0"/>
                <a:cs typeface="Arial"/>
              </a:rPr>
              <a:t>JoAnn</a:t>
            </a:r>
            <a:r>
              <a:rPr sz="1050" b="1" spc="-110" dirty="0">
                <a:solidFill>
                  <a:srgbClr val="EE6950"/>
                </a:solidFill>
                <a:latin typeface="Arial Black" panose="020B0A04020102020204" pitchFamily="34" charset="0"/>
                <a:cs typeface="Arial"/>
              </a:rPr>
              <a:t> </a:t>
            </a:r>
            <a:r>
              <a:rPr sz="1050" b="1" spc="-70" dirty="0">
                <a:latin typeface="Arial Black" panose="020B0A04020102020204" pitchFamily="34" charset="0"/>
                <a:cs typeface="Arial"/>
              </a:rPr>
              <a:t>may </a:t>
            </a:r>
            <a:r>
              <a:rPr sz="1050" b="1" spc="-80" dirty="0">
                <a:latin typeface="Arial Black" panose="020B0A04020102020204" pitchFamily="34" charset="0"/>
                <a:cs typeface="Arial"/>
              </a:rPr>
              <a:t>Papa </a:t>
            </a:r>
            <a:r>
              <a:rPr sz="1050" b="1" spc="-85" dirty="0">
                <a:latin typeface="Arial Black" panose="020B0A04020102020204" pitchFamily="34" charset="0"/>
                <a:cs typeface="Arial"/>
              </a:rPr>
              <a:t>Dios </a:t>
            </a:r>
            <a:r>
              <a:rPr sz="1050" b="1" spc="-60" dirty="0">
                <a:latin typeface="Arial Black" panose="020B0A04020102020204" pitchFamily="34" charset="0"/>
                <a:cs typeface="Arial"/>
              </a:rPr>
              <a:t>continue </a:t>
            </a:r>
            <a:r>
              <a:rPr sz="1050" b="1" spc="-30" dirty="0">
                <a:latin typeface="Arial Black" panose="020B0A04020102020204" pitchFamily="34" charset="0"/>
                <a:cs typeface="Arial"/>
              </a:rPr>
              <a:t>to </a:t>
            </a:r>
            <a:r>
              <a:rPr sz="1050" b="1" spc="-90" dirty="0">
                <a:latin typeface="Arial Black" panose="020B0A04020102020204" pitchFamily="34" charset="0"/>
                <a:cs typeface="Arial"/>
              </a:rPr>
              <a:t>bless </a:t>
            </a:r>
            <a:r>
              <a:rPr sz="1050" b="1" spc="-45" dirty="0">
                <a:latin typeface="Arial Black" panose="020B0A04020102020204" pitchFamily="34" charset="0"/>
                <a:cs typeface="Arial"/>
              </a:rPr>
              <a:t>him!  </a:t>
            </a:r>
            <a:endParaRPr lang="en-PH" sz="1050" b="1" spc="-45" dirty="0">
              <a:latin typeface="Arial Black" panose="020B0A04020102020204" pitchFamily="34" charset="0"/>
              <a:cs typeface="Arial"/>
            </a:endParaRPr>
          </a:p>
          <a:p>
            <a:pPr marL="12700" marR="2162175">
              <a:lnSpc>
                <a:spcPct val="101099"/>
              </a:lnSpc>
              <a:spcBef>
                <a:spcPts val="135"/>
              </a:spcBef>
            </a:pPr>
            <a:r>
              <a:rPr sz="1050" b="1" u="sng" spc="-105" dirty="0">
                <a:uFill>
                  <a:solidFill>
                    <a:srgbClr val="000000"/>
                  </a:solidFill>
                </a:uFill>
                <a:latin typeface="Arial Black" panose="020B0A04020102020204" pitchFamily="34" charset="0"/>
                <a:cs typeface="Arial"/>
                <a:hlinkClick r:id="rId22"/>
              </a:rPr>
              <a:t>Bong </a:t>
            </a:r>
            <a:r>
              <a:rPr sz="1050" b="1" u="sng" spc="-10" dirty="0">
                <a:uFill>
                  <a:solidFill>
                    <a:srgbClr val="000000"/>
                  </a:solidFill>
                </a:uFill>
                <a:latin typeface="Arial Black" panose="020B0A04020102020204" pitchFamily="34" charset="0"/>
                <a:cs typeface="Arial"/>
                <a:hlinkClick r:id="rId22"/>
              </a:rPr>
              <a:t>MN</a:t>
            </a:r>
            <a:r>
              <a:rPr sz="1050" b="1" spc="-10" dirty="0">
                <a:latin typeface="Arial Black" panose="020B0A04020102020204" pitchFamily="34" charset="0"/>
                <a:cs typeface="Arial"/>
                <a:hlinkClick r:id="rId22"/>
              </a:rPr>
              <a:t> </a:t>
            </a:r>
            <a:r>
              <a:rPr sz="1050" b="1" spc="-30" dirty="0">
                <a:latin typeface="Arial Black" panose="020B0A04020102020204" pitchFamily="34" charset="0"/>
                <a:cs typeface="Arial"/>
              </a:rPr>
              <a:t>More </a:t>
            </a:r>
            <a:r>
              <a:rPr sz="1050" b="1" spc="-55" dirty="0">
                <a:latin typeface="Arial Black" panose="020B0A04020102020204" pitchFamily="34" charset="0"/>
                <a:cs typeface="Arial"/>
              </a:rPr>
              <a:t>power </a:t>
            </a:r>
            <a:r>
              <a:rPr sz="1050" b="1" spc="-65" dirty="0">
                <a:latin typeface="Arial Black" panose="020B0A04020102020204" pitchFamily="34" charset="0"/>
                <a:cs typeface="Arial"/>
              </a:rPr>
              <a:t>and </a:t>
            </a:r>
            <a:r>
              <a:rPr sz="1050" b="1" spc="-90" dirty="0">
                <a:latin typeface="Arial Black" panose="020B0A04020102020204" pitchFamily="34" charset="0"/>
                <a:cs typeface="Arial"/>
              </a:rPr>
              <a:t>God </a:t>
            </a:r>
            <a:r>
              <a:rPr sz="1050" b="1" spc="-80" dirty="0">
                <a:latin typeface="Arial Black" panose="020B0A04020102020204" pitchFamily="34" charset="0"/>
                <a:cs typeface="Arial"/>
              </a:rPr>
              <a:t>bless,</a:t>
            </a:r>
            <a:r>
              <a:rPr sz="1050" b="1" spc="-130" dirty="0">
                <a:latin typeface="Arial Black" panose="020B0A04020102020204" pitchFamily="34" charset="0"/>
                <a:cs typeface="Arial"/>
              </a:rPr>
              <a:t> </a:t>
            </a:r>
            <a:r>
              <a:rPr sz="1050" b="1" spc="-45" dirty="0">
                <a:latin typeface="Arial Black" panose="020B0A04020102020204" pitchFamily="34" charset="0"/>
                <a:cs typeface="Arial"/>
              </a:rPr>
              <a:t>Tito.</a:t>
            </a:r>
            <a:endParaRPr sz="1050" dirty="0">
              <a:latin typeface="Arial Black" panose="020B0A04020102020204" pitchFamily="34" charset="0"/>
              <a:cs typeface="Arial"/>
            </a:endParaRPr>
          </a:p>
          <a:p>
            <a:pPr marL="12700" marR="9525">
              <a:lnSpc>
                <a:spcPct val="101099"/>
              </a:lnSpc>
              <a:spcBef>
                <a:spcPts val="10"/>
              </a:spcBef>
            </a:pPr>
            <a:r>
              <a:rPr sz="1050" b="1" u="sng" spc="-75" dirty="0">
                <a:uFill>
                  <a:solidFill>
                    <a:srgbClr val="000000"/>
                  </a:solidFill>
                </a:uFill>
                <a:latin typeface="Arial Black" panose="020B0A04020102020204" pitchFamily="34" charset="0"/>
                <a:cs typeface="Arial"/>
                <a:hlinkClick r:id="rId23"/>
              </a:rPr>
              <a:t>Esther </a:t>
            </a:r>
            <a:r>
              <a:rPr sz="1050" b="1" u="sng" spc="-55" dirty="0">
                <a:uFill>
                  <a:solidFill>
                    <a:srgbClr val="000000"/>
                  </a:solidFill>
                </a:uFill>
                <a:latin typeface="Arial Black" panose="020B0A04020102020204" pitchFamily="34" charset="0"/>
                <a:cs typeface="Arial"/>
                <a:hlinkClick r:id="rId23"/>
              </a:rPr>
              <a:t>Tellie </a:t>
            </a:r>
            <a:r>
              <a:rPr sz="1050" b="1" u="sng" spc="-60" dirty="0">
                <a:uFill>
                  <a:solidFill>
                    <a:srgbClr val="000000"/>
                  </a:solidFill>
                </a:uFill>
                <a:latin typeface="Arial Black" panose="020B0A04020102020204" pitchFamily="34" charset="0"/>
                <a:cs typeface="Arial"/>
                <a:hlinkClick r:id="rId23"/>
              </a:rPr>
              <a:t>Amante</a:t>
            </a:r>
            <a:r>
              <a:rPr sz="1050" b="1" spc="-60" dirty="0">
                <a:latin typeface="Arial Black" panose="020B0A04020102020204" pitchFamily="34" charset="0"/>
                <a:cs typeface="Arial"/>
                <a:hlinkClick r:id="rId23"/>
              </a:rPr>
              <a:t> </a:t>
            </a:r>
            <a:r>
              <a:rPr sz="1050" b="1" spc="-100" dirty="0">
                <a:latin typeface="Arial Black" panose="020B0A04020102020204" pitchFamily="34" charset="0"/>
                <a:cs typeface="Arial"/>
              </a:rPr>
              <a:t>Go </a:t>
            </a:r>
            <a:r>
              <a:rPr sz="1050" b="1" spc="-95" dirty="0">
                <a:latin typeface="Arial Black" panose="020B0A04020102020204" pitchFamily="34" charset="0"/>
                <a:cs typeface="Arial"/>
              </a:rPr>
              <a:t>go </a:t>
            </a:r>
            <a:r>
              <a:rPr sz="1050" b="1" spc="-70" dirty="0">
                <a:latin typeface="Arial Black" panose="020B0A04020102020204" pitchFamily="34" charset="0"/>
                <a:cs typeface="Arial"/>
              </a:rPr>
              <a:t>go. </a:t>
            </a:r>
            <a:r>
              <a:rPr sz="1050" b="1" spc="-80" dirty="0">
                <a:latin typeface="Arial Black" panose="020B0A04020102020204" pitchFamily="34" charset="0"/>
                <a:cs typeface="Arial"/>
              </a:rPr>
              <a:t>Frank </a:t>
            </a:r>
            <a:r>
              <a:rPr sz="1050" b="1" spc="-15" dirty="0">
                <a:latin typeface="Arial Black" panose="020B0A04020102020204" pitchFamily="34" charset="0"/>
                <a:cs typeface="Arial"/>
              </a:rPr>
              <a:t>... </a:t>
            </a:r>
            <a:r>
              <a:rPr sz="1050" b="1" spc="-65" dirty="0">
                <a:latin typeface="Arial Black" panose="020B0A04020102020204" pitchFamily="34" charset="0"/>
                <a:cs typeface="Arial"/>
              </a:rPr>
              <a:t>praying </a:t>
            </a:r>
            <a:r>
              <a:rPr sz="1050" b="1" spc="-40" dirty="0">
                <a:latin typeface="Arial Black" panose="020B0A04020102020204" pitchFamily="34" charset="0"/>
                <a:cs typeface="Arial"/>
              </a:rPr>
              <a:t>for </a:t>
            </a:r>
            <a:r>
              <a:rPr sz="1050" b="1" spc="-85" dirty="0">
                <a:latin typeface="Arial Black" panose="020B0A04020102020204" pitchFamily="34" charset="0"/>
                <a:cs typeface="Arial"/>
              </a:rPr>
              <a:t>good </a:t>
            </a:r>
            <a:r>
              <a:rPr sz="1050" b="1" spc="-45" dirty="0">
                <a:latin typeface="Arial Black" panose="020B0A04020102020204" pitchFamily="34" charset="0"/>
                <a:cs typeface="Arial"/>
              </a:rPr>
              <a:t>health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protection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wisdom </a:t>
            </a:r>
            <a:r>
              <a:rPr sz="1050" b="1" spc="-100" dirty="0">
                <a:latin typeface="Arial Black" panose="020B0A04020102020204" pitchFamily="34" charset="0"/>
                <a:cs typeface="Arial"/>
              </a:rPr>
              <a:t>as </a:t>
            </a:r>
            <a:r>
              <a:rPr sz="1050" b="1" spc="-75" dirty="0">
                <a:latin typeface="Arial Black" panose="020B0A04020102020204" pitchFamily="34" charset="0"/>
                <a:cs typeface="Arial"/>
              </a:rPr>
              <a:t>you </a:t>
            </a:r>
            <a:r>
              <a:rPr sz="1050" b="1" spc="-60" dirty="0">
                <a:latin typeface="Arial Black" panose="020B0A04020102020204" pitchFamily="34" charset="0"/>
                <a:cs typeface="Arial"/>
              </a:rPr>
              <a:t>continue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ministry </a:t>
            </a:r>
            <a:r>
              <a:rPr sz="1050" b="1" spc="-55" dirty="0">
                <a:latin typeface="Arial Black" panose="020B0A04020102020204" pitchFamily="34" charset="0"/>
                <a:cs typeface="Arial"/>
              </a:rPr>
              <a:t>in  </a:t>
            </a:r>
            <a:r>
              <a:rPr sz="1050" b="1" spc="-30" dirty="0">
                <a:latin typeface="Arial Black" panose="020B0A04020102020204" pitchFamily="34" charset="0"/>
                <a:cs typeface="Arial"/>
              </a:rPr>
              <a:t>life! May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attached picture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your </a:t>
            </a:r>
            <a:r>
              <a:rPr sz="1050" b="1" spc="-70" dirty="0">
                <a:latin typeface="Arial Black" panose="020B0A04020102020204" pitchFamily="34" charset="0"/>
                <a:cs typeface="Arial"/>
              </a:rPr>
              <a:t>younger </a:t>
            </a:r>
            <a:r>
              <a:rPr sz="1050" b="1" spc="-90" dirty="0">
                <a:latin typeface="Arial Black" panose="020B0A04020102020204" pitchFamily="34" charset="0"/>
                <a:cs typeface="Arial"/>
              </a:rPr>
              <a:t>days </a:t>
            </a:r>
            <a:r>
              <a:rPr sz="1050" b="1" spc="-30" dirty="0">
                <a:latin typeface="Arial Black" panose="020B0A04020102020204" pitchFamily="34" charset="0"/>
                <a:cs typeface="Arial"/>
              </a:rPr>
              <a:t>with </a:t>
            </a:r>
            <a:r>
              <a:rPr sz="1050" b="1" spc="-80" dirty="0">
                <a:latin typeface="Arial Black" panose="020B0A04020102020204" pitchFamily="34" charset="0"/>
                <a:cs typeface="Arial"/>
              </a:rPr>
              <a:t>Eppie </a:t>
            </a:r>
            <a:r>
              <a:rPr sz="1050" b="1" spc="-65" dirty="0">
                <a:latin typeface="Arial Black" panose="020B0A04020102020204" pitchFamily="34" charset="0"/>
                <a:cs typeface="Arial"/>
              </a:rPr>
              <a:t>inspire </a:t>
            </a:r>
            <a:r>
              <a:rPr sz="1050" b="1" spc="-70" dirty="0">
                <a:latin typeface="Arial Black" panose="020B0A04020102020204" pitchFamily="34" charset="0"/>
                <a:cs typeface="Arial"/>
              </a:rPr>
              <a:t>you</a:t>
            </a:r>
            <a:r>
              <a:rPr sz="1050" b="1" spc="50" dirty="0">
                <a:latin typeface="Arial Black" panose="020B0A04020102020204" pitchFamily="34" charset="0"/>
                <a:cs typeface="Arial"/>
              </a:rPr>
              <a:t> </a:t>
            </a:r>
            <a:r>
              <a:rPr sz="1050" b="1" spc="-50" dirty="0">
                <a:latin typeface="Arial Black" panose="020B0A04020102020204" pitchFamily="34" charset="0"/>
                <a:cs typeface="Arial"/>
              </a:rPr>
              <a:t>more!</a:t>
            </a:r>
            <a:endParaRPr sz="1050" dirty="0">
              <a:latin typeface="Arial Black" panose="020B0A04020102020204" pitchFamily="34" charset="0"/>
              <a:cs typeface="Arial"/>
            </a:endParaRPr>
          </a:p>
          <a:p>
            <a:pPr marL="12700">
              <a:lnSpc>
                <a:spcPct val="100000"/>
              </a:lnSpc>
              <a:spcBef>
                <a:spcPts val="25"/>
              </a:spcBef>
            </a:pPr>
            <a:r>
              <a:rPr sz="1050" b="1" u="sng" spc="-90" dirty="0">
                <a:uFill>
                  <a:solidFill>
                    <a:srgbClr val="000000"/>
                  </a:solidFill>
                </a:uFill>
                <a:latin typeface="Arial Black" panose="020B0A04020102020204" pitchFamily="34" charset="0"/>
                <a:cs typeface="Arial"/>
                <a:hlinkClick r:id="rId24"/>
              </a:rPr>
              <a:t>Cesar </a:t>
            </a:r>
            <a:r>
              <a:rPr sz="1050" b="1" u="sng" spc="-60" dirty="0">
                <a:uFill>
                  <a:solidFill>
                    <a:srgbClr val="000000"/>
                  </a:solidFill>
                </a:uFill>
                <a:latin typeface="Arial Black" panose="020B0A04020102020204" pitchFamily="34" charset="0"/>
                <a:cs typeface="Arial"/>
                <a:hlinkClick r:id="rId24"/>
              </a:rPr>
              <a:t>de </a:t>
            </a:r>
            <a:r>
              <a:rPr sz="1050" b="1" u="sng" spc="-50" dirty="0">
                <a:uFill>
                  <a:solidFill>
                    <a:srgbClr val="000000"/>
                  </a:solidFill>
                </a:uFill>
                <a:latin typeface="Arial Black" panose="020B0A04020102020204" pitchFamily="34" charset="0"/>
                <a:cs typeface="Arial"/>
                <a:hlinkClick r:id="rId24"/>
              </a:rPr>
              <a:t>la </a:t>
            </a:r>
            <a:r>
              <a:rPr sz="1050" b="1" u="sng" spc="-65" dirty="0">
                <a:uFill>
                  <a:solidFill>
                    <a:srgbClr val="000000"/>
                  </a:solidFill>
                </a:uFill>
                <a:latin typeface="Arial Black" panose="020B0A04020102020204" pitchFamily="34" charset="0"/>
                <a:cs typeface="Arial"/>
                <a:hlinkClick r:id="rId24"/>
              </a:rPr>
              <a:t>Fuente</a:t>
            </a:r>
            <a:r>
              <a:rPr sz="1050" b="1" spc="-65" dirty="0">
                <a:latin typeface="Arial Black" panose="020B0A04020102020204" pitchFamily="34" charset="0"/>
                <a:cs typeface="Arial"/>
                <a:hlinkClick r:id="rId24"/>
              </a:rPr>
              <a:t> </a:t>
            </a:r>
            <a:r>
              <a:rPr sz="1050" b="1" spc="-15" dirty="0">
                <a:latin typeface="Arial Black" panose="020B0A04020102020204" pitchFamily="34" charset="0"/>
                <a:cs typeface="Arial"/>
              </a:rPr>
              <a:t>I </a:t>
            </a:r>
            <a:r>
              <a:rPr sz="1050" b="1" spc="-105" dirty="0">
                <a:latin typeface="Arial Black" panose="020B0A04020102020204" pitchFamily="34" charset="0"/>
                <a:cs typeface="Arial"/>
              </a:rPr>
              <a:t>so </a:t>
            </a:r>
            <a:r>
              <a:rPr sz="1050" b="1" spc="-55" dirty="0">
                <a:latin typeface="Arial Black" panose="020B0A04020102020204" pitchFamily="34" charset="0"/>
                <a:cs typeface="Arial"/>
              </a:rPr>
              <a:t>admire </a:t>
            </a:r>
            <a:r>
              <a:rPr sz="1050" b="1" spc="-75" dirty="0">
                <a:latin typeface="Arial Black" panose="020B0A04020102020204" pitchFamily="34" charset="0"/>
                <a:cs typeface="Arial"/>
              </a:rPr>
              <a:t>my </a:t>
            </a:r>
            <a:r>
              <a:rPr sz="1050" b="1" spc="-55" dirty="0">
                <a:latin typeface="Arial Black" panose="020B0A04020102020204" pitchFamily="34" charset="0"/>
                <a:cs typeface="Arial"/>
              </a:rPr>
              <a:t>Tito </a:t>
            </a:r>
            <a:r>
              <a:rPr sz="1050" b="1" spc="-65" dirty="0">
                <a:latin typeface="Arial Black" panose="020B0A04020102020204" pitchFamily="34" charset="0"/>
                <a:cs typeface="Arial"/>
              </a:rPr>
              <a:t>Frank. </a:t>
            </a:r>
            <a:r>
              <a:rPr sz="1050" b="1" spc="-95" dirty="0">
                <a:latin typeface="Arial Black" panose="020B0A04020102020204" pitchFamily="34" charset="0"/>
                <a:cs typeface="Arial"/>
              </a:rPr>
              <a:t>You </a:t>
            </a:r>
            <a:r>
              <a:rPr sz="1050" b="1" spc="-45" dirty="0">
                <a:latin typeface="Arial Black" panose="020B0A04020102020204" pitchFamily="34" charset="0"/>
                <a:cs typeface="Arial"/>
              </a:rPr>
              <a:t>are </a:t>
            </a:r>
            <a:r>
              <a:rPr sz="1050" b="1" spc="-65" dirty="0">
                <a:latin typeface="Arial Black" panose="020B0A04020102020204" pitchFamily="34" charset="0"/>
                <a:cs typeface="Arial"/>
              </a:rPr>
              <a:t>an </a:t>
            </a:r>
            <a:r>
              <a:rPr sz="1050" b="1" spc="-55" dirty="0">
                <a:latin typeface="Arial Black" panose="020B0A04020102020204" pitchFamily="34" charset="0"/>
                <a:cs typeface="Arial"/>
              </a:rPr>
              <a:t>inspiration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me. </a:t>
            </a:r>
            <a:r>
              <a:rPr sz="1050" b="1" spc="-60" dirty="0">
                <a:latin typeface="Arial Black" panose="020B0A04020102020204" pitchFamily="34" charset="0"/>
                <a:cs typeface="Arial"/>
              </a:rPr>
              <a:t>love</a:t>
            </a:r>
            <a:r>
              <a:rPr sz="1050" b="1" spc="25" dirty="0">
                <a:latin typeface="Arial Black" panose="020B0A04020102020204" pitchFamily="34" charset="0"/>
                <a:cs typeface="Arial"/>
              </a:rPr>
              <a:t> </a:t>
            </a:r>
            <a:r>
              <a:rPr sz="1050" b="1" spc="-70" dirty="0">
                <a:latin typeface="Arial Black" panose="020B0A04020102020204" pitchFamily="34" charset="0"/>
                <a:cs typeface="Arial"/>
              </a:rPr>
              <a:t>you</a:t>
            </a:r>
            <a:endParaRPr sz="1050" dirty="0">
              <a:latin typeface="Arial Black" panose="020B0A04020102020204" pitchFamily="34" charset="0"/>
              <a:cs typeface="Arial"/>
            </a:endParaRPr>
          </a:p>
          <a:p>
            <a:pPr marL="12700" marR="2453005">
              <a:lnSpc>
                <a:spcPct val="101099"/>
              </a:lnSpc>
              <a:spcBef>
                <a:spcPts val="120"/>
              </a:spcBef>
            </a:pPr>
            <a:r>
              <a:rPr sz="1050" b="1" u="sng" spc="-85" dirty="0">
                <a:uFill>
                  <a:solidFill>
                    <a:srgbClr val="000000"/>
                  </a:solidFill>
                </a:uFill>
                <a:latin typeface="Arial Black" panose="020B0A04020102020204" pitchFamily="34" charset="0"/>
                <a:cs typeface="Arial"/>
                <a:hlinkClick r:id="rId25"/>
              </a:rPr>
              <a:t>Lina </a:t>
            </a:r>
            <a:r>
              <a:rPr sz="1050" b="1" u="sng" spc="-110" dirty="0">
                <a:uFill>
                  <a:solidFill>
                    <a:srgbClr val="000000"/>
                  </a:solidFill>
                </a:uFill>
                <a:latin typeface="Arial Black" panose="020B0A04020102020204" pitchFamily="34" charset="0"/>
                <a:cs typeface="Arial"/>
                <a:hlinkClick r:id="rId25"/>
              </a:rPr>
              <a:t>Basas </a:t>
            </a:r>
            <a:r>
              <a:rPr sz="1050" b="1" u="sng" spc="-60" dirty="0">
                <a:uFill>
                  <a:solidFill>
                    <a:srgbClr val="000000"/>
                  </a:solidFill>
                </a:uFill>
                <a:latin typeface="Arial Black" panose="020B0A04020102020204" pitchFamily="34" charset="0"/>
                <a:cs typeface="Arial"/>
                <a:hlinkClick r:id="rId25"/>
              </a:rPr>
              <a:t>Machon</a:t>
            </a:r>
            <a:r>
              <a:rPr sz="1050" b="1" spc="-60" dirty="0">
                <a:latin typeface="Arial Black" panose="020B0A04020102020204" pitchFamily="34" charset="0"/>
                <a:cs typeface="Arial"/>
                <a:hlinkClick r:id="rId25"/>
              </a:rPr>
              <a:t> </a:t>
            </a:r>
            <a:r>
              <a:rPr sz="1050" b="1" spc="-90" dirty="0">
                <a:latin typeface="Arial Black" panose="020B0A04020102020204" pitchFamily="34" charset="0"/>
                <a:cs typeface="Arial"/>
              </a:rPr>
              <a:t>God bless </a:t>
            </a:r>
            <a:r>
              <a:rPr sz="1050" b="1" spc="-70" dirty="0">
                <a:latin typeface="Arial Black" panose="020B0A04020102020204" pitchFamily="34" charset="0"/>
                <a:cs typeface="Arial"/>
              </a:rPr>
              <a:t>you </a:t>
            </a:r>
            <a:r>
              <a:rPr sz="1050" b="1" spc="-35" dirty="0">
                <a:latin typeface="Arial Black" panose="020B0A04020102020204" pitchFamily="34" charset="0"/>
                <a:cs typeface="Arial"/>
              </a:rPr>
              <a:t>with </a:t>
            </a:r>
            <a:r>
              <a:rPr sz="1050" b="1" spc="-85" dirty="0">
                <a:latin typeface="Arial Black" panose="020B0A04020102020204" pitchFamily="34" charset="0"/>
                <a:cs typeface="Arial"/>
              </a:rPr>
              <a:t>good </a:t>
            </a:r>
            <a:r>
              <a:rPr sz="1050" b="1" spc="-45" dirty="0">
                <a:latin typeface="Arial Black" panose="020B0A04020102020204" pitchFamily="34" charset="0"/>
                <a:cs typeface="Arial"/>
              </a:rPr>
              <a:t>health </a:t>
            </a:r>
            <a:r>
              <a:rPr sz="1050" b="1" spc="-70" dirty="0">
                <a:latin typeface="Arial Black" panose="020B0A04020102020204" pitchFamily="34" charset="0"/>
                <a:cs typeface="Arial"/>
              </a:rPr>
              <a:t>always </a:t>
            </a:r>
            <a:r>
              <a:rPr sz="1050" b="1" spc="-45" dirty="0">
                <a:latin typeface="Arial Black" panose="020B0A04020102020204" pitchFamily="34" charset="0"/>
                <a:cs typeface="Arial"/>
              </a:rPr>
              <a:t>granny...... </a:t>
            </a:r>
            <a:r>
              <a:rPr sz="1050" b="1" spc="-45" dirty="0">
                <a:solidFill>
                  <a:srgbClr val="D38B00"/>
                </a:solidFill>
                <a:latin typeface="Arial Black" panose="020B0A04020102020204" pitchFamily="34" charset="0"/>
                <a:cs typeface="Arial"/>
              </a:rPr>
              <a:t> </a:t>
            </a:r>
            <a:r>
              <a:rPr sz="1050" b="1" u="sng" spc="-75" dirty="0">
                <a:uFill>
                  <a:solidFill>
                    <a:srgbClr val="000000"/>
                  </a:solidFill>
                </a:uFill>
                <a:latin typeface="Arial Black" panose="020B0A04020102020204" pitchFamily="34" charset="0"/>
                <a:cs typeface="Arial"/>
                <a:hlinkClick r:id="rId26"/>
              </a:rPr>
              <a:t>Brenda </a:t>
            </a:r>
            <a:r>
              <a:rPr sz="1050" b="1" u="sng" spc="-85" dirty="0">
                <a:uFill>
                  <a:solidFill>
                    <a:srgbClr val="000000"/>
                  </a:solidFill>
                </a:uFill>
                <a:latin typeface="Arial Black" panose="020B0A04020102020204" pitchFamily="34" charset="0"/>
                <a:cs typeface="Arial"/>
                <a:hlinkClick r:id="rId26"/>
              </a:rPr>
              <a:t>Rana </a:t>
            </a:r>
            <a:r>
              <a:rPr sz="1050" b="1" u="sng" spc="-80" dirty="0">
                <a:uFill>
                  <a:solidFill>
                    <a:srgbClr val="000000"/>
                  </a:solidFill>
                </a:uFill>
                <a:latin typeface="Arial Black" panose="020B0A04020102020204" pitchFamily="34" charset="0"/>
                <a:cs typeface="Arial"/>
                <a:hlinkClick r:id="rId26"/>
              </a:rPr>
              <a:t>Parducho </a:t>
            </a:r>
            <a:r>
              <a:rPr sz="1050" b="1" u="sng" spc="-100" dirty="0">
                <a:uFill>
                  <a:solidFill>
                    <a:srgbClr val="000000"/>
                  </a:solidFill>
                </a:uFill>
                <a:latin typeface="Arial Black" panose="020B0A04020102020204" pitchFamily="34" charset="0"/>
                <a:cs typeface="Arial"/>
                <a:hlinkClick r:id="rId26"/>
              </a:rPr>
              <a:t>Ramos</a:t>
            </a:r>
            <a:r>
              <a:rPr sz="1050" b="1" spc="-100" dirty="0">
                <a:latin typeface="Arial Black" panose="020B0A04020102020204" pitchFamily="34" charset="0"/>
                <a:cs typeface="Arial"/>
                <a:hlinkClick r:id="rId26"/>
              </a:rPr>
              <a:t> </a:t>
            </a:r>
            <a:r>
              <a:rPr sz="1050" b="1" spc="-45" dirty="0">
                <a:latin typeface="Arial Black" panose="020B0A04020102020204" pitchFamily="34" charset="0"/>
                <a:cs typeface="Arial"/>
              </a:rPr>
              <a:t>Wow</a:t>
            </a:r>
            <a:r>
              <a:rPr sz="1050" b="1" spc="-65" dirty="0">
                <a:latin typeface="Arial Black" panose="020B0A04020102020204" pitchFamily="34" charset="0"/>
                <a:cs typeface="Arial"/>
              </a:rPr>
              <a:t> amazing!</a:t>
            </a:r>
            <a:endParaRPr sz="1050" dirty="0">
              <a:latin typeface="Arial Black" panose="020B0A04020102020204" pitchFamily="34" charset="0"/>
              <a:cs typeface="Arial"/>
            </a:endParaRPr>
          </a:p>
          <a:p>
            <a:pPr>
              <a:lnSpc>
                <a:spcPct val="100000"/>
              </a:lnSpc>
              <a:spcBef>
                <a:spcPts val="35"/>
              </a:spcBef>
            </a:pPr>
            <a:endParaRPr sz="1050" dirty="0">
              <a:latin typeface="Arial Black" panose="020B0A04020102020204" pitchFamily="34" charset="0"/>
              <a:cs typeface="Times New Roman"/>
            </a:endParaRPr>
          </a:p>
          <a:p>
            <a:pPr marL="12700">
              <a:lnSpc>
                <a:spcPct val="100000"/>
              </a:lnSpc>
            </a:pPr>
            <a:r>
              <a:rPr sz="1050" b="1" u="sng" spc="-135" dirty="0">
                <a:uFill>
                  <a:solidFill>
                    <a:srgbClr val="000000"/>
                  </a:solidFill>
                </a:uFill>
                <a:latin typeface="Arial Black" panose="020B0A04020102020204" pitchFamily="34" charset="0"/>
                <a:cs typeface="Arial"/>
                <a:hlinkClick r:id="rId27"/>
              </a:rPr>
              <a:t>JoJo </a:t>
            </a:r>
            <a:r>
              <a:rPr sz="1050" b="1" u="sng" spc="-80" dirty="0">
                <a:uFill>
                  <a:solidFill>
                    <a:srgbClr val="000000"/>
                  </a:solidFill>
                </a:uFill>
                <a:latin typeface="Arial Black" panose="020B0A04020102020204" pitchFamily="34" charset="0"/>
                <a:cs typeface="Arial"/>
                <a:hlinkClick r:id="rId27"/>
              </a:rPr>
              <a:t>Calma Lazaro</a:t>
            </a:r>
            <a:r>
              <a:rPr sz="1050" b="1" spc="-60" dirty="0">
                <a:latin typeface="Arial Black" panose="020B0A04020102020204" pitchFamily="34" charset="0"/>
                <a:cs typeface="Arial"/>
                <a:hlinkClick r:id="rId27"/>
              </a:rPr>
              <a:t> </a:t>
            </a:r>
            <a:r>
              <a:rPr sz="1050" b="1" spc="-50" dirty="0">
                <a:latin typeface="Arial Black" panose="020B0A04020102020204" pitchFamily="34" charset="0"/>
                <a:cs typeface="Arial"/>
              </a:rPr>
              <a:t>Idol</a:t>
            </a:r>
            <a:endParaRPr sz="1050" dirty="0">
              <a:latin typeface="Arial Black" panose="020B0A04020102020204" pitchFamily="34" charset="0"/>
              <a:cs typeface="Times New Roman"/>
            </a:endParaRPr>
          </a:p>
          <a:p>
            <a:pPr>
              <a:lnSpc>
                <a:spcPct val="100000"/>
              </a:lnSpc>
              <a:spcBef>
                <a:spcPts val="55"/>
              </a:spcBef>
            </a:pPr>
            <a:endParaRPr sz="1050" dirty="0">
              <a:latin typeface="Arial Black" panose="020B0A04020102020204" pitchFamily="34" charset="0"/>
              <a:cs typeface="Times New Roman"/>
            </a:endParaRPr>
          </a:p>
          <a:p>
            <a:pPr marL="749935" marR="8890">
              <a:lnSpc>
                <a:spcPct val="102499"/>
              </a:lnSpc>
            </a:pPr>
            <a:r>
              <a:rPr sz="1050" b="1" u="sng" spc="-60" dirty="0">
                <a:uFill>
                  <a:solidFill>
                    <a:srgbClr val="000000"/>
                  </a:solidFill>
                </a:uFill>
                <a:latin typeface="Arial Black" panose="020B0A04020102020204" pitchFamily="34" charset="0"/>
                <a:cs typeface="Arial"/>
                <a:hlinkClick r:id="rId28"/>
              </a:rPr>
              <a:t>Katherine </a:t>
            </a:r>
            <a:r>
              <a:rPr sz="1050" b="1" u="sng" spc="-70" dirty="0">
                <a:uFill>
                  <a:solidFill>
                    <a:srgbClr val="000000"/>
                  </a:solidFill>
                </a:uFill>
                <a:latin typeface="Arial Black" panose="020B0A04020102020204" pitchFamily="34" charset="0"/>
                <a:cs typeface="Arial"/>
                <a:hlinkClick r:id="rId28"/>
              </a:rPr>
              <a:t>Zavala </a:t>
            </a:r>
            <a:r>
              <a:rPr sz="1050" b="1" u="sng" spc="-80" dirty="0">
                <a:uFill>
                  <a:solidFill>
                    <a:srgbClr val="000000"/>
                  </a:solidFill>
                </a:uFill>
                <a:latin typeface="Arial Black" panose="020B0A04020102020204" pitchFamily="34" charset="0"/>
                <a:cs typeface="Arial"/>
                <a:hlinkClick r:id="rId28"/>
              </a:rPr>
              <a:t>Wong</a:t>
            </a:r>
            <a:r>
              <a:rPr sz="1050" b="1" spc="-80" dirty="0">
                <a:latin typeface="Arial Black" panose="020B0A04020102020204" pitchFamily="34" charset="0"/>
                <a:cs typeface="Arial"/>
                <a:hlinkClick r:id="rId28"/>
              </a:rPr>
              <a:t> </a:t>
            </a:r>
            <a:r>
              <a:rPr sz="1050" b="1" spc="-30" dirty="0">
                <a:latin typeface="Arial Black" panose="020B0A04020102020204" pitchFamily="34" charset="0"/>
                <a:cs typeface="Arial"/>
              </a:rPr>
              <a:t>More </a:t>
            </a:r>
            <a:r>
              <a:rPr sz="1050" b="1" spc="-55" dirty="0">
                <a:latin typeface="Arial Black" panose="020B0A04020102020204" pitchFamily="34" charset="0"/>
                <a:cs typeface="Arial"/>
              </a:rPr>
              <a:t>power </a:t>
            </a:r>
            <a:r>
              <a:rPr sz="1050" b="1" spc="-30" dirty="0">
                <a:latin typeface="Arial Black" panose="020B0A04020102020204" pitchFamily="34" charset="0"/>
                <a:cs typeface="Arial"/>
              </a:rPr>
              <a:t>to </a:t>
            </a:r>
            <a:r>
              <a:rPr sz="1050" b="1" spc="-75" dirty="0">
                <a:latin typeface="Arial Black" panose="020B0A04020102020204" pitchFamily="34" charset="0"/>
                <a:cs typeface="Arial"/>
              </a:rPr>
              <a:t>you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Tito </a:t>
            </a:r>
            <a:r>
              <a:rPr sz="1050" b="1" spc="-65" dirty="0">
                <a:latin typeface="Arial Black" panose="020B0A04020102020204" pitchFamily="34" charset="0"/>
                <a:cs typeface="Arial"/>
              </a:rPr>
              <a:t>Frank. </a:t>
            </a:r>
            <a:r>
              <a:rPr sz="1050" b="1" spc="-15" dirty="0">
                <a:latin typeface="Arial Black" panose="020B0A04020102020204" pitchFamily="34" charset="0"/>
                <a:cs typeface="Arial"/>
              </a:rPr>
              <a:t>I </a:t>
            </a:r>
            <a:r>
              <a:rPr sz="1050" b="1" spc="-70" dirty="0">
                <a:latin typeface="Arial Black" panose="020B0A04020102020204" pitchFamily="34" charset="0"/>
                <a:cs typeface="Arial"/>
              </a:rPr>
              <a:t>hope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be </a:t>
            </a:r>
            <a:r>
              <a:rPr sz="1050" b="1" spc="-55" dirty="0">
                <a:latin typeface="Arial Black" panose="020B0A04020102020204" pitchFamily="34" charset="0"/>
                <a:cs typeface="Arial"/>
              </a:rPr>
              <a:t>able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visit </a:t>
            </a:r>
            <a:r>
              <a:rPr sz="1050" b="1" spc="-60" dirty="0">
                <a:latin typeface="Arial Black" panose="020B0A04020102020204" pitchFamily="34" charset="0"/>
                <a:cs typeface="Arial"/>
              </a:rPr>
              <a:t>you. </a:t>
            </a:r>
            <a:r>
              <a:rPr sz="1050" b="1" spc="-80" dirty="0">
                <a:latin typeface="Arial Black" panose="020B0A04020102020204" pitchFamily="34" charset="0"/>
                <a:cs typeface="Arial"/>
              </a:rPr>
              <a:t>Especially </a:t>
            </a:r>
            <a:r>
              <a:rPr sz="1050" b="1" spc="-85" dirty="0">
                <a:latin typeface="Arial Black" panose="020B0A04020102020204" pitchFamily="34" charset="0"/>
                <a:cs typeface="Arial"/>
              </a:rPr>
              <a:t>since </a:t>
            </a:r>
            <a:r>
              <a:rPr sz="1050" b="1" spc="-15" dirty="0">
                <a:latin typeface="Arial Black" panose="020B0A04020102020204" pitchFamily="34" charset="0"/>
                <a:cs typeface="Arial"/>
              </a:rPr>
              <a:t>I </a:t>
            </a:r>
            <a:r>
              <a:rPr sz="1050" b="1" spc="-35" dirty="0">
                <a:latin typeface="Arial Black" panose="020B0A04020102020204" pitchFamily="34" charset="0"/>
                <a:cs typeface="Arial"/>
              </a:rPr>
              <a:t>will  </a:t>
            </a:r>
            <a:r>
              <a:rPr sz="1050" b="1" spc="-60" dirty="0">
                <a:latin typeface="Arial Black" panose="020B0A04020102020204" pitchFamily="34" charset="0"/>
                <a:cs typeface="Arial"/>
              </a:rPr>
              <a:t>be </a:t>
            </a:r>
            <a:r>
              <a:rPr sz="1050" b="1" spc="-45" dirty="0">
                <a:latin typeface="Arial Black" panose="020B0A04020102020204" pitchFamily="34" charset="0"/>
                <a:cs typeface="Arial"/>
              </a:rPr>
              <a:t>retiring. 500 </a:t>
            </a:r>
            <a:r>
              <a:rPr sz="1050" b="1" spc="-105" dirty="0">
                <a:latin typeface="Arial Black" panose="020B0A04020102020204" pitchFamily="34" charset="0"/>
                <a:cs typeface="Arial"/>
              </a:rPr>
              <a:t>sq </a:t>
            </a:r>
            <a:r>
              <a:rPr sz="1050" b="1" spc="-70" dirty="0">
                <a:latin typeface="Arial Black" panose="020B0A04020102020204" pitchFamily="34" charset="0"/>
                <a:cs typeface="Arial"/>
              </a:rPr>
              <a:t>m </a:t>
            </a:r>
            <a:r>
              <a:rPr sz="1050" b="1" spc="-45" dirty="0">
                <a:latin typeface="Arial Black" panose="020B0A04020102020204" pitchFamily="34" charset="0"/>
                <a:cs typeface="Arial"/>
              </a:rPr>
              <a:t>plot </a:t>
            </a:r>
            <a:r>
              <a:rPr sz="1050" b="1" spc="-50" dirty="0">
                <a:latin typeface="Arial Black" panose="020B0A04020102020204" pitchFamily="34" charset="0"/>
                <a:cs typeface="Arial"/>
              </a:rPr>
              <a:t>turned </a:t>
            </a:r>
            <a:r>
              <a:rPr sz="1050" b="1" spc="-40" dirty="0">
                <a:latin typeface="Arial Black" panose="020B0A04020102020204" pitchFamily="34" charset="0"/>
                <a:cs typeface="Arial"/>
              </a:rPr>
              <a:t>into </a:t>
            </a:r>
            <a:r>
              <a:rPr sz="1050" b="1" spc="-80" dirty="0">
                <a:latin typeface="Arial Black" panose="020B0A04020102020204" pitchFamily="34" charset="0"/>
                <a:cs typeface="Arial"/>
              </a:rPr>
              <a:t>lush </a:t>
            </a:r>
            <a:r>
              <a:rPr sz="1050" b="1" spc="-65" dirty="0">
                <a:latin typeface="Arial Black" panose="020B0A04020102020204" pitchFamily="34" charset="0"/>
                <a:cs typeface="Arial"/>
              </a:rPr>
              <a:t>green</a:t>
            </a:r>
            <a:r>
              <a:rPr sz="1050" b="1" spc="-90" dirty="0">
                <a:latin typeface="Arial Black" panose="020B0A04020102020204" pitchFamily="34" charset="0"/>
                <a:cs typeface="Arial"/>
              </a:rPr>
              <a:t> </a:t>
            </a:r>
            <a:r>
              <a:rPr sz="1050" b="1" spc="-70" dirty="0">
                <a:latin typeface="Arial Black" panose="020B0A04020102020204" pitchFamily="34" charset="0"/>
                <a:cs typeface="Arial"/>
              </a:rPr>
              <a:t>landscape.</a:t>
            </a:r>
            <a:endParaRPr sz="1050" dirty="0">
              <a:latin typeface="Arial Black" panose="020B0A04020102020204" pitchFamily="34" charset="0"/>
              <a:cs typeface="Arial"/>
            </a:endParaRPr>
          </a:p>
          <a:p>
            <a:pPr marL="749935">
              <a:lnSpc>
                <a:spcPct val="100000"/>
              </a:lnSpc>
              <a:spcBef>
                <a:spcPts val="10"/>
              </a:spcBef>
            </a:pPr>
            <a:r>
              <a:rPr sz="1050" b="1" u="sng" spc="-75" dirty="0">
                <a:uFill>
                  <a:solidFill>
                    <a:srgbClr val="000000"/>
                  </a:solidFill>
                </a:uFill>
                <a:latin typeface="Arial Black" panose="020B0A04020102020204" pitchFamily="34" charset="0"/>
                <a:cs typeface="Arial"/>
                <a:hlinkClick r:id="rId23"/>
              </a:rPr>
              <a:t>Esther </a:t>
            </a:r>
            <a:r>
              <a:rPr sz="1050" b="1" u="sng" spc="-55" dirty="0">
                <a:uFill>
                  <a:solidFill>
                    <a:srgbClr val="000000"/>
                  </a:solidFill>
                </a:uFill>
                <a:latin typeface="Arial Black" panose="020B0A04020102020204" pitchFamily="34" charset="0"/>
                <a:cs typeface="Arial"/>
                <a:hlinkClick r:id="rId23"/>
              </a:rPr>
              <a:t>Tellie </a:t>
            </a:r>
            <a:r>
              <a:rPr sz="1050" b="1" u="sng" spc="-60" dirty="0">
                <a:uFill>
                  <a:solidFill>
                    <a:srgbClr val="000000"/>
                  </a:solidFill>
                </a:uFill>
                <a:latin typeface="Arial Black" panose="020B0A04020102020204" pitchFamily="34" charset="0"/>
                <a:cs typeface="Arial"/>
                <a:hlinkClick r:id="rId23"/>
              </a:rPr>
              <a:t>Amante</a:t>
            </a:r>
            <a:r>
              <a:rPr sz="1050" b="1" spc="-60" dirty="0">
                <a:latin typeface="Arial Black" panose="020B0A04020102020204" pitchFamily="34" charset="0"/>
                <a:cs typeface="Arial"/>
                <a:hlinkClick r:id="rId23"/>
              </a:rPr>
              <a:t> </a:t>
            </a:r>
            <a:r>
              <a:rPr sz="1050" b="1" spc="-50" dirty="0">
                <a:latin typeface="Arial Black" panose="020B0A04020102020204" pitchFamily="34" charset="0"/>
                <a:cs typeface="Arial"/>
              </a:rPr>
              <a:t>ara dira </a:t>
            </a:r>
            <a:r>
              <a:rPr sz="1050" b="1" spc="-90" dirty="0">
                <a:latin typeface="Arial Black" panose="020B0A04020102020204" pitchFamily="34" charset="0"/>
                <a:cs typeface="Arial"/>
              </a:rPr>
              <a:t>si </a:t>
            </a:r>
            <a:r>
              <a:rPr sz="1050" b="1" spc="-85" dirty="0">
                <a:latin typeface="Arial Black" panose="020B0A04020102020204" pitchFamily="34" charset="0"/>
                <a:cs typeface="Arial"/>
              </a:rPr>
              <a:t>Frank?</a:t>
            </a:r>
            <a:r>
              <a:rPr sz="1050" b="1" spc="-5" dirty="0">
                <a:latin typeface="Arial Black" panose="020B0A04020102020204" pitchFamily="34" charset="0"/>
                <a:cs typeface="Arial"/>
              </a:rPr>
              <a:t> </a:t>
            </a:r>
            <a:r>
              <a:rPr sz="1050" b="1" spc="-90" dirty="0">
                <a:latin typeface="Arial Black" panose="020B0A04020102020204" pitchFamily="34" charset="0"/>
                <a:cs typeface="Arial"/>
              </a:rPr>
              <a:t>God bless </a:t>
            </a:r>
            <a:r>
              <a:rPr sz="1050" b="1" spc="-60" dirty="0">
                <a:latin typeface="Arial Black" panose="020B0A04020102020204" pitchFamily="34" charset="0"/>
                <a:cs typeface="Arial"/>
              </a:rPr>
              <a:t>your </a:t>
            </a:r>
            <a:r>
              <a:rPr sz="1050" b="1" spc="-65" dirty="0">
                <a:latin typeface="Arial Black" panose="020B0A04020102020204" pitchFamily="34" charset="0"/>
                <a:cs typeface="Arial"/>
              </a:rPr>
              <a:t>endeavors, </a:t>
            </a:r>
            <a:r>
              <a:rPr sz="1050" b="1" spc="-60" dirty="0">
                <a:latin typeface="Arial Black" panose="020B0A04020102020204" pitchFamily="34" charset="0"/>
                <a:cs typeface="Arial"/>
              </a:rPr>
              <a:t>folks.</a:t>
            </a:r>
            <a:endParaRPr sz="1050" dirty="0">
              <a:latin typeface="Arial Black" panose="020B0A04020102020204" pitchFamily="34" charset="0"/>
              <a:cs typeface="Arial"/>
            </a:endParaRPr>
          </a:p>
          <a:p>
            <a:pPr marL="12700" marR="6985" indent="737235">
              <a:lnSpc>
                <a:spcPct val="101099"/>
              </a:lnSpc>
              <a:spcBef>
                <a:spcPts val="15"/>
              </a:spcBef>
            </a:pPr>
            <a:r>
              <a:rPr sz="1050" b="1" u="sng" spc="-70" dirty="0">
                <a:uFill>
                  <a:solidFill>
                    <a:srgbClr val="000000"/>
                  </a:solidFill>
                </a:uFill>
                <a:latin typeface="Arial Black" panose="020B0A04020102020204" pitchFamily="34" charset="0"/>
                <a:cs typeface="Arial"/>
                <a:hlinkClick r:id="rId29"/>
              </a:rPr>
              <a:t>Eufemia </a:t>
            </a:r>
            <a:r>
              <a:rPr sz="1050" b="1" u="sng" spc="-85" dirty="0">
                <a:uFill>
                  <a:solidFill>
                    <a:srgbClr val="000000"/>
                  </a:solidFill>
                </a:uFill>
                <a:latin typeface="Arial Black" panose="020B0A04020102020204" pitchFamily="34" charset="0"/>
                <a:cs typeface="Arial"/>
                <a:hlinkClick r:id="rId29"/>
              </a:rPr>
              <a:t>Tobias </a:t>
            </a:r>
            <a:r>
              <a:rPr sz="1050" b="1" u="sng" spc="-45" dirty="0">
                <a:uFill>
                  <a:solidFill>
                    <a:srgbClr val="000000"/>
                  </a:solidFill>
                </a:uFill>
                <a:latin typeface="Arial Black" panose="020B0A04020102020204" pitchFamily="34" charset="0"/>
                <a:cs typeface="Arial"/>
                <a:hlinkClick r:id="rId29"/>
              </a:rPr>
              <a:t>Munn </a:t>
            </a:r>
            <a:r>
              <a:rPr sz="1050" b="1" spc="-70" dirty="0">
                <a:latin typeface="Arial Black" panose="020B0A04020102020204" pitchFamily="34" charset="0"/>
                <a:cs typeface="Arial"/>
              </a:rPr>
              <a:t>He </a:t>
            </a:r>
            <a:r>
              <a:rPr sz="1050" b="1" spc="-50" dirty="0">
                <a:latin typeface="Arial Black" panose="020B0A04020102020204" pitchFamily="34" charset="0"/>
                <a:cs typeface="Arial"/>
              </a:rPr>
              <a:t>took </a:t>
            </a:r>
            <a:r>
              <a:rPr sz="1050" b="1" spc="-35" dirty="0">
                <a:latin typeface="Arial Black" panose="020B0A04020102020204" pitchFamily="34" charset="0"/>
                <a:cs typeface="Arial"/>
              </a:rPr>
              <a:t>the </a:t>
            </a:r>
            <a:r>
              <a:rPr sz="1050" b="1" spc="-50" dirty="0">
                <a:latin typeface="Arial Black" panose="020B0A04020102020204" pitchFamily="34" charset="0"/>
                <a:cs typeface="Arial"/>
              </a:rPr>
              <a:t>picture. </a:t>
            </a:r>
            <a:r>
              <a:rPr sz="1050" b="1" spc="-70" dirty="0">
                <a:latin typeface="Arial Black" panose="020B0A04020102020204" pitchFamily="34" charset="0"/>
                <a:cs typeface="Arial"/>
              </a:rPr>
              <a:t>He </a:t>
            </a:r>
            <a:r>
              <a:rPr sz="1050" b="1" spc="-90" dirty="0">
                <a:latin typeface="Arial Black" panose="020B0A04020102020204" pitchFamily="34" charset="0"/>
                <a:cs typeface="Arial"/>
              </a:rPr>
              <a:t>is </a:t>
            </a:r>
            <a:r>
              <a:rPr sz="1050" b="1" spc="-45" dirty="0">
                <a:latin typeface="Arial Black" panose="020B0A04020102020204" pitchFamily="34" charset="0"/>
                <a:cs typeface="Arial"/>
              </a:rPr>
              <a:t>not </a:t>
            </a:r>
            <a:r>
              <a:rPr sz="1050" b="1" spc="-65" dirty="0">
                <a:latin typeface="Arial Black" panose="020B0A04020102020204" pitchFamily="34" charset="0"/>
                <a:cs typeface="Arial"/>
              </a:rPr>
              <a:t>only </a:t>
            </a:r>
            <a:r>
              <a:rPr sz="1050" b="1" spc="-60" dirty="0">
                <a:latin typeface="Arial Black" panose="020B0A04020102020204" pitchFamily="34" charset="0"/>
                <a:cs typeface="Arial"/>
              </a:rPr>
              <a:t>a master gardener, a </a:t>
            </a:r>
            <a:r>
              <a:rPr sz="1050" b="1" spc="-65" dirty="0">
                <a:latin typeface="Arial Black" panose="020B0A04020102020204" pitchFamily="34" charset="0"/>
                <a:cs typeface="Arial"/>
              </a:rPr>
              <a:t>task </a:t>
            </a:r>
            <a:r>
              <a:rPr sz="1050" b="1" spc="-55" dirty="0">
                <a:latin typeface="Arial Black" panose="020B0A04020102020204" pitchFamily="34" charset="0"/>
                <a:cs typeface="Arial"/>
              </a:rPr>
              <a:t>master, </a:t>
            </a:r>
            <a:r>
              <a:rPr sz="1050" b="1" spc="-45" dirty="0">
                <a:latin typeface="Arial Black" panose="020B0A04020102020204" pitchFamily="34" charset="0"/>
                <a:cs typeface="Arial"/>
              </a:rPr>
              <a:t>but </a:t>
            </a:r>
            <a:r>
              <a:rPr sz="1050" b="1" spc="-65" dirty="0">
                <a:latin typeface="Arial Black" panose="020B0A04020102020204" pitchFamily="34" charset="0"/>
                <a:cs typeface="Arial"/>
              </a:rPr>
              <a:t>an </a:t>
            </a:r>
            <a:r>
              <a:rPr sz="1050" b="1" spc="-55" dirty="0">
                <a:latin typeface="Arial Black" panose="020B0A04020102020204" pitchFamily="34" charset="0"/>
                <a:cs typeface="Arial"/>
              </a:rPr>
              <a:t>excellent  </a:t>
            </a:r>
            <a:r>
              <a:rPr sz="1050" b="1" spc="-60" dirty="0">
                <a:latin typeface="Arial Black" panose="020B0A04020102020204" pitchFamily="34" charset="0"/>
                <a:cs typeface="Arial"/>
              </a:rPr>
              <a:t>photographer </a:t>
            </a:r>
            <a:r>
              <a:rPr sz="1050" b="1" spc="-35" dirty="0">
                <a:latin typeface="Arial Black" panose="020B0A04020102020204" pitchFamily="34" charset="0"/>
                <a:cs typeface="Arial"/>
              </a:rPr>
              <a:t>with </a:t>
            </a:r>
            <a:r>
              <a:rPr sz="1050" b="1" spc="-65" dirty="0">
                <a:latin typeface="Arial Black" panose="020B0A04020102020204" pitchFamily="34" charset="0"/>
                <a:cs typeface="Arial"/>
              </a:rPr>
              <a:t>an </a:t>
            </a:r>
            <a:r>
              <a:rPr sz="1050" b="1" spc="-60" dirty="0">
                <a:latin typeface="Arial Black" panose="020B0A04020102020204" pitchFamily="34" charset="0"/>
                <a:cs typeface="Arial"/>
              </a:rPr>
              <a:t>eye </a:t>
            </a:r>
            <a:r>
              <a:rPr sz="1050" b="1" spc="-50" dirty="0">
                <a:latin typeface="Arial Black" panose="020B0A04020102020204" pitchFamily="34" charset="0"/>
                <a:cs typeface="Arial"/>
              </a:rPr>
              <a:t>from </a:t>
            </a:r>
            <a:r>
              <a:rPr sz="1050" b="1" spc="-60" dirty="0">
                <a:latin typeface="Arial Black" panose="020B0A04020102020204" pitchFamily="34" charset="0"/>
                <a:cs typeface="Arial"/>
              </a:rPr>
              <a:t>turning dry </a:t>
            </a:r>
            <a:r>
              <a:rPr sz="1050" b="1" spc="-70" dirty="0">
                <a:latin typeface="Arial Black" panose="020B0A04020102020204" pitchFamily="34" charset="0"/>
                <a:cs typeface="Arial"/>
              </a:rPr>
              <a:t>soil </a:t>
            </a:r>
            <a:r>
              <a:rPr sz="1050" b="1" spc="-40" dirty="0">
                <a:latin typeface="Arial Black" panose="020B0A04020102020204" pitchFamily="34" charset="0"/>
                <a:cs typeface="Arial"/>
              </a:rPr>
              <a:t>into </a:t>
            </a:r>
            <a:r>
              <a:rPr sz="1050" b="1" spc="-80" dirty="0">
                <a:latin typeface="Arial Black" panose="020B0A04020102020204" pitchFamily="34" charset="0"/>
                <a:cs typeface="Arial"/>
              </a:rPr>
              <a:t>lush </a:t>
            </a:r>
            <a:r>
              <a:rPr sz="1050" b="1" spc="-65" dirty="0">
                <a:latin typeface="Arial Black" panose="020B0A04020102020204" pitchFamily="34" charset="0"/>
                <a:cs typeface="Arial"/>
              </a:rPr>
              <a:t>green</a:t>
            </a:r>
            <a:r>
              <a:rPr sz="1050" b="1" spc="45" dirty="0">
                <a:latin typeface="Arial Black" panose="020B0A04020102020204" pitchFamily="34" charset="0"/>
                <a:cs typeface="Arial"/>
              </a:rPr>
              <a:t> </a:t>
            </a:r>
            <a:r>
              <a:rPr sz="1050" b="1" spc="-55" dirty="0">
                <a:latin typeface="Arial Black" panose="020B0A04020102020204" pitchFamily="34" charset="0"/>
                <a:cs typeface="Arial"/>
              </a:rPr>
              <a:t>plants.</a:t>
            </a:r>
            <a:endParaRPr sz="1050" dirty="0">
              <a:latin typeface="Arial Black" panose="020B0A04020102020204" pitchFamily="34" charset="0"/>
              <a:cs typeface="Arial"/>
            </a:endParaRPr>
          </a:p>
          <a:p>
            <a:pPr>
              <a:lnSpc>
                <a:spcPct val="100000"/>
              </a:lnSpc>
              <a:spcBef>
                <a:spcPts val="55"/>
              </a:spcBef>
            </a:pPr>
            <a:endParaRPr sz="1050" dirty="0">
              <a:latin typeface="Arial Black" panose="020B0A04020102020204" pitchFamily="34" charset="0"/>
              <a:cs typeface="Times New Roman"/>
            </a:endParaRPr>
          </a:p>
          <a:p>
            <a:pPr marL="12700" marR="3197860">
              <a:lnSpc>
                <a:spcPct val="102200"/>
              </a:lnSpc>
            </a:pPr>
            <a:r>
              <a:rPr sz="1050" b="1" u="sng" spc="-70" dirty="0">
                <a:uFill>
                  <a:solidFill>
                    <a:srgbClr val="000000"/>
                  </a:solidFill>
                </a:uFill>
                <a:latin typeface="Arial Black" panose="020B0A04020102020204" pitchFamily="34" charset="0"/>
                <a:cs typeface="Arial"/>
                <a:hlinkClick r:id="rId30"/>
              </a:rPr>
              <a:t>Eleanor </a:t>
            </a:r>
            <a:r>
              <a:rPr sz="1050" b="1" u="sng" spc="-75" dirty="0">
                <a:uFill>
                  <a:solidFill>
                    <a:srgbClr val="000000"/>
                  </a:solidFill>
                </a:uFill>
                <a:latin typeface="Arial Black" panose="020B0A04020102020204" pitchFamily="34" charset="0"/>
                <a:cs typeface="Arial"/>
                <a:hlinkClick r:id="rId30"/>
              </a:rPr>
              <a:t>Funda-Sardual</a:t>
            </a:r>
            <a:r>
              <a:rPr sz="1050" b="1" spc="-75" dirty="0">
                <a:latin typeface="Arial Black" panose="020B0A04020102020204" pitchFamily="34" charset="0"/>
                <a:cs typeface="Arial"/>
                <a:hlinkClick r:id="rId30"/>
              </a:rPr>
              <a:t> </a:t>
            </a:r>
            <a:r>
              <a:rPr sz="1050" b="1" spc="-40" dirty="0">
                <a:latin typeface="Arial Black" panose="020B0A04020102020204" pitchFamily="34" charset="0"/>
                <a:cs typeface="Arial"/>
              </a:rPr>
              <a:t>What </a:t>
            </a:r>
            <a:r>
              <a:rPr sz="1050" b="1" spc="-60" dirty="0">
                <a:latin typeface="Arial Black" panose="020B0A04020102020204" pitchFamily="34" charset="0"/>
                <a:cs typeface="Arial"/>
              </a:rPr>
              <a:t>a "refreshing" </a:t>
            </a:r>
            <a:r>
              <a:rPr sz="1050" b="1" spc="-55" dirty="0">
                <a:latin typeface="Arial Black" panose="020B0A04020102020204" pitchFamily="34" charset="0"/>
                <a:cs typeface="Arial"/>
              </a:rPr>
              <a:t>photo </a:t>
            </a:r>
            <a:r>
              <a:rPr sz="1050" b="1" spc="-60" dirty="0">
                <a:latin typeface="Arial Black" panose="020B0A04020102020204" pitchFamily="34" charset="0"/>
                <a:cs typeface="Arial"/>
              </a:rPr>
              <a:t>this </a:t>
            </a:r>
            <a:r>
              <a:rPr sz="1050" b="1" spc="-45" dirty="0">
                <a:latin typeface="Arial Black" panose="020B0A04020102020204" pitchFamily="34" charset="0"/>
                <a:cs typeface="Arial"/>
              </a:rPr>
              <a:t>is...  </a:t>
            </a:r>
            <a:r>
              <a:rPr sz="1050" b="1" spc="-75" dirty="0">
                <a:latin typeface="Arial Black" panose="020B0A04020102020204" pitchFamily="34" charset="0"/>
                <a:cs typeface="Arial"/>
              </a:rPr>
              <a:t>Happy </a:t>
            </a:r>
            <a:r>
              <a:rPr sz="1050" b="1" spc="-40" dirty="0">
                <a:latin typeface="Arial Black" panose="020B0A04020102020204" pitchFamily="34" charset="0"/>
                <a:cs typeface="Arial"/>
              </a:rPr>
              <a:t>for </a:t>
            </a:r>
            <a:r>
              <a:rPr sz="1050" b="1" spc="-85" dirty="0">
                <a:latin typeface="Arial Black" panose="020B0A04020102020204" pitchFamily="34" charset="0"/>
                <a:cs typeface="Arial"/>
              </a:rPr>
              <a:t>Shalom </a:t>
            </a:r>
            <a:r>
              <a:rPr sz="1050" b="1" spc="-65" dirty="0">
                <a:latin typeface="Arial Black" panose="020B0A04020102020204" pitchFamily="34" charset="0"/>
                <a:cs typeface="Arial"/>
              </a:rPr>
              <a:t>and </a:t>
            </a:r>
            <a:r>
              <a:rPr sz="1050" b="1" spc="-90" dirty="0">
                <a:latin typeface="Arial Black" panose="020B0A04020102020204" pitchFamily="34" charset="0"/>
                <a:cs typeface="Arial"/>
              </a:rPr>
              <a:t>God bless </a:t>
            </a:r>
            <a:r>
              <a:rPr sz="1050" b="1" spc="-75" dirty="0">
                <a:latin typeface="Arial Black" panose="020B0A04020102020204" pitchFamily="34" charset="0"/>
                <a:cs typeface="Arial"/>
              </a:rPr>
              <a:t>Frank's</a:t>
            </a:r>
            <a:r>
              <a:rPr sz="1050" b="1" spc="-185" dirty="0">
                <a:latin typeface="Arial Black" panose="020B0A04020102020204" pitchFamily="34" charset="0"/>
                <a:cs typeface="Arial"/>
              </a:rPr>
              <a:t> </a:t>
            </a:r>
            <a:r>
              <a:rPr sz="1050" b="1" spc="-50" dirty="0">
                <a:latin typeface="Arial Black" panose="020B0A04020102020204" pitchFamily="34" charset="0"/>
                <a:cs typeface="Arial"/>
              </a:rPr>
              <a:t>influence...</a:t>
            </a:r>
            <a:endParaRPr sz="1050" dirty="0">
              <a:latin typeface="Arial Black" panose="020B0A04020102020204" pitchFamily="34" charset="0"/>
              <a:cs typeface="Arial"/>
            </a:endParaRPr>
          </a:p>
          <a:p>
            <a:pPr marL="12700" marR="1824989">
              <a:lnSpc>
                <a:spcPct val="101099"/>
              </a:lnSpc>
              <a:spcBef>
                <a:spcPts val="10"/>
              </a:spcBef>
            </a:pPr>
            <a:r>
              <a:rPr sz="1050" b="1" u="sng" spc="-75" dirty="0">
                <a:uFill>
                  <a:solidFill>
                    <a:srgbClr val="000000"/>
                  </a:solidFill>
                </a:uFill>
                <a:latin typeface="Arial Black" panose="020B0A04020102020204" pitchFamily="34" charset="0"/>
                <a:cs typeface="Arial"/>
                <a:hlinkClick r:id="rId31"/>
              </a:rPr>
              <a:t>Frank </a:t>
            </a:r>
            <a:r>
              <a:rPr sz="1050" b="1" u="sng" spc="-70" dirty="0">
                <a:uFill>
                  <a:solidFill>
                    <a:srgbClr val="000000"/>
                  </a:solidFill>
                </a:uFill>
                <a:latin typeface="Arial Black" panose="020B0A04020102020204" pitchFamily="34" charset="0"/>
                <a:cs typeface="Arial"/>
                <a:hlinkClick r:id="rId31"/>
              </a:rPr>
              <a:t>Gorrez </a:t>
            </a:r>
            <a:r>
              <a:rPr sz="1050" b="1" spc="-90" dirty="0">
                <a:latin typeface="Arial Black" panose="020B0A04020102020204" pitchFamily="34" charset="0"/>
                <a:cs typeface="Arial"/>
              </a:rPr>
              <a:t>Thanks </a:t>
            </a:r>
            <a:r>
              <a:rPr sz="1050" b="1" spc="-60" dirty="0">
                <a:latin typeface="Arial Black" panose="020B0A04020102020204" pitchFamily="34" charset="0"/>
                <a:cs typeface="Arial"/>
              </a:rPr>
              <a:t>Eleanor. </a:t>
            </a:r>
            <a:r>
              <a:rPr sz="1050" b="1" spc="-80" dirty="0">
                <a:latin typeface="Arial Black" panose="020B0A04020102020204" pitchFamily="34" charset="0"/>
                <a:cs typeface="Arial"/>
              </a:rPr>
              <a:t>Your </a:t>
            </a:r>
            <a:r>
              <a:rPr sz="1050" b="1" spc="-45" dirty="0">
                <a:latin typeface="Arial Black" panose="020B0A04020102020204" pitchFamily="34" charset="0"/>
                <a:cs typeface="Arial"/>
              </a:rPr>
              <a:t>friend </a:t>
            </a:r>
            <a:r>
              <a:rPr sz="1050" b="1" spc="-80" dirty="0">
                <a:latin typeface="Arial Black" panose="020B0A04020102020204" pitchFamily="34" charset="0"/>
                <a:cs typeface="Arial"/>
              </a:rPr>
              <a:t>Femme </a:t>
            </a:r>
            <a:r>
              <a:rPr sz="1050" b="1" spc="-90" dirty="0">
                <a:latin typeface="Arial Black" panose="020B0A04020102020204" pitchFamily="34" charset="0"/>
                <a:cs typeface="Arial"/>
              </a:rPr>
              <a:t>is </a:t>
            </a:r>
            <a:r>
              <a:rPr sz="1050" b="1" spc="-65" dirty="0">
                <a:latin typeface="Arial Black" panose="020B0A04020102020204" pitchFamily="34" charset="0"/>
                <a:cs typeface="Arial"/>
              </a:rPr>
              <a:t>an </a:t>
            </a:r>
            <a:r>
              <a:rPr sz="1050" b="1" spc="-55" dirty="0">
                <a:latin typeface="Arial Black" panose="020B0A04020102020204" pitchFamily="34" charset="0"/>
                <a:cs typeface="Arial"/>
              </a:rPr>
              <a:t>excellent student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teacher in  </a:t>
            </a:r>
            <a:r>
              <a:rPr sz="1050" b="1" spc="-55" dirty="0" err="1">
                <a:latin typeface="Arial Black" panose="020B0A04020102020204" pitchFamily="34" charset="0"/>
                <a:cs typeface="Arial"/>
              </a:rPr>
              <a:t>agricultur</a:t>
            </a:r>
            <a:r>
              <a:rPr lang="en-PH" sz="1050" b="1" spc="-55" dirty="0">
                <a:latin typeface="Arial Black" panose="020B0A04020102020204" pitchFamily="34" charset="0"/>
                <a:cs typeface="Arial"/>
              </a:rPr>
              <a:t>e</a:t>
            </a:r>
            <a:r>
              <a:rPr sz="1050" b="1" spc="-55" dirty="0">
                <a:latin typeface="Arial Black" panose="020B0A04020102020204" pitchFamily="34" charset="0"/>
                <a:cs typeface="Arial"/>
              </a:rPr>
              <a:t> </a:t>
            </a:r>
            <a:r>
              <a:rPr sz="1050" b="1" spc="-30" dirty="0">
                <a:latin typeface="Arial Black" panose="020B0A04020102020204" pitchFamily="34" charset="0"/>
                <a:cs typeface="Arial"/>
              </a:rPr>
              <a:t>after </a:t>
            </a:r>
            <a:r>
              <a:rPr sz="1050" b="1" spc="-90" dirty="0">
                <a:latin typeface="Arial Black" panose="020B0A04020102020204" pitchFamily="34" charset="0"/>
                <a:cs typeface="Arial"/>
              </a:rPr>
              <a:t>six </a:t>
            </a:r>
            <a:r>
              <a:rPr sz="1050" b="1" spc="-70" dirty="0">
                <a:latin typeface="Arial Black" panose="020B0A04020102020204" pitchFamily="34" charset="0"/>
                <a:cs typeface="Arial"/>
              </a:rPr>
              <a:t>months </a:t>
            </a:r>
            <a:r>
              <a:rPr sz="1050" b="1" spc="-45" dirty="0">
                <a:latin typeface="Arial Black" panose="020B0A04020102020204" pitchFamily="34" charset="0"/>
                <a:cs typeface="Arial"/>
              </a:rPr>
              <a:t>of </a:t>
            </a:r>
            <a:r>
              <a:rPr sz="1050" b="1" spc="-55" dirty="0">
                <a:latin typeface="Arial Black" panose="020B0A04020102020204" pitchFamily="34" charset="0"/>
                <a:cs typeface="Arial"/>
              </a:rPr>
              <a:t>daily </a:t>
            </a:r>
            <a:r>
              <a:rPr sz="1050" b="1" spc="-75" dirty="0">
                <a:latin typeface="Arial Black" panose="020B0A04020102020204" pitchFamily="34" charset="0"/>
                <a:cs typeface="Arial"/>
              </a:rPr>
              <a:t>exposure </a:t>
            </a:r>
            <a:r>
              <a:rPr sz="1050" b="1" spc="-35" dirty="0">
                <a:latin typeface="Arial Black" panose="020B0A04020102020204" pitchFamily="34" charset="0"/>
                <a:cs typeface="Arial"/>
              </a:rPr>
              <a:t>with </a:t>
            </a:r>
            <a:r>
              <a:rPr sz="1050" b="1" spc="-65" dirty="0">
                <a:latin typeface="Arial Black" panose="020B0A04020102020204" pitchFamily="34" charset="0"/>
                <a:cs typeface="Arial"/>
              </a:rPr>
              <a:t>me</a:t>
            </a:r>
            <a:r>
              <a:rPr sz="1050" b="1" spc="25" dirty="0">
                <a:latin typeface="Arial Black" panose="020B0A04020102020204" pitchFamily="34" charset="0"/>
                <a:cs typeface="Arial"/>
              </a:rPr>
              <a:t> </a:t>
            </a:r>
            <a:r>
              <a:rPr sz="1050" b="1" spc="-55" dirty="0">
                <a:latin typeface="Arial Black" panose="020B0A04020102020204" pitchFamily="34" charset="0"/>
                <a:cs typeface="Arial"/>
              </a:rPr>
              <a:t>planting/seeding</a:t>
            </a:r>
            <a:endParaRPr sz="1050" dirty="0">
              <a:latin typeface="Arial Black" panose="020B0A04020102020204" pitchFamily="34" charset="0"/>
              <a:cs typeface="Arial"/>
            </a:endParaRPr>
          </a:p>
          <a:p>
            <a:pPr marL="12700">
              <a:lnSpc>
                <a:spcPct val="100000"/>
              </a:lnSpc>
              <a:spcBef>
                <a:spcPts val="25"/>
              </a:spcBef>
            </a:pPr>
            <a:r>
              <a:rPr sz="1050" b="1" spc="-65" dirty="0">
                <a:latin typeface="Arial Black" panose="020B0A04020102020204" pitchFamily="34" charset="0"/>
                <a:cs typeface="Arial"/>
              </a:rPr>
              <a:t>rice </a:t>
            </a:r>
            <a:r>
              <a:rPr sz="1050" b="1" spc="-50" dirty="0">
                <a:latin typeface="Arial Black" panose="020B0A04020102020204" pitchFamily="34" charset="0"/>
                <a:cs typeface="Arial"/>
              </a:rPr>
              <a:t>(palay) </a:t>
            </a:r>
            <a:r>
              <a:rPr sz="1050" b="1" spc="-65" dirty="0">
                <a:latin typeface="Arial Black" panose="020B0A04020102020204" pitchFamily="34" charset="0"/>
                <a:cs typeface="Arial"/>
              </a:rPr>
              <a:t>and </a:t>
            </a:r>
            <a:r>
              <a:rPr sz="1050" b="1" spc="-40" dirty="0">
                <a:latin typeface="Arial Black" panose="020B0A04020102020204" pitchFamily="34" charset="0"/>
                <a:cs typeface="Arial"/>
              </a:rPr>
              <a:t>different </a:t>
            </a:r>
            <a:r>
              <a:rPr sz="1050" b="1" spc="-60" dirty="0">
                <a:latin typeface="Arial Black" panose="020B0A04020102020204" pitchFamily="34" charset="0"/>
                <a:cs typeface="Arial"/>
              </a:rPr>
              <a:t>vegetable </a:t>
            </a:r>
            <a:r>
              <a:rPr sz="1050" b="1" spc="-45" dirty="0">
                <a:latin typeface="Arial Black" panose="020B0A04020102020204" pitchFamily="34" charset="0"/>
                <a:cs typeface="Arial"/>
              </a:rPr>
              <a:t>varieties. </a:t>
            </a:r>
            <a:r>
              <a:rPr sz="1050" b="1" spc="-80" dirty="0">
                <a:latin typeface="Arial Black" panose="020B0A04020102020204" pitchFamily="34" charset="0"/>
                <a:cs typeface="Arial"/>
              </a:rPr>
              <a:t>Regards, </a:t>
            </a:r>
            <a:r>
              <a:rPr sz="1050" b="1" spc="-75" dirty="0">
                <a:latin typeface="Arial Black" panose="020B0A04020102020204" pitchFamily="34" charset="0"/>
                <a:cs typeface="Arial"/>
              </a:rPr>
              <a:t>Frank</a:t>
            </a:r>
            <a:r>
              <a:rPr sz="1050" b="1" spc="5" dirty="0">
                <a:latin typeface="Arial Black" panose="020B0A04020102020204" pitchFamily="34" charset="0"/>
                <a:cs typeface="Arial"/>
              </a:rPr>
              <a:t> </a:t>
            </a:r>
            <a:r>
              <a:rPr sz="1050" b="1" spc="-70" dirty="0">
                <a:latin typeface="Arial Black" panose="020B0A04020102020204" pitchFamily="34" charset="0"/>
                <a:cs typeface="Arial"/>
              </a:rPr>
              <a:t>Gorrez</a:t>
            </a:r>
            <a:endParaRPr sz="1050" dirty="0">
              <a:latin typeface="Arial Black" panose="020B0A04020102020204" pitchFamily="34" charset="0"/>
              <a:cs typeface="Arial"/>
            </a:endParaRPr>
          </a:p>
          <a:p>
            <a:pPr marL="12700" marR="10795">
              <a:lnSpc>
                <a:spcPts val="1100"/>
              </a:lnSpc>
              <a:spcBef>
                <a:spcPts val="35"/>
              </a:spcBef>
            </a:pPr>
            <a:r>
              <a:rPr sz="1050" b="1" u="sng" spc="-70" dirty="0">
                <a:uFill>
                  <a:solidFill>
                    <a:srgbClr val="000000"/>
                  </a:solidFill>
                </a:uFill>
                <a:latin typeface="Arial Black" panose="020B0A04020102020204" pitchFamily="34" charset="0"/>
                <a:cs typeface="Arial"/>
                <a:hlinkClick r:id="rId30"/>
              </a:rPr>
              <a:t>Eleanor </a:t>
            </a:r>
            <a:r>
              <a:rPr sz="1050" b="1" u="sng" spc="-75" dirty="0">
                <a:uFill>
                  <a:solidFill>
                    <a:srgbClr val="000000"/>
                  </a:solidFill>
                </a:uFill>
                <a:latin typeface="Arial Black" panose="020B0A04020102020204" pitchFamily="34" charset="0"/>
                <a:cs typeface="Arial"/>
                <a:hlinkClick r:id="rId30"/>
              </a:rPr>
              <a:t>Funda-Sardual</a:t>
            </a:r>
            <a:r>
              <a:rPr sz="1050" b="1" spc="-75" dirty="0">
                <a:latin typeface="Arial Black" panose="020B0A04020102020204" pitchFamily="34" charset="0"/>
                <a:cs typeface="Arial"/>
                <a:hlinkClick r:id="rId30"/>
              </a:rPr>
              <a:t> </a:t>
            </a:r>
            <a:r>
              <a:rPr sz="1050" b="1" dirty="0">
                <a:latin typeface="Arial Black" panose="020B0A04020102020204" pitchFamily="34" charset="0"/>
                <a:cs typeface="Arial"/>
              </a:rPr>
              <a:t>It </a:t>
            </a:r>
            <a:r>
              <a:rPr sz="1050" b="1" spc="-65" dirty="0">
                <a:latin typeface="Arial Black" panose="020B0A04020102020204" pitchFamily="34" charset="0"/>
                <a:cs typeface="Arial"/>
              </a:rPr>
              <a:t>takes </a:t>
            </a:r>
            <a:r>
              <a:rPr sz="1050" b="1" spc="-60" dirty="0">
                <a:latin typeface="Arial Black" panose="020B0A04020102020204" pitchFamily="34" charset="0"/>
                <a:cs typeface="Arial"/>
              </a:rPr>
              <a:t>an excellent </a:t>
            </a:r>
            <a:r>
              <a:rPr sz="1050" b="1" spc="-55" dirty="0">
                <a:latin typeface="Arial Black" panose="020B0A04020102020204" pitchFamily="34" charset="0"/>
                <a:cs typeface="Arial"/>
              </a:rPr>
              <a:t>teacher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grow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student </a:t>
            </a:r>
            <a:r>
              <a:rPr sz="1050" b="1" spc="50" dirty="0">
                <a:latin typeface="Arial Black" panose="020B0A04020102020204" pitchFamily="34" charset="0"/>
                <a:cs typeface="Arial"/>
              </a:rPr>
              <a:t>w/ </a:t>
            </a:r>
            <a:r>
              <a:rPr sz="1050" b="1" spc="-55" dirty="0">
                <a:latin typeface="Arial Black" panose="020B0A04020102020204" pitchFamily="34" charset="0"/>
                <a:cs typeface="Arial"/>
              </a:rPr>
              <a:t>excellent </a:t>
            </a:r>
            <a:r>
              <a:rPr sz="1050" b="1" spc="-50" dirty="0">
                <a:latin typeface="Arial Black" panose="020B0A04020102020204" pitchFamily="34" charset="0"/>
                <a:cs typeface="Arial"/>
              </a:rPr>
              <a:t>potentials, </a:t>
            </a:r>
            <a:r>
              <a:rPr sz="1050" b="1" spc="-15" dirty="0">
                <a:latin typeface="Arial Black" panose="020B0A04020102020204" pitchFamily="34" charset="0"/>
                <a:cs typeface="Arial"/>
              </a:rPr>
              <a:t>I </a:t>
            </a:r>
            <a:r>
              <a:rPr sz="1050" b="1" spc="-75" dirty="0">
                <a:latin typeface="Arial Black" panose="020B0A04020102020204" pitchFamily="34" charset="0"/>
                <a:cs typeface="Arial"/>
              </a:rPr>
              <a:t>say, </a:t>
            </a:r>
            <a:r>
              <a:rPr sz="1050" b="1" spc="-45" dirty="0">
                <a:latin typeface="Arial Black" panose="020B0A04020102020204" pitchFamily="34" charset="0"/>
                <a:cs typeface="Arial"/>
              </a:rPr>
              <a:t>haha... </a:t>
            </a:r>
            <a:r>
              <a:rPr sz="1050" b="1" spc="-85" dirty="0">
                <a:latin typeface="Arial Black" panose="020B0A04020102020204" pitchFamily="34" charset="0"/>
                <a:cs typeface="Arial"/>
              </a:rPr>
              <a:t>good </a:t>
            </a:r>
            <a:r>
              <a:rPr sz="1050" b="1" spc="-65" dirty="0">
                <a:latin typeface="Arial Black" panose="020B0A04020102020204" pitchFamily="34" charset="0"/>
                <a:cs typeface="Arial"/>
              </a:rPr>
              <a:t>morn </a:t>
            </a:r>
            <a:r>
              <a:rPr sz="1050" b="1" spc="-75" dirty="0">
                <a:latin typeface="Arial Black" panose="020B0A04020102020204" pitchFamily="34" charset="0"/>
                <a:cs typeface="Arial"/>
              </a:rPr>
              <a:t>Frank  </a:t>
            </a:r>
            <a:r>
              <a:rPr sz="1050" b="1" spc="-65" dirty="0">
                <a:latin typeface="Arial Black" panose="020B0A04020102020204" pitchFamily="34" charset="0"/>
                <a:cs typeface="Arial"/>
              </a:rPr>
              <a:t>and</a:t>
            </a:r>
            <a:r>
              <a:rPr sz="1050" b="1" spc="-55" dirty="0">
                <a:latin typeface="Arial Black" panose="020B0A04020102020204" pitchFamily="34" charset="0"/>
                <a:cs typeface="Arial"/>
              </a:rPr>
              <a:t> </a:t>
            </a:r>
            <a:r>
              <a:rPr sz="1050" b="1" spc="-75" dirty="0">
                <a:latin typeface="Arial Black" panose="020B0A04020102020204" pitchFamily="34" charset="0"/>
                <a:cs typeface="Arial"/>
              </a:rPr>
              <a:t>Shalom.</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a:lnSpc>
                <a:spcPct val="100000"/>
              </a:lnSpc>
              <a:spcBef>
                <a:spcPts val="20"/>
              </a:spcBef>
            </a:pPr>
            <a:endParaRPr sz="1050" dirty="0">
              <a:latin typeface="Arial Black" panose="020B0A04020102020204" pitchFamily="34" charset="0"/>
              <a:cs typeface="Times New Roman"/>
            </a:endParaRPr>
          </a:p>
          <a:p>
            <a:pPr marL="946785" marR="2240280">
              <a:lnSpc>
                <a:spcPct val="102200"/>
              </a:lnSpc>
            </a:pPr>
            <a:r>
              <a:rPr sz="1050" b="1" spc="-20" dirty="0">
                <a:latin typeface="Arial Black" panose="020B0A04020102020204" pitchFamily="34" charset="0"/>
                <a:cs typeface="Arial"/>
              </a:rPr>
              <a:t>My </a:t>
            </a:r>
            <a:r>
              <a:rPr sz="1050" b="1" spc="-45" dirty="0">
                <a:latin typeface="Arial Black" panose="020B0A04020102020204" pitchFamily="34" charset="0"/>
                <a:cs typeface="Arial"/>
              </a:rPr>
              <a:t>favorite </a:t>
            </a:r>
            <a:r>
              <a:rPr sz="1050" b="1" spc="-95" dirty="0">
                <a:latin typeface="Arial Black" panose="020B0A04020102020204" pitchFamily="34" charset="0"/>
                <a:cs typeface="Arial"/>
              </a:rPr>
              <a:t>son </a:t>
            </a:r>
            <a:r>
              <a:rPr sz="1050" b="1" spc="-90" dirty="0">
                <a:latin typeface="Arial Black" panose="020B0A04020102020204" pitchFamily="34" charset="0"/>
                <a:cs typeface="Arial"/>
              </a:rPr>
              <a:t>Francis </a:t>
            </a:r>
            <a:r>
              <a:rPr sz="1050" b="1" spc="-60" dirty="0">
                <a:latin typeface="Arial Black" panose="020B0A04020102020204" pitchFamily="34" charset="0"/>
                <a:cs typeface="Arial"/>
              </a:rPr>
              <a:t>living </a:t>
            </a:r>
            <a:r>
              <a:rPr sz="1050" b="1" spc="-55" dirty="0">
                <a:latin typeface="Arial Black" panose="020B0A04020102020204" pitchFamily="34" charset="0"/>
                <a:cs typeface="Arial"/>
              </a:rPr>
              <a:t>in </a:t>
            </a:r>
            <a:r>
              <a:rPr sz="1050" b="1" spc="-90" dirty="0">
                <a:latin typeface="Arial Black" panose="020B0A04020102020204" pitchFamily="34" charset="0"/>
                <a:cs typeface="Arial"/>
              </a:rPr>
              <a:t>Sydney </a:t>
            </a:r>
            <a:r>
              <a:rPr sz="1050" b="1" spc="-35" dirty="0">
                <a:latin typeface="Arial Black" panose="020B0A04020102020204" pitchFamily="34" charset="0"/>
                <a:cs typeface="Arial"/>
              </a:rPr>
              <a:t>with </a:t>
            </a:r>
            <a:r>
              <a:rPr sz="1050" b="1" spc="-45" dirty="0">
                <a:latin typeface="Arial Black" panose="020B0A04020102020204" pitchFamily="34" charset="0"/>
                <a:cs typeface="Arial"/>
              </a:rPr>
              <a:t>family. </a:t>
            </a:r>
            <a:r>
              <a:rPr sz="1050" b="1" u="sng" spc="-45" dirty="0">
                <a:uFill>
                  <a:solidFill>
                    <a:srgbClr val="000000"/>
                  </a:solidFill>
                </a:uFill>
                <a:latin typeface="Arial Black" panose="020B0A04020102020204" pitchFamily="34" charset="0"/>
                <a:cs typeface="Arial"/>
              </a:rPr>
              <a:t> </a:t>
            </a:r>
            <a:r>
              <a:rPr sz="1050" b="1" u="sng" spc="-75" dirty="0">
                <a:uFill>
                  <a:solidFill>
                    <a:srgbClr val="000000"/>
                  </a:solidFill>
                </a:uFill>
                <a:latin typeface="Arial Black" panose="020B0A04020102020204" pitchFamily="34" charset="0"/>
                <a:cs typeface="Arial"/>
              </a:rPr>
              <a:t>Edilyn </a:t>
            </a:r>
            <a:r>
              <a:rPr sz="1050" b="1" u="sng" spc="-70" dirty="0">
                <a:uFill>
                  <a:solidFill>
                    <a:srgbClr val="000000"/>
                  </a:solidFill>
                </a:uFill>
                <a:latin typeface="Arial Black" panose="020B0A04020102020204" pitchFamily="34" charset="0"/>
                <a:cs typeface="Arial"/>
              </a:rPr>
              <a:t>Taroroc</a:t>
            </a:r>
            <a:r>
              <a:rPr sz="1050" b="1" spc="-70" dirty="0">
                <a:latin typeface="Arial Black" panose="020B0A04020102020204" pitchFamily="34" charset="0"/>
                <a:cs typeface="Arial"/>
              </a:rPr>
              <a:t>hi sir </a:t>
            </a:r>
            <a:r>
              <a:rPr sz="1050" b="1" spc="-50" dirty="0">
                <a:latin typeface="Arial Black" panose="020B0A04020102020204" pitchFamily="34" charset="0"/>
                <a:cs typeface="Arial"/>
              </a:rPr>
              <a:t>frank </a:t>
            </a:r>
            <a:r>
              <a:rPr sz="1050" b="1" spc="-65" dirty="0">
                <a:latin typeface="Arial Black" panose="020B0A04020102020204" pitchFamily="34" charset="0"/>
                <a:cs typeface="Arial"/>
              </a:rPr>
              <a:t>kumusta,mao na </a:t>
            </a:r>
            <a:r>
              <a:rPr sz="1050" b="1" spc="-70" dirty="0">
                <a:latin typeface="Arial Black" panose="020B0A04020102020204" pitchFamily="34" charset="0"/>
                <a:cs typeface="Arial"/>
              </a:rPr>
              <a:t>im0ng </a:t>
            </a:r>
            <a:r>
              <a:rPr sz="1050" b="1" spc="-65" dirty="0">
                <a:latin typeface="Arial Black" panose="020B0A04020102020204" pitchFamily="34" charset="0"/>
                <a:cs typeface="Arial"/>
              </a:rPr>
              <a:t>anak</a:t>
            </a:r>
            <a:r>
              <a:rPr sz="1050" b="1" spc="90" dirty="0">
                <a:latin typeface="Arial Black" panose="020B0A04020102020204" pitchFamily="34" charset="0"/>
                <a:cs typeface="Arial"/>
              </a:rPr>
              <a:t> </a:t>
            </a:r>
            <a:r>
              <a:rPr sz="1050" b="1" spc="-85" dirty="0">
                <a:latin typeface="Arial Black" panose="020B0A04020102020204" pitchFamily="34" charset="0"/>
                <a:cs typeface="Arial"/>
              </a:rPr>
              <a:t>sir?</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946785">
              <a:lnSpc>
                <a:spcPct val="100000"/>
              </a:lnSpc>
            </a:pPr>
            <a:r>
              <a:rPr sz="1050" b="1" spc="-20" dirty="0">
                <a:latin typeface="Arial Black" panose="020B0A04020102020204" pitchFamily="34" charset="0"/>
                <a:cs typeface="Arial"/>
              </a:rPr>
              <a:t>Mar </a:t>
            </a:r>
            <a:r>
              <a:rPr sz="1050" b="1" spc="-35" dirty="0">
                <a:latin typeface="Arial Black" panose="020B0A04020102020204" pitchFamily="34" charset="0"/>
                <a:cs typeface="Arial"/>
              </a:rPr>
              <a:t>9, </a:t>
            </a:r>
            <a:r>
              <a:rPr sz="1050" b="1" spc="-40" dirty="0">
                <a:latin typeface="Arial Black" panose="020B0A04020102020204" pitchFamily="34" charset="0"/>
                <a:cs typeface="Arial"/>
              </a:rPr>
              <a:t>2017, </a:t>
            </a:r>
            <a:r>
              <a:rPr sz="1050" b="1" spc="-50" dirty="0">
                <a:latin typeface="Arial Black" panose="020B0A04020102020204" pitchFamily="34" charset="0"/>
                <a:cs typeface="Arial"/>
              </a:rPr>
              <a:t>6:34</a:t>
            </a:r>
            <a:r>
              <a:rPr sz="1050" b="1" spc="-114" dirty="0">
                <a:latin typeface="Arial Black" panose="020B0A04020102020204" pitchFamily="34" charset="0"/>
                <a:cs typeface="Arial"/>
              </a:rPr>
              <a:t> </a:t>
            </a:r>
            <a:r>
              <a:rPr sz="1050" b="1" spc="-40" dirty="0">
                <a:latin typeface="Arial Black" panose="020B0A04020102020204" pitchFamily="34" charset="0"/>
                <a:cs typeface="Arial"/>
              </a:rPr>
              <a:t>AM</a:t>
            </a:r>
            <a:endParaRPr sz="1050" dirty="0">
              <a:latin typeface="Arial Black" panose="020B0A04020102020204" pitchFamily="34" charset="0"/>
              <a:cs typeface="Arial"/>
            </a:endParaRPr>
          </a:p>
          <a:p>
            <a:pPr marL="12700" marR="11430" indent="934085">
              <a:lnSpc>
                <a:spcPct val="101099"/>
              </a:lnSpc>
              <a:spcBef>
                <a:spcPts val="10"/>
              </a:spcBef>
            </a:pPr>
            <a:r>
              <a:rPr sz="1050" b="1" spc="-75" dirty="0">
                <a:latin typeface="Arial Black" panose="020B0A04020102020204" pitchFamily="34" charset="0"/>
                <a:cs typeface="Arial"/>
              </a:rPr>
              <a:t>Try </a:t>
            </a:r>
            <a:r>
              <a:rPr sz="1050" b="1" spc="-70" dirty="0">
                <a:latin typeface="Arial Black" panose="020B0A04020102020204" pitchFamily="34" charset="0"/>
                <a:cs typeface="Arial"/>
              </a:rPr>
              <a:t>stepping </a:t>
            </a:r>
            <a:r>
              <a:rPr sz="1050" b="1" spc="-45" dirty="0">
                <a:latin typeface="Arial Black" panose="020B0A04020102020204" pitchFamily="34" charset="0"/>
                <a:cs typeface="Arial"/>
              </a:rPr>
              <a:t>out of </a:t>
            </a:r>
            <a:r>
              <a:rPr sz="1050" b="1" spc="-65" dirty="0">
                <a:latin typeface="Arial Black" panose="020B0A04020102020204" pitchFamily="34" charset="0"/>
                <a:cs typeface="Arial"/>
              </a:rPr>
              <a:t>your </a:t>
            </a:r>
            <a:r>
              <a:rPr sz="1050" b="1" spc="-55" dirty="0">
                <a:latin typeface="Arial Black" panose="020B0A04020102020204" pitchFamily="34" charset="0"/>
                <a:cs typeface="Arial"/>
              </a:rPr>
              <a:t>comfort </a:t>
            </a:r>
            <a:r>
              <a:rPr sz="1050" b="1" spc="-75" dirty="0">
                <a:latin typeface="Arial Black" panose="020B0A04020102020204" pitchFamily="34" charset="0"/>
                <a:cs typeface="Arial"/>
              </a:rPr>
              <a:t>zone </a:t>
            </a:r>
            <a:r>
              <a:rPr sz="1050" b="1" spc="-55" dirty="0">
                <a:latin typeface="Arial Black" panose="020B0A04020102020204" pitchFamily="34" charset="0"/>
                <a:cs typeface="Arial"/>
              </a:rPr>
              <a:t>targeting </a:t>
            </a:r>
            <a:r>
              <a:rPr sz="1050" b="1" spc="-30" dirty="0">
                <a:latin typeface="Arial Black" panose="020B0A04020102020204" pitchFamily="34" charset="0"/>
                <a:cs typeface="Arial"/>
              </a:rPr>
              <a:t>to </a:t>
            </a:r>
            <a:r>
              <a:rPr sz="1050" b="1" spc="-55" dirty="0">
                <a:latin typeface="Arial Black" panose="020B0A04020102020204" pitchFamily="34" charset="0"/>
                <a:cs typeface="Arial"/>
              </a:rPr>
              <a:t>help </a:t>
            </a:r>
            <a:r>
              <a:rPr sz="1050" b="1" spc="-60" dirty="0">
                <a:latin typeface="Arial Black" panose="020B0A04020102020204" pitchFamily="34" charset="0"/>
                <a:cs typeface="Arial"/>
              </a:rPr>
              <a:t>others </a:t>
            </a:r>
            <a:r>
              <a:rPr sz="1050" b="1" spc="-35" dirty="0">
                <a:latin typeface="Arial Black" panose="020B0A04020102020204" pitchFamily="34" charset="0"/>
                <a:cs typeface="Arial"/>
              </a:rPr>
              <a:t>with </a:t>
            </a:r>
            <a:r>
              <a:rPr sz="1050" b="1" spc="-65" dirty="0">
                <a:latin typeface="Arial Black" panose="020B0A04020102020204" pitchFamily="34" charset="0"/>
                <a:cs typeface="Arial"/>
              </a:rPr>
              <a:t>experience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you </a:t>
            </a:r>
            <a:r>
              <a:rPr sz="1050" b="1" spc="-40" dirty="0">
                <a:latin typeface="Arial Black" panose="020B0A04020102020204" pitchFamily="34" charset="0"/>
                <a:cs typeface="Arial"/>
              </a:rPr>
              <a:t>were </a:t>
            </a:r>
            <a:r>
              <a:rPr sz="1050" b="1" spc="-65" dirty="0">
                <a:latin typeface="Arial Black" panose="020B0A04020102020204" pitchFamily="34" charset="0"/>
                <a:cs typeface="Arial"/>
              </a:rPr>
              <a:t>equipped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have </a:t>
            </a:r>
            <a:r>
              <a:rPr sz="1050" b="1" spc="-60" dirty="0">
                <a:latin typeface="Arial Black" panose="020B0A04020102020204" pitchFamily="34" charset="0"/>
                <a:cs typeface="Arial"/>
              </a:rPr>
              <a:t>developed </a:t>
            </a:r>
            <a:r>
              <a:rPr sz="1050" b="1" spc="-55" dirty="0">
                <a:latin typeface="Arial Black" panose="020B0A04020102020204" pitchFamily="34" charset="0"/>
                <a:cs typeface="Arial"/>
              </a:rPr>
              <a:t>in </a:t>
            </a:r>
            <a:r>
              <a:rPr sz="1050" b="1" spc="-65" dirty="0">
                <a:latin typeface="Arial Black" panose="020B0A04020102020204" pitchFamily="34" charset="0"/>
                <a:cs typeface="Arial"/>
              </a:rPr>
              <a:t>your </a:t>
            </a:r>
            <a:r>
              <a:rPr sz="1050" b="1" spc="-35" dirty="0">
                <a:latin typeface="Arial Black" panose="020B0A04020102020204" pitchFamily="34" charset="0"/>
                <a:cs typeface="Arial"/>
              </a:rPr>
              <a:t>life </a:t>
            </a:r>
            <a:r>
              <a:rPr sz="1050" b="1" spc="-30" dirty="0">
                <a:latin typeface="Arial Black" panose="020B0A04020102020204" pitchFamily="34" charset="0"/>
                <a:cs typeface="Arial"/>
              </a:rPr>
              <a:t>time. </a:t>
            </a:r>
            <a:r>
              <a:rPr sz="1050" b="1" spc="-40" dirty="0">
                <a:latin typeface="Arial Black" panose="020B0A04020102020204" pitchFamily="34" charset="0"/>
                <a:cs typeface="Arial"/>
              </a:rPr>
              <a:t>It's </a:t>
            </a:r>
            <a:r>
              <a:rPr sz="1050" b="1" spc="-55" dirty="0">
                <a:latin typeface="Arial Black" panose="020B0A04020102020204" pitchFamily="34" charset="0"/>
                <a:cs typeface="Arial"/>
              </a:rPr>
              <a:t>emotionally </a:t>
            </a:r>
            <a:r>
              <a:rPr sz="1050" b="1" spc="-65" dirty="0">
                <a:latin typeface="Arial Black" panose="020B0A04020102020204" pitchFamily="34" charset="0"/>
                <a:cs typeface="Arial"/>
              </a:rPr>
              <a:t>and </a:t>
            </a:r>
            <a:r>
              <a:rPr sz="1050" b="1" spc="-50" dirty="0">
                <a:latin typeface="Arial Black" panose="020B0A04020102020204" pitchFamily="34" charset="0"/>
                <a:cs typeface="Arial"/>
              </a:rPr>
              <a:t>spiritually uplifting </a:t>
            </a:r>
            <a:r>
              <a:rPr sz="1050" b="1" spc="-60" dirty="0">
                <a:latin typeface="Arial Black" panose="020B0A04020102020204" pitchFamily="34" charset="0"/>
                <a:cs typeface="Arial"/>
              </a:rPr>
              <a:t>trusting our </a:t>
            </a:r>
            <a:r>
              <a:rPr sz="1050" b="1" spc="-85" dirty="0">
                <a:latin typeface="Arial Black" panose="020B0A04020102020204" pitchFamily="34" charset="0"/>
                <a:cs typeface="Arial"/>
              </a:rPr>
              <a:t>Lord </a:t>
            </a:r>
            <a:r>
              <a:rPr sz="1050" b="1" spc="-100" dirty="0">
                <a:latin typeface="Arial Black" panose="020B0A04020102020204" pitchFamily="34" charset="0"/>
                <a:cs typeface="Arial"/>
              </a:rPr>
              <a:t>as </a:t>
            </a:r>
            <a:r>
              <a:rPr sz="1050" b="1" spc="-65" dirty="0">
                <a:latin typeface="Arial Black" panose="020B0A04020102020204" pitchFamily="34" charset="0"/>
                <a:cs typeface="Arial"/>
              </a:rPr>
              <a:t>your</a:t>
            </a:r>
            <a:r>
              <a:rPr sz="1050" b="1" spc="25" dirty="0">
                <a:latin typeface="Arial Black" panose="020B0A04020102020204" pitchFamily="34" charset="0"/>
                <a:cs typeface="Arial"/>
              </a:rPr>
              <a:t> </a:t>
            </a:r>
            <a:r>
              <a:rPr sz="1050" b="1" spc="-45" dirty="0">
                <a:latin typeface="Arial Black" panose="020B0A04020102020204" pitchFamily="34" charset="0"/>
                <a:cs typeface="Arial"/>
              </a:rPr>
              <a:t>mentor.</a:t>
            </a:r>
            <a:endParaRPr sz="1050" dirty="0">
              <a:latin typeface="Arial Black" panose="020B0A04020102020204" pitchFamily="34" charset="0"/>
              <a:cs typeface="Arial"/>
            </a:endParaRPr>
          </a:p>
        </p:txBody>
      </p:sp>
      <p:sp>
        <p:nvSpPr>
          <p:cNvPr id="3" name="object 3"/>
          <p:cNvSpPr/>
          <p:nvPr/>
        </p:nvSpPr>
        <p:spPr>
          <a:xfrm>
            <a:off x="181345" y="8534400"/>
            <a:ext cx="845819" cy="845819"/>
          </a:xfrm>
          <a:prstGeom prst="rect">
            <a:avLst/>
          </a:prstGeom>
          <a:blipFill>
            <a:blip r:embed="rId32" cstate="print"/>
            <a:stretch>
              <a:fillRect/>
            </a:stretch>
          </a:blipFill>
        </p:spPr>
        <p:txBody>
          <a:bodyPr wrap="square" lIns="0" tIns="0" rIns="0" bIns="0" rtlCol="0"/>
          <a:lstStyle/>
          <a:p>
            <a:endParaRPr/>
          </a:p>
        </p:txBody>
      </p:sp>
      <p:sp>
        <p:nvSpPr>
          <p:cNvPr id="4" name="object 4"/>
          <p:cNvSpPr/>
          <p:nvPr/>
        </p:nvSpPr>
        <p:spPr>
          <a:xfrm>
            <a:off x="184931" y="6248400"/>
            <a:ext cx="634365" cy="634364"/>
          </a:xfrm>
          <a:prstGeom prst="rect">
            <a:avLst/>
          </a:prstGeom>
          <a:blipFill>
            <a:blip r:embed="rId3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704" y="3859343"/>
            <a:ext cx="1820545" cy="0"/>
          </a:xfrm>
          <a:custGeom>
            <a:avLst/>
            <a:gdLst/>
            <a:ahLst/>
            <a:cxnLst/>
            <a:rect l="l" t="t" r="r" b="b"/>
            <a:pathLst>
              <a:path w="1820545">
                <a:moveTo>
                  <a:pt x="0" y="0"/>
                </a:moveTo>
                <a:lnTo>
                  <a:pt x="1820118" y="0"/>
                </a:lnTo>
              </a:path>
            </a:pathLst>
          </a:custGeom>
          <a:ln w="10379">
            <a:solidFill>
              <a:srgbClr val="000000"/>
            </a:solidFill>
          </a:ln>
        </p:spPr>
        <p:txBody>
          <a:bodyPr wrap="square" lIns="0" tIns="0" rIns="0" bIns="0" rtlCol="0"/>
          <a:lstStyle/>
          <a:p>
            <a:endParaRPr/>
          </a:p>
        </p:txBody>
      </p:sp>
      <p:sp>
        <p:nvSpPr>
          <p:cNvPr id="3" name="object 3"/>
          <p:cNvSpPr txBox="1"/>
          <p:nvPr/>
        </p:nvSpPr>
        <p:spPr>
          <a:xfrm>
            <a:off x="190500" y="96249"/>
            <a:ext cx="7391400" cy="9962151"/>
          </a:xfrm>
          <a:prstGeom prst="rect">
            <a:avLst/>
          </a:prstGeom>
        </p:spPr>
        <p:txBody>
          <a:bodyPr vert="horz" wrap="square" lIns="0" tIns="12700" rIns="0" bIns="0" rtlCol="0">
            <a:spAutoFit/>
          </a:bodyPr>
          <a:lstStyle/>
          <a:p>
            <a:pPr marL="12700">
              <a:lnSpc>
                <a:spcPct val="100000"/>
              </a:lnSpc>
              <a:spcBef>
                <a:spcPts val="100"/>
              </a:spcBef>
            </a:pPr>
            <a:r>
              <a:rPr sz="1050" b="1" u="sng" spc="-85" dirty="0">
                <a:uFill>
                  <a:solidFill>
                    <a:srgbClr val="000000"/>
                  </a:solidFill>
                </a:uFill>
                <a:latin typeface="Arial Black" panose="020B0A04020102020204" pitchFamily="34" charset="0"/>
                <a:cs typeface="Arial"/>
              </a:rPr>
              <a:t>Asper </a:t>
            </a:r>
            <a:r>
              <a:rPr sz="1050" b="1" u="sng" spc="-80" dirty="0">
                <a:uFill>
                  <a:solidFill>
                    <a:srgbClr val="000000"/>
                  </a:solidFill>
                </a:uFill>
                <a:latin typeface="Arial Black" panose="020B0A04020102020204" pitchFamily="34" charset="0"/>
                <a:cs typeface="Arial"/>
              </a:rPr>
              <a:t>Enero</a:t>
            </a:r>
            <a:r>
              <a:rPr sz="1050" b="1" spc="-80" dirty="0">
                <a:latin typeface="Arial Black" panose="020B0A04020102020204" pitchFamily="34" charset="0"/>
                <a:cs typeface="Arial"/>
              </a:rPr>
              <a:t> </a:t>
            </a:r>
            <a:r>
              <a:rPr sz="1050" b="1" spc="-75" dirty="0">
                <a:latin typeface="Arial Black" panose="020B0A04020102020204" pitchFamily="34" charset="0"/>
                <a:cs typeface="Arial"/>
              </a:rPr>
              <a:t>Pacute </a:t>
            </a:r>
            <a:r>
              <a:rPr sz="1050" b="1" spc="-65" dirty="0">
                <a:latin typeface="Arial Black" panose="020B0A04020102020204" pitchFamily="34" charset="0"/>
                <a:cs typeface="Arial"/>
              </a:rPr>
              <a:t>ba </a:t>
            </a:r>
            <a:r>
              <a:rPr sz="1050" b="1" spc="-90" dirty="0">
                <a:latin typeface="Arial Black" panose="020B0A04020102020204" pitchFamily="34" charset="0"/>
                <a:cs typeface="Arial"/>
              </a:rPr>
              <a:t>si </a:t>
            </a:r>
            <a:r>
              <a:rPr sz="1050" b="1" spc="-85" dirty="0">
                <a:latin typeface="Arial Black" panose="020B0A04020102020204" pitchFamily="34" charset="0"/>
                <a:cs typeface="Arial"/>
              </a:rPr>
              <a:t>nong </a:t>
            </a:r>
            <a:r>
              <a:rPr sz="1050" b="1" spc="-75" dirty="0">
                <a:latin typeface="Arial Black" panose="020B0A04020102020204" pitchFamily="34" charset="0"/>
                <a:cs typeface="Arial"/>
              </a:rPr>
              <a:t>Frank</a:t>
            </a:r>
            <a:r>
              <a:rPr sz="1050" b="1" spc="-40" dirty="0">
                <a:latin typeface="Arial Black" panose="020B0A04020102020204" pitchFamily="34" charset="0"/>
                <a:cs typeface="Arial"/>
              </a:rPr>
              <a:t> </a:t>
            </a:r>
            <a:r>
              <a:rPr sz="1050" b="1" spc="-60" dirty="0">
                <a:latin typeface="Arial Black" panose="020B0A04020102020204" pitchFamily="34" charset="0"/>
                <a:cs typeface="Arial"/>
              </a:rPr>
              <a:t>hehheje</a:t>
            </a:r>
            <a:endParaRPr sz="1050" dirty="0">
              <a:latin typeface="Arial Black" panose="020B0A04020102020204" pitchFamily="34" charset="0"/>
              <a:cs typeface="Arial"/>
            </a:endParaRPr>
          </a:p>
          <a:p>
            <a:pPr marL="12700" marR="267335">
              <a:lnSpc>
                <a:spcPct val="101099"/>
              </a:lnSpc>
              <a:spcBef>
                <a:spcPts val="10"/>
              </a:spcBef>
            </a:pPr>
            <a:r>
              <a:rPr sz="1050" b="1" u="sng" spc="-65" dirty="0">
                <a:uFill>
                  <a:solidFill>
                    <a:srgbClr val="000000"/>
                  </a:solidFill>
                </a:uFill>
                <a:latin typeface="Arial Black" panose="020B0A04020102020204" pitchFamily="34" charset="0"/>
                <a:cs typeface="Arial"/>
              </a:rPr>
              <a:t>Jennifer </a:t>
            </a:r>
            <a:r>
              <a:rPr sz="1050" b="1" u="sng" spc="-55" dirty="0">
                <a:uFill>
                  <a:solidFill>
                    <a:srgbClr val="000000"/>
                  </a:solidFill>
                </a:uFill>
                <a:latin typeface="Arial Black" panose="020B0A04020102020204" pitchFamily="34" charset="0"/>
                <a:cs typeface="Arial"/>
              </a:rPr>
              <a:t>Mendoza</a:t>
            </a:r>
            <a:r>
              <a:rPr sz="1050" b="1" spc="-55" dirty="0">
                <a:latin typeface="Arial Black" panose="020B0A04020102020204" pitchFamily="34" charset="0"/>
                <a:cs typeface="Arial"/>
              </a:rPr>
              <a:t> </a:t>
            </a:r>
            <a:r>
              <a:rPr sz="1050" b="1" spc="-60" dirty="0">
                <a:latin typeface="Arial Black" panose="020B0A04020102020204" pitchFamily="34" charset="0"/>
                <a:cs typeface="Arial"/>
              </a:rPr>
              <a:t>he </a:t>
            </a:r>
            <a:r>
              <a:rPr sz="1050" b="1" spc="-90" dirty="0">
                <a:latin typeface="Arial Black" panose="020B0A04020102020204" pitchFamily="34" charset="0"/>
                <a:cs typeface="Arial"/>
              </a:rPr>
              <a:t>is </a:t>
            </a:r>
            <a:r>
              <a:rPr sz="1050" b="1" spc="-35" dirty="0">
                <a:latin typeface="Arial Black" panose="020B0A04020102020204" pitchFamily="34" charset="0"/>
                <a:cs typeface="Arial"/>
              </a:rPr>
              <a:t>the </a:t>
            </a:r>
            <a:r>
              <a:rPr sz="1050" b="1" spc="-55" dirty="0">
                <a:latin typeface="Arial Black" panose="020B0A04020102020204" pitchFamily="34" charset="0"/>
                <a:cs typeface="Arial"/>
              </a:rPr>
              <a:t>grandfather </a:t>
            </a:r>
            <a:r>
              <a:rPr sz="1050" b="1" spc="-45" dirty="0">
                <a:latin typeface="Arial Black" panose="020B0A04020102020204" pitchFamily="34" charset="0"/>
                <a:cs typeface="Arial"/>
              </a:rPr>
              <a:t>of </a:t>
            </a:r>
            <a:r>
              <a:rPr sz="1050" b="1" spc="-70" dirty="0">
                <a:latin typeface="Arial Black" panose="020B0A04020102020204" pitchFamily="34" charset="0"/>
                <a:cs typeface="Arial"/>
              </a:rPr>
              <a:t>SSI..thank </a:t>
            </a:r>
            <a:r>
              <a:rPr sz="1050" b="1" spc="-75" dirty="0">
                <a:latin typeface="Arial Black" panose="020B0A04020102020204" pitchFamily="34" charset="0"/>
                <a:cs typeface="Arial"/>
              </a:rPr>
              <a:t>you </a:t>
            </a:r>
            <a:r>
              <a:rPr sz="1050" b="1" spc="-40" dirty="0">
                <a:latin typeface="Arial Black" panose="020B0A04020102020204" pitchFamily="34" charset="0"/>
                <a:cs typeface="Arial"/>
              </a:rPr>
              <a:t>for </a:t>
            </a:r>
            <a:r>
              <a:rPr sz="1050" b="1" spc="-75" dirty="0">
                <a:latin typeface="Arial Black" panose="020B0A04020102020204" pitchFamily="34" charset="0"/>
                <a:cs typeface="Arial"/>
              </a:rPr>
              <a:t>sharing </a:t>
            </a:r>
            <a:r>
              <a:rPr sz="1050" b="1" spc="-65" dirty="0">
                <a:latin typeface="Arial Black" panose="020B0A04020102020204" pitchFamily="34" charset="0"/>
                <a:cs typeface="Arial"/>
              </a:rPr>
              <a:t>your </a:t>
            </a:r>
            <a:r>
              <a:rPr sz="1050" b="1" spc="-50" dirty="0">
                <a:latin typeface="Arial Black" panose="020B0A04020102020204" pitchFamily="34" charset="0"/>
                <a:cs typeface="Arial"/>
              </a:rPr>
              <a:t>wide </a:t>
            </a:r>
            <a:r>
              <a:rPr sz="1050" b="1" spc="-65" dirty="0">
                <a:latin typeface="Arial Black" panose="020B0A04020102020204" pitchFamily="34" charset="0"/>
                <a:cs typeface="Arial"/>
              </a:rPr>
              <a:t>experience </a:t>
            </a:r>
            <a:r>
              <a:rPr sz="1050" b="1" spc="-20" dirty="0">
                <a:latin typeface="Arial Black" panose="020B0A04020102020204" pitchFamily="34" charset="0"/>
                <a:cs typeface="Arial"/>
              </a:rPr>
              <a:t>&amp; </a:t>
            </a:r>
            <a:r>
              <a:rPr sz="1050" b="1" spc="-65" dirty="0">
                <a:latin typeface="Arial Black" panose="020B0A04020102020204" pitchFamily="34" charset="0"/>
                <a:cs typeface="Arial"/>
              </a:rPr>
              <a:t>knowledge </a:t>
            </a:r>
            <a:r>
              <a:rPr sz="1050" b="1" spc="-80" dirty="0">
                <a:latin typeface="Arial Black" panose="020B0A04020102020204" pitchFamily="34" charset="0"/>
                <a:cs typeface="Arial"/>
              </a:rPr>
              <a:t>manong </a:t>
            </a:r>
            <a:r>
              <a:rPr sz="1050" b="1" spc="-40" dirty="0">
                <a:latin typeface="Arial Black" panose="020B0A04020102020204" pitchFamily="34" charset="0"/>
                <a:cs typeface="Arial"/>
              </a:rPr>
              <a:t>frank..  </a:t>
            </a:r>
            <a:r>
              <a:rPr sz="1050" b="1" u="sng" spc="-35" dirty="0">
                <a:uFill>
                  <a:solidFill>
                    <a:srgbClr val="000000"/>
                  </a:solidFill>
                </a:uFill>
                <a:latin typeface="Arial Black" panose="020B0A04020102020204" pitchFamily="34" charset="0"/>
                <a:cs typeface="Arial"/>
              </a:rPr>
              <a:t>Mirriam </a:t>
            </a:r>
            <a:r>
              <a:rPr sz="1050" b="1" u="sng" spc="-70" dirty="0">
                <a:uFill>
                  <a:solidFill>
                    <a:srgbClr val="000000"/>
                  </a:solidFill>
                </a:uFill>
                <a:latin typeface="Arial Black" panose="020B0A04020102020204" pitchFamily="34" charset="0"/>
                <a:cs typeface="Arial"/>
              </a:rPr>
              <a:t>Gorrez</a:t>
            </a:r>
            <a:r>
              <a:rPr sz="1050" b="1" spc="-70" dirty="0">
                <a:latin typeface="Arial Black" panose="020B0A04020102020204" pitchFamily="34" charset="0"/>
                <a:cs typeface="Arial"/>
              </a:rPr>
              <a:t> </a:t>
            </a:r>
            <a:r>
              <a:rPr sz="1050" b="1" spc="-55" dirty="0">
                <a:latin typeface="Arial Black" panose="020B0A04020102020204" pitchFamily="34" charset="0"/>
                <a:cs typeface="Arial"/>
              </a:rPr>
              <a:t>Still </a:t>
            </a:r>
            <a:r>
              <a:rPr sz="1050" b="1" spc="-70" dirty="0">
                <a:latin typeface="Arial Black" panose="020B0A04020102020204" pitchFamily="34" charset="0"/>
                <a:cs typeface="Arial"/>
              </a:rPr>
              <a:t>looking </a:t>
            </a:r>
            <a:r>
              <a:rPr sz="1050" b="1" spc="-75" dirty="0">
                <a:latin typeface="Arial Black" panose="020B0A04020102020204" pitchFamily="34" charset="0"/>
                <a:cs typeface="Arial"/>
              </a:rPr>
              <a:t>gwapo </a:t>
            </a:r>
            <a:r>
              <a:rPr sz="1050" b="1" spc="-20" dirty="0">
                <a:latin typeface="Arial Black" panose="020B0A04020102020204" pitchFamily="34" charset="0"/>
                <a:cs typeface="Arial"/>
              </a:rPr>
              <a:t>tito! </a:t>
            </a:r>
            <a:r>
              <a:rPr sz="1050" b="1" spc="-80" dirty="0">
                <a:latin typeface="Arial Black" panose="020B0A04020102020204" pitchFamily="34" charset="0"/>
                <a:cs typeface="Arial"/>
              </a:rPr>
              <a:t>MisS</a:t>
            </a:r>
            <a:r>
              <a:rPr sz="1050" b="1" spc="-30" dirty="0">
                <a:latin typeface="Arial Black" panose="020B0A04020102020204" pitchFamily="34" charset="0"/>
                <a:cs typeface="Arial"/>
              </a:rPr>
              <a:t> </a:t>
            </a:r>
            <a:r>
              <a:rPr sz="1050" b="1" spc="-45" dirty="0">
                <a:latin typeface="Arial Black" panose="020B0A04020102020204" pitchFamily="34" charset="0"/>
                <a:cs typeface="Arial"/>
              </a:rPr>
              <a:t>you!!!</a:t>
            </a:r>
            <a:endParaRPr sz="1050" dirty="0">
              <a:latin typeface="Arial Black" panose="020B0A04020102020204" pitchFamily="34" charset="0"/>
              <a:cs typeface="Arial"/>
            </a:endParaRPr>
          </a:p>
          <a:p>
            <a:pPr marL="12700" marR="8255">
              <a:lnSpc>
                <a:spcPct val="101099"/>
              </a:lnSpc>
              <a:spcBef>
                <a:spcPts val="15"/>
              </a:spcBef>
            </a:pPr>
            <a:r>
              <a:rPr sz="1050" b="1" u="sng" spc="-75" dirty="0">
                <a:uFill>
                  <a:solidFill>
                    <a:srgbClr val="000000"/>
                  </a:solidFill>
                </a:uFill>
                <a:latin typeface="Arial Black" panose="020B0A04020102020204" pitchFamily="34" charset="0"/>
                <a:cs typeface="Arial"/>
              </a:rPr>
              <a:t>Frank </a:t>
            </a:r>
            <a:r>
              <a:rPr sz="1050" b="1" u="sng" spc="-95" dirty="0">
                <a:uFill>
                  <a:solidFill>
                    <a:srgbClr val="000000"/>
                  </a:solidFill>
                </a:uFill>
                <a:latin typeface="Arial Black" panose="020B0A04020102020204" pitchFamily="34" charset="0"/>
                <a:cs typeface="Arial"/>
              </a:rPr>
              <a:t>C. </a:t>
            </a:r>
            <a:r>
              <a:rPr sz="1050" b="1" u="sng" spc="-70" dirty="0">
                <a:uFill>
                  <a:solidFill>
                    <a:srgbClr val="000000"/>
                  </a:solidFill>
                </a:uFill>
                <a:latin typeface="Arial Black" panose="020B0A04020102020204" pitchFamily="34" charset="0"/>
                <a:cs typeface="Arial"/>
              </a:rPr>
              <a:t>Cornejo</a:t>
            </a:r>
            <a:r>
              <a:rPr sz="1050" b="1" spc="-70" dirty="0">
                <a:latin typeface="Arial Black" panose="020B0A04020102020204" pitchFamily="34" charset="0"/>
                <a:cs typeface="Arial"/>
              </a:rPr>
              <a:t> </a:t>
            </a:r>
            <a:r>
              <a:rPr sz="1050" b="1" spc="-40" dirty="0">
                <a:latin typeface="Arial Black" panose="020B0A04020102020204" pitchFamily="34" charset="0"/>
                <a:cs typeface="Arial"/>
              </a:rPr>
              <a:t>What </a:t>
            </a:r>
            <a:r>
              <a:rPr sz="1050" b="1" spc="-60" dirty="0">
                <a:latin typeface="Arial Black" panose="020B0A04020102020204" pitchFamily="34" charset="0"/>
                <a:cs typeface="Arial"/>
              </a:rPr>
              <a:t>a noble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very rewarding </a:t>
            </a:r>
            <a:r>
              <a:rPr sz="1050" b="1" spc="-55" dirty="0">
                <a:latin typeface="Arial Black" panose="020B0A04020102020204" pitchFamily="34" charset="0"/>
                <a:cs typeface="Arial"/>
              </a:rPr>
              <a:t>apostolate </a:t>
            </a:r>
            <a:r>
              <a:rPr sz="1050" b="1" spc="-45" dirty="0">
                <a:latin typeface="Arial Black" panose="020B0A04020102020204" pitchFamily="34" charset="0"/>
                <a:cs typeface="Arial"/>
              </a:rPr>
              <a:t>not </a:t>
            </a:r>
            <a:r>
              <a:rPr sz="1050" b="1" spc="-75" dirty="0">
                <a:latin typeface="Arial Black" panose="020B0A04020102020204" pitchFamily="34" charset="0"/>
                <a:cs typeface="Arial"/>
              </a:rPr>
              <a:t>surprising </a:t>
            </a:r>
            <a:r>
              <a:rPr sz="1050" b="1" spc="-40" dirty="0">
                <a:latin typeface="Arial Black" panose="020B0A04020102020204" pitchFamily="34" charset="0"/>
                <a:cs typeface="Arial"/>
              </a:rPr>
              <a:t>for </a:t>
            </a:r>
            <a:r>
              <a:rPr sz="1050" b="1" spc="-65" dirty="0">
                <a:latin typeface="Arial Black" panose="020B0A04020102020204" pitchFamily="34" charset="0"/>
                <a:cs typeface="Arial"/>
              </a:rPr>
              <a:t>an </a:t>
            </a:r>
            <a:r>
              <a:rPr sz="1050" b="1" spc="-160" dirty="0">
                <a:latin typeface="Arial Black" panose="020B0A04020102020204" pitchFamily="34" charset="0"/>
                <a:cs typeface="Arial"/>
              </a:rPr>
              <a:t>LB </a:t>
            </a:r>
            <a:r>
              <a:rPr sz="1050" b="1" spc="-50" dirty="0">
                <a:latin typeface="Arial Black" panose="020B0A04020102020204" pitchFamily="34" charset="0"/>
                <a:cs typeface="Arial"/>
              </a:rPr>
              <a:t>betan </a:t>
            </a:r>
            <a:r>
              <a:rPr sz="1050" b="1" spc="-45" dirty="0">
                <a:latin typeface="Arial Black" panose="020B0A04020102020204" pitchFamily="34" charset="0"/>
                <a:cs typeface="Arial"/>
              </a:rPr>
              <a:t>but </a:t>
            </a:r>
            <a:r>
              <a:rPr sz="1050" b="1" spc="-55" dirty="0">
                <a:latin typeface="Arial Black" panose="020B0A04020102020204" pitchFamily="34" charset="0"/>
                <a:cs typeface="Arial"/>
              </a:rPr>
              <a:t>interesting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know </a:t>
            </a:r>
            <a:r>
              <a:rPr sz="1050" b="1" spc="-55" dirty="0">
                <a:latin typeface="Arial Black" panose="020B0A04020102020204" pitchFamily="34" charset="0"/>
                <a:cs typeface="Arial"/>
              </a:rPr>
              <a:t>how </a:t>
            </a:r>
            <a:r>
              <a:rPr sz="1050" b="1" spc="-70" dirty="0">
                <a:latin typeface="Arial Black" panose="020B0A04020102020204" pitchFamily="34" charset="0"/>
                <a:cs typeface="Arial"/>
              </a:rPr>
              <a:t>you  </a:t>
            </a:r>
            <a:r>
              <a:rPr sz="1050" b="1" spc="-65" dirty="0">
                <a:latin typeface="Arial Black" panose="020B0A04020102020204" pitchFamily="34" charset="0"/>
                <a:cs typeface="Arial"/>
              </a:rPr>
              <a:t>manage. </a:t>
            </a:r>
            <a:r>
              <a:rPr sz="1050" b="1" spc="-45" dirty="0">
                <a:latin typeface="Arial Black" panose="020B0A04020102020204" pitchFamily="34" charset="0"/>
                <a:cs typeface="Arial"/>
              </a:rPr>
              <a:t>Must </a:t>
            </a:r>
            <a:r>
              <a:rPr sz="1050" b="1" spc="-60" dirty="0">
                <a:latin typeface="Arial Black" panose="020B0A04020102020204" pitchFamily="34" charset="0"/>
                <a:cs typeface="Arial"/>
              </a:rPr>
              <a:t>be </a:t>
            </a:r>
            <a:r>
              <a:rPr sz="1050" b="1" spc="-65" dirty="0">
                <a:latin typeface="Arial Black" panose="020B0A04020102020204" pitchFamily="34" charset="0"/>
                <a:cs typeface="Arial"/>
              </a:rPr>
              <a:t>your </a:t>
            </a:r>
            <a:r>
              <a:rPr sz="1050" b="1" spc="-50" dirty="0">
                <a:latin typeface="Arial Black" panose="020B0A04020102020204" pitchFamily="34" charset="0"/>
                <a:cs typeface="Arial"/>
              </a:rPr>
              <a:t>theraphy, </a:t>
            </a:r>
            <a:r>
              <a:rPr sz="1050" b="1" spc="-70" dirty="0">
                <a:latin typeface="Arial Black" panose="020B0A04020102020204" pitchFamily="34" charset="0"/>
                <a:cs typeface="Arial"/>
              </a:rPr>
              <a:t>guided </a:t>
            </a:r>
            <a:r>
              <a:rPr sz="1050" b="1" spc="-75" dirty="0">
                <a:latin typeface="Arial Black" panose="020B0A04020102020204" pitchFamily="34" charset="0"/>
                <a:cs typeface="Arial"/>
              </a:rPr>
              <a:t>by </a:t>
            </a:r>
            <a:r>
              <a:rPr sz="1050" b="1" spc="-65" dirty="0">
                <a:latin typeface="Arial Black" panose="020B0A04020102020204" pitchFamily="34" charset="0"/>
                <a:cs typeface="Arial"/>
              </a:rPr>
              <a:t>your guardian </a:t>
            </a:r>
            <a:r>
              <a:rPr sz="1050" b="1" spc="-70" dirty="0">
                <a:latin typeface="Arial Black" panose="020B0A04020102020204" pitchFamily="34" charset="0"/>
                <a:cs typeface="Arial"/>
              </a:rPr>
              <a:t>angel </a:t>
            </a:r>
            <a:r>
              <a:rPr sz="1050" b="1" spc="-55" dirty="0">
                <a:latin typeface="Arial Black" panose="020B0A04020102020204" pitchFamily="34" charset="0"/>
                <a:cs typeface="Arial"/>
              </a:rPr>
              <a:t>brod. </a:t>
            </a:r>
            <a:r>
              <a:rPr sz="1050" b="1" spc="-75" dirty="0">
                <a:latin typeface="Arial Black" panose="020B0A04020102020204" pitchFamily="34" charset="0"/>
                <a:cs typeface="Arial"/>
              </a:rPr>
              <a:t>Take </a:t>
            </a:r>
            <a:r>
              <a:rPr sz="1050" b="1" spc="-70" dirty="0">
                <a:latin typeface="Arial Black" panose="020B0A04020102020204" pitchFamily="34" charset="0"/>
                <a:cs typeface="Arial"/>
              </a:rPr>
              <a:t>care</a:t>
            </a:r>
            <a:r>
              <a:rPr sz="1050" b="1" spc="-55" dirty="0">
                <a:latin typeface="Arial Black" panose="020B0A04020102020204" pitchFamily="34" charset="0"/>
                <a:cs typeface="Arial"/>
              </a:rPr>
              <a:t> brod.</a:t>
            </a:r>
            <a:endParaRPr sz="1050" dirty="0">
              <a:latin typeface="Arial Black" panose="020B0A04020102020204" pitchFamily="34" charset="0"/>
              <a:cs typeface="Arial"/>
            </a:endParaRPr>
          </a:p>
          <a:p>
            <a:pPr marL="12700">
              <a:lnSpc>
                <a:spcPct val="100000"/>
              </a:lnSpc>
              <a:spcBef>
                <a:spcPts val="20"/>
              </a:spcBef>
            </a:pPr>
            <a:r>
              <a:rPr sz="1050" b="1" u="sng" spc="-75" dirty="0">
                <a:uFill>
                  <a:solidFill>
                    <a:srgbClr val="000000"/>
                  </a:solidFill>
                </a:uFill>
                <a:latin typeface="Arial Black" panose="020B0A04020102020204" pitchFamily="34" charset="0"/>
                <a:cs typeface="Arial"/>
              </a:rPr>
              <a:t>Cristy </a:t>
            </a:r>
            <a:r>
              <a:rPr sz="1050" b="1" u="sng" spc="-55" dirty="0">
                <a:uFill>
                  <a:solidFill>
                    <a:srgbClr val="000000"/>
                  </a:solidFill>
                </a:uFill>
                <a:latin typeface="Arial Black" panose="020B0A04020102020204" pitchFamily="34" charset="0"/>
                <a:cs typeface="Arial"/>
              </a:rPr>
              <a:t>Hofer</a:t>
            </a:r>
            <a:r>
              <a:rPr sz="1050" b="1" spc="-55" dirty="0">
                <a:latin typeface="Arial Black" panose="020B0A04020102020204" pitchFamily="34" charset="0"/>
                <a:cs typeface="Arial"/>
              </a:rPr>
              <a:t> </a:t>
            </a:r>
            <a:r>
              <a:rPr sz="1050" b="1" spc="-65" dirty="0">
                <a:latin typeface="Arial Black" panose="020B0A04020102020204" pitchFamily="34" charset="0"/>
                <a:cs typeface="Arial"/>
              </a:rPr>
              <a:t>That's </a:t>
            </a:r>
            <a:r>
              <a:rPr sz="1050" b="1" spc="-40" dirty="0">
                <a:latin typeface="Arial Black" panose="020B0A04020102020204" pitchFamily="34" charset="0"/>
                <a:cs typeface="Arial"/>
              </a:rPr>
              <a:t>what </a:t>
            </a:r>
            <a:r>
              <a:rPr sz="1050" b="1" spc="-65" dirty="0">
                <a:latin typeface="Arial Black" panose="020B0A04020102020204" pitchFamily="34" charset="0"/>
                <a:cs typeface="Arial"/>
              </a:rPr>
              <a:t>green </a:t>
            </a:r>
            <a:r>
              <a:rPr sz="1050" b="1" spc="-75" dirty="0">
                <a:latin typeface="Arial Black" panose="020B0A04020102020204" pitchFamily="34" charset="0"/>
                <a:cs typeface="Arial"/>
              </a:rPr>
              <a:t>thumbs </a:t>
            </a:r>
            <a:r>
              <a:rPr sz="1050" b="1" spc="-70" dirty="0">
                <a:latin typeface="Arial Black" panose="020B0A04020102020204" pitchFamily="34" charset="0"/>
                <a:cs typeface="Arial"/>
              </a:rPr>
              <a:t>do </a:t>
            </a:r>
            <a:r>
              <a:rPr sz="1050" b="1" spc="-55" dirty="0">
                <a:latin typeface="Arial Black" panose="020B0A04020102020204" pitchFamily="34" charset="0"/>
                <a:cs typeface="Arial"/>
              </a:rPr>
              <a:t>daw </a:t>
            </a:r>
            <a:r>
              <a:rPr sz="1050" b="1" spc="-50" dirty="0">
                <a:latin typeface="Arial Black" panose="020B0A04020102020204" pitchFamily="34" charset="0"/>
                <a:cs typeface="Arial"/>
              </a:rPr>
              <a:t>Tito</a:t>
            </a:r>
            <a:r>
              <a:rPr sz="1050" b="1" spc="60" dirty="0">
                <a:latin typeface="Arial Black" panose="020B0A04020102020204" pitchFamily="34" charset="0"/>
                <a:cs typeface="Arial"/>
              </a:rPr>
              <a:t> </a:t>
            </a:r>
            <a:r>
              <a:rPr sz="1050" b="1" spc="-65" dirty="0">
                <a:latin typeface="Arial Black" panose="020B0A04020102020204" pitchFamily="34" charset="0"/>
                <a:cs typeface="Arial"/>
              </a:rPr>
              <a:t>Frank.</a:t>
            </a:r>
            <a:endParaRPr sz="1050" dirty="0">
              <a:latin typeface="Arial Black" panose="020B0A04020102020204" pitchFamily="34" charset="0"/>
              <a:cs typeface="Arial"/>
            </a:endParaRPr>
          </a:p>
          <a:p>
            <a:pPr marL="12700">
              <a:lnSpc>
                <a:spcPct val="100000"/>
              </a:lnSpc>
              <a:spcBef>
                <a:spcPts val="15"/>
              </a:spcBef>
            </a:pPr>
            <a:r>
              <a:rPr sz="1050" b="1" u="sng" spc="-75" dirty="0">
                <a:uFill>
                  <a:solidFill>
                    <a:srgbClr val="000000"/>
                  </a:solidFill>
                </a:uFill>
                <a:latin typeface="Arial Black" panose="020B0A04020102020204" pitchFamily="34" charset="0"/>
                <a:cs typeface="Arial"/>
              </a:rPr>
              <a:t>Esther </a:t>
            </a:r>
            <a:r>
              <a:rPr sz="1050" b="1" u="sng" spc="-55" dirty="0">
                <a:uFill>
                  <a:solidFill>
                    <a:srgbClr val="000000"/>
                  </a:solidFill>
                </a:uFill>
                <a:latin typeface="Arial Black" panose="020B0A04020102020204" pitchFamily="34" charset="0"/>
                <a:cs typeface="Arial"/>
              </a:rPr>
              <a:t>Tellie </a:t>
            </a:r>
            <a:r>
              <a:rPr sz="1050" b="1" u="sng" spc="-60" dirty="0">
                <a:uFill>
                  <a:solidFill>
                    <a:srgbClr val="000000"/>
                  </a:solidFill>
                </a:uFill>
                <a:latin typeface="Arial Black" panose="020B0A04020102020204" pitchFamily="34" charset="0"/>
                <a:cs typeface="Arial"/>
              </a:rPr>
              <a:t>Amante</a:t>
            </a:r>
            <a:r>
              <a:rPr sz="1050" b="1" spc="-60" dirty="0">
                <a:latin typeface="Arial Black" panose="020B0A04020102020204" pitchFamily="34" charset="0"/>
                <a:cs typeface="Arial"/>
              </a:rPr>
              <a:t> </a:t>
            </a:r>
            <a:r>
              <a:rPr sz="1050" b="1" spc="-65" dirty="0">
                <a:latin typeface="Arial Black" panose="020B0A04020102020204" pitchFamily="34" charset="0"/>
                <a:cs typeface="Arial"/>
              </a:rPr>
              <a:t>hahaaah....such </a:t>
            </a:r>
            <a:r>
              <a:rPr sz="1050" b="1" spc="-60" dirty="0">
                <a:latin typeface="Arial Black" panose="020B0A04020102020204" pitchFamily="34" charset="0"/>
                <a:cs typeface="Arial"/>
              </a:rPr>
              <a:t>camaraderie </a:t>
            </a:r>
            <a:r>
              <a:rPr sz="1050" b="1" spc="-75" dirty="0">
                <a:latin typeface="Arial Black" panose="020B0A04020102020204" pitchFamily="34" charset="0"/>
                <a:cs typeface="Arial"/>
              </a:rPr>
              <a:t>touches my </a:t>
            </a:r>
            <a:r>
              <a:rPr sz="1050" b="1" spc="-35" dirty="0">
                <a:latin typeface="Arial Black" panose="020B0A04020102020204" pitchFamily="34" charset="0"/>
                <a:cs typeface="Arial"/>
              </a:rPr>
              <a:t>heart! </a:t>
            </a:r>
            <a:r>
              <a:rPr sz="1050" b="1" spc="-50" dirty="0">
                <a:latin typeface="Arial Black" panose="020B0A04020102020204" pitchFamily="34" charset="0"/>
                <a:cs typeface="Arial"/>
              </a:rPr>
              <a:t>Makabuhi </a:t>
            </a:r>
            <a:r>
              <a:rPr sz="1050" b="1" spc="-100" dirty="0">
                <a:latin typeface="Arial Black" panose="020B0A04020102020204" pitchFamily="34" charset="0"/>
                <a:cs typeface="Arial"/>
              </a:rPr>
              <a:t>sa</a:t>
            </a:r>
            <a:r>
              <a:rPr sz="1050" b="1" spc="-70" dirty="0">
                <a:latin typeface="Arial Black" panose="020B0A04020102020204" pitchFamily="34" charset="0"/>
                <a:cs typeface="Arial"/>
              </a:rPr>
              <a:t> dugo!</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a:lnSpc>
                <a:spcPct val="100000"/>
              </a:lnSpc>
              <a:spcBef>
                <a:spcPts val="10"/>
              </a:spcBef>
            </a:pPr>
            <a:endParaRPr sz="1050" dirty="0">
              <a:latin typeface="Arial Black" panose="020B0A04020102020204" pitchFamily="34" charset="0"/>
              <a:cs typeface="Times New Roman"/>
            </a:endParaRPr>
          </a:p>
          <a:p>
            <a:pPr marL="774065" marR="264160">
              <a:lnSpc>
                <a:spcPct val="102200"/>
              </a:lnSpc>
            </a:pPr>
            <a:r>
              <a:rPr sz="1050" b="1" spc="-80" dirty="0">
                <a:latin typeface="Arial Black" panose="020B0A04020102020204" pitchFamily="34" charset="0"/>
                <a:cs typeface="Arial"/>
              </a:rPr>
              <a:t>Guest </a:t>
            </a:r>
            <a:r>
              <a:rPr sz="1050" b="1" spc="-75" dirty="0">
                <a:latin typeface="Arial Black" panose="020B0A04020102020204" pitchFamily="34" charset="0"/>
                <a:cs typeface="Arial"/>
              </a:rPr>
              <a:t>Speaker </a:t>
            </a:r>
            <a:r>
              <a:rPr sz="1050" b="1" spc="-45" dirty="0">
                <a:latin typeface="Arial Black" panose="020B0A04020102020204" pitchFamily="34" charset="0"/>
                <a:cs typeface="Arial"/>
              </a:rPr>
              <a:t>Dr. </a:t>
            </a:r>
            <a:r>
              <a:rPr sz="1050" b="1" spc="-75" dirty="0">
                <a:latin typeface="Arial Black" panose="020B0A04020102020204" pitchFamily="34" charset="0"/>
                <a:cs typeface="Arial"/>
              </a:rPr>
              <a:t>Frank </a:t>
            </a:r>
            <a:r>
              <a:rPr sz="1050" b="1" spc="-70" dirty="0">
                <a:latin typeface="Arial Black" panose="020B0A04020102020204" pitchFamily="34" charset="0"/>
                <a:cs typeface="Arial"/>
              </a:rPr>
              <a:t>Gorrez (black </a:t>
            </a:r>
            <a:r>
              <a:rPr sz="1050" b="1" spc="-50" dirty="0">
                <a:latin typeface="Arial Black" panose="020B0A04020102020204" pitchFamily="34" charset="0"/>
                <a:cs typeface="Arial"/>
              </a:rPr>
              <a:t>shirt) </a:t>
            </a:r>
            <a:r>
              <a:rPr sz="1050" b="1" spc="-55" dirty="0">
                <a:latin typeface="Arial Black" panose="020B0A04020102020204" pitchFamily="34" charset="0"/>
                <a:cs typeface="Arial"/>
              </a:rPr>
              <a:t>in </a:t>
            </a:r>
            <a:r>
              <a:rPr sz="1050" b="1" spc="-35" dirty="0">
                <a:latin typeface="Arial Black" panose="020B0A04020102020204" pitchFamily="34" charset="0"/>
                <a:cs typeface="Arial"/>
              </a:rPr>
              <a:t>the </a:t>
            </a:r>
            <a:r>
              <a:rPr sz="1050" b="1" spc="-65" dirty="0">
                <a:latin typeface="Arial Black" panose="020B0A04020102020204" pitchFamily="34" charset="0"/>
                <a:cs typeface="Arial"/>
              </a:rPr>
              <a:t>Completion </a:t>
            </a:r>
            <a:r>
              <a:rPr sz="1050" b="1" spc="-75" dirty="0">
                <a:latin typeface="Arial Black" panose="020B0A04020102020204" pitchFamily="34" charset="0"/>
                <a:cs typeface="Arial"/>
              </a:rPr>
              <a:t>Ceremony </a:t>
            </a:r>
            <a:r>
              <a:rPr sz="1050" b="1" spc="-45" dirty="0">
                <a:latin typeface="Arial Black" panose="020B0A04020102020204" pitchFamily="34" charset="0"/>
                <a:cs typeface="Arial"/>
              </a:rPr>
              <a:t>of </a:t>
            </a:r>
            <a:r>
              <a:rPr sz="1050" b="1" spc="-130" dirty="0">
                <a:latin typeface="Arial Black" panose="020B0A04020102020204" pitchFamily="34" charset="0"/>
                <a:cs typeface="Arial"/>
              </a:rPr>
              <a:t>SSI </a:t>
            </a:r>
            <a:r>
              <a:rPr sz="1050" b="1" spc="-45" dirty="0">
                <a:latin typeface="Arial Black" panose="020B0A04020102020204" pitchFamily="34" charset="0"/>
                <a:cs typeface="Arial"/>
              </a:rPr>
              <a:t>Students...... </a:t>
            </a:r>
            <a:r>
              <a:rPr sz="1050" b="1" spc="-55" dirty="0">
                <a:latin typeface="Arial Black" panose="020B0A04020102020204" pitchFamily="34" charset="0"/>
                <a:cs typeface="Arial"/>
              </a:rPr>
              <a:t>April </a:t>
            </a:r>
            <a:r>
              <a:rPr sz="1050" b="1" spc="-40" dirty="0">
                <a:latin typeface="Arial Black" panose="020B0A04020102020204" pitchFamily="34" charset="0"/>
                <a:cs typeface="Arial"/>
              </a:rPr>
              <a:t>2017.  </a:t>
            </a:r>
            <a:r>
              <a:rPr sz="1050" b="1" spc="-75" dirty="0">
                <a:latin typeface="Arial Black" panose="020B0A04020102020204" pitchFamily="34" charset="0"/>
                <a:cs typeface="Arial"/>
              </a:rPr>
              <a:t>Frank </a:t>
            </a:r>
            <a:r>
              <a:rPr sz="1050" b="1" spc="-70" dirty="0">
                <a:latin typeface="Arial Black" panose="020B0A04020102020204" pitchFamily="34" charset="0"/>
                <a:cs typeface="Arial"/>
              </a:rPr>
              <a:t>Gorrez Grade </a:t>
            </a:r>
            <a:r>
              <a:rPr sz="1050" b="1" spc="-45" dirty="0">
                <a:latin typeface="Arial Black" panose="020B0A04020102020204" pitchFamily="34" charset="0"/>
                <a:cs typeface="Arial"/>
              </a:rPr>
              <a:t>10 </a:t>
            </a:r>
            <a:r>
              <a:rPr sz="1050" b="1" spc="-65" dirty="0">
                <a:latin typeface="Arial Black" panose="020B0A04020102020204" pitchFamily="34" charset="0"/>
                <a:cs typeface="Arial"/>
              </a:rPr>
              <a:t>Completion </a:t>
            </a:r>
            <a:r>
              <a:rPr sz="1050" b="1" spc="-75" dirty="0">
                <a:latin typeface="Arial Black" panose="020B0A04020102020204" pitchFamily="34" charset="0"/>
                <a:cs typeface="Arial"/>
              </a:rPr>
              <a:t>Ceremony</a:t>
            </a:r>
            <a:r>
              <a:rPr sz="1050" b="1" spc="30" dirty="0">
                <a:latin typeface="Arial Black" panose="020B0A04020102020204" pitchFamily="34" charset="0"/>
                <a:cs typeface="Arial"/>
              </a:rPr>
              <a:t> </a:t>
            </a:r>
            <a:r>
              <a:rPr sz="1050" b="1" spc="-65" dirty="0">
                <a:latin typeface="Arial Black" panose="020B0A04020102020204" pitchFamily="34" charset="0"/>
                <a:cs typeface="Arial"/>
              </a:rPr>
              <a:t>Speaker.</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a:lnSpc>
                <a:spcPct val="100000"/>
              </a:lnSpc>
            </a:pPr>
            <a:endParaRPr sz="1050" dirty="0">
              <a:latin typeface="Arial Black" panose="020B0A04020102020204" pitchFamily="34" charset="0"/>
              <a:cs typeface="Times New Roman"/>
            </a:endParaRPr>
          </a:p>
          <a:p>
            <a:pPr marL="754380" marR="2331720">
              <a:lnSpc>
                <a:spcPct val="102200"/>
              </a:lnSpc>
              <a:spcBef>
                <a:spcPts val="5"/>
              </a:spcBef>
            </a:pPr>
            <a:r>
              <a:rPr sz="1050" b="1" u="sng" spc="-75" dirty="0">
                <a:uFill>
                  <a:solidFill>
                    <a:srgbClr val="000000"/>
                  </a:solidFill>
                </a:uFill>
                <a:latin typeface="Arial Black" panose="020B0A04020102020204" pitchFamily="34" charset="0"/>
                <a:cs typeface="Arial"/>
              </a:rPr>
              <a:t>Dakoy </a:t>
            </a:r>
            <a:r>
              <a:rPr sz="1050" b="1" u="sng" spc="-70" dirty="0">
                <a:uFill>
                  <a:solidFill>
                    <a:srgbClr val="000000"/>
                  </a:solidFill>
                </a:uFill>
                <a:latin typeface="Arial Black" panose="020B0A04020102020204" pitchFamily="34" charset="0"/>
                <a:cs typeface="Arial"/>
              </a:rPr>
              <a:t>Gorrez</a:t>
            </a:r>
            <a:r>
              <a:rPr sz="1050" b="1" spc="-70" dirty="0">
                <a:latin typeface="Arial Black" panose="020B0A04020102020204" pitchFamily="34" charset="0"/>
                <a:cs typeface="Arial"/>
              </a:rPr>
              <a:t> </a:t>
            </a:r>
            <a:r>
              <a:rPr sz="1050" b="1" spc="-95" dirty="0">
                <a:latin typeface="Arial Black" panose="020B0A04020102020204" pitchFamily="34" charset="0"/>
                <a:cs typeface="Arial"/>
              </a:rPr>
              <a:t>You </a:t>
            </a:r>
            <a:r>
              <a:rPr sz="1050" b="1" spc="-45" dirty="0">
                <a:latin typeface="Arial Black" panose="020B0A04020102020204" pitchFamily="34" charset="0"/>
                <a:cs typeface="Arial"/>
              </a:rPr>
              <a:t>are </a:t>
            </a:r>
            <a:r>
              <a:rPr sz="1050" b="1" spc="-80" dirty="0">
                <a:latin typeface="Arial Black" panose="020B0A04020102020204" pitchFamily="34" charset="0"/>
                <a:cs typeface="Arial"/>
              </a:rPr>
              <a:t>rocking </a:t>
            </a:r>
            <a:r>
              <a:rPr sz="1050" b="1" spc="-15" dirty="0">
                <a:latin typeface="Arial Black" panose="020B0A04020102020204" pitchFamily="34" charset="0"/>
                <a:cs typeface="Arial"/>
              </a:rPr>
              <a:t>it </a:t>
            </a:r>
            <a:r>
              <a:rPr sz="1050" b="1" spc="-45" dirty="0">
                <a:latin typeface="Arial Black" panose="020B0A04020102020204" pitchFamily="34" charset="0"/>
                <a:cs typeface="Arial"/>
              </a:rPr>
              <a:t>Tito/Brod </a:t>
            </a:r>
            <a:r>
              <a:rPr sz="1050" b="1" spc="-65" dirty="0">
                <a:latin typeface="Arial Black" panose="020B0A04020102020204" pitchFamily="34" charset="0"/>
                <a:cs typeface="Arial"/>
              </a:rPr>
              <a:t>Frank! </a:t>
            </a:r>
            <a:r>
              <a:rPr sz="1050" b="1" spc="-55" dirty="0">
                <a:latin typeface="Arial Black" panose="020B0A04020102020204" pitchFamily="34" charset="0"/>
                <a:cs typeface="Arial"/>
              </a:rPr>
              <a:t>Much </a:t>
            </a:r>
            <a:r>
              <a:rPr sz="1050" b="1" spc="-45" dirty="0">
                <a:latin typeface="Arial Black" panose="020B0A04020102020204" pitchFamily="34" charset="0"/>
                <a:cs typeface="Arial"/>
              </a:rPr>
              <a:t>love!  </a:t>
            </a:r>
            <a:r>
              <a:rPr sz="1050" b="1" u="sng" spc="-35" dirty="0">
                <a:uFill>
                  <a:solidFill>
                    <a:srgbClr val="000000"/>
                  </a:solidFill>
                </a:uFill>
                <a:latin typeface="Arial Black" panose="020B0A04020102020204" pitchFamily="34" charset="0"/>
                <a:cs typeface="Arial"/>
              </a:rPr>
              <a:t>Mirriam </a:t>
            </a:r>
            <a:r>
              <a:rPr sz="1050" b="1" u="sng" spc="-70" dirty="0">
                <a:uFill>
                  <a:solidFill>
                    <a:srgbClr val="000000"/>
                  </a:solidFill>
                </a:uFill>
                <a:latin typeface="Arial Black" panose="020B0A04020102020204" pitchFamily="34" charset="0"/>
                <a:cs typeface="Arial"/>
              </a:rPr>
              <a:t>Gorrez</a:t>
            </a:r>
            <a:r>
              <a:rPr sz="1050" b="1" spc="-70" dirty="0">
                <a:latin typeface="Arial Black" panose="020B0A04020102020204" pitchFamily="34" charset="0"/>
                <a:cs typeface="Arial"/>
              </a:rPr>
              <a:t> </a:t>
            </a:r>
            <a:r>
              <a:rPr sz="1050" b="1" spc="-65" dirty="0">
                <a:latin typeface="Arial Black" panose="020B0A04020102020204" pitchFamily="34" charset="0"/>
                <a:cs typeface="Arial"/>
              </a:rPr>
              <a:t>ayyyy!</a:t>
            </a:r>
            <a:r>
              <a:rPr sz="1050" b="1" spc="-45" dirty="0">
                <a:latin typeface="Arial Black" panose="020B0A04020102020204" pitchFamily="34" charset="0"/>
                <a:cs typeface="Arial"/>
              </a:rPr>
              <a:t> </a:t>
            </a:r>
            <a:r>
              <a:rPr sz="1050" b="1" spc="-65" dirty="0">
                <a:latin typeface="Arial Black" panose="020B0A04020102020204" pitchFamily="34" charset="0"/>
                <a:cs typeface="Arial"/>
              </a:rPr>
              <a:t>Gwapo!</a:t>
            </a:r>
            <a:endParaRPr sz="1050" dirty="0">
              <a:latin typeface="Arial Black" panose="020B0A04020102020204" pitchFamily="34" charset="0"/>
              <a:cs typeface="Arial"/>
            </a:endParaRPr>
          </a:p>
          <a:p>
            <a:pPr marL="754380" algn="just">
              <a:lnSpc>
                <a:spcPct val="100000"/>
              </a:lnSpc>
              <a:spcBef>
                <a:spcPts val="10"/>
              </a:spcBef>
            </a:pPr>
            <a:r>
              <a:rPr sz="1050" b="1" u="sng" spc="-100" dirty="0">
                <a:uFill>
                  <a:solidFill>
                    <a:srgbClr val="000000"/>
                  </a:solidFill>
                </a:uFill>
                <a:latin typeface="Arial Black" panose="020B0A04020102020204" pitchFamily="34" charset="0"/>
                <a:cs typeface="Arial"/>
              </a:rPr>
              <a:t>Jules </a:t>
            </a:r>
            <a:r>
              <a:rPr sz="1050" b="1" u="sng" spc="-60" dirty="0">
                <a:uFill>
                  <a:solidFill>
                    <a:srgbClr val="000000"/>
                  </a:solidFill>
                </a:uFill>
                <a:latin typeface="Arial Black" panose="020B0A04020102020204" pitchFamily="34" charset="0"/>
                <a:cs typeface="Arial"/>
              </a:rPr>
              <a:t>Dela </a:t>
            </a:r>
            <a:r>
              <a:rPr sz="1050" b="1" u="sng" spc="-65" dirty="0">
                <a:uFill>
                  <a:solidFill>
                    <a:srgbClr val="000000"/>
                  </a:solidFill>
                </a:uFill>
                <a:latin typeface="Arial Black" panose="020B0A04020102020204" pitchFamily="34" charset="0"/>
                <a:cs typeface="Arial"/>
              </a:rPr>
              <a:t>Fuente</a:t>
            </a:r>
            <a:r>
              <a:rPr sz="1050" b="1" spc="-65" dirty="0">
                <a:latin typeface="Arial Black" panose="020B0A04020102020204" pitchFamily="34" charset="0"/>
                <a:cs typeface="Arial"/>
              </a:rPr>
              <a:t> You’re </a:t>
            </a:r>
            <a:r>
              <a:rPr sz="1050" b="1" spc="-50" dirty="0">
                <a:latin typeface="Arial Black" panose="020B0A04020102020204" pitchFamily="34" charset="0"/>
                <a:cs typeface="Arial"/>
              </a:rPr>
              <a:t>still </a:t>
            </a:r>
            <a:r>
              <a:rPr sz="1050" b="1" spc="-100" dirty="0">
                <a:latin typeface="Arial Black" panose="020B0A04020102020204" pitchFamily="34" charset="0"/>
                <a:cs typeface="Arial"/>
              </a:rPr>
              <a:t>so </a:t>
            </a:r>
            <a:r>
              <a:rPr sz="1050" b="1" spc="-80" dirty="0">
                <a:latin typeface="Arial Black" panose="020B0A04020102020204" pitchFamily="34" charset="0"/>
                <a:cs typeface="Arial"/>
              </a:rPr>
              <a:t>guapo </a:t>
            </a:r>
            <a:r>
              <a:rPr sz="1050" b="1" spc="-55" dirty="0">
                <a:latin typeface="Arial Black" panose="020B0A04020102020204" pitchFamily="34" charset="0"/>
                <a:cs typeface="Arial"/>
              </a:rPr>
              <a:t>Tito</a:t>
            </a:r>
            <a:r>
              <a:rPr sz="1050" b="1" spc="-160" dirty="0">
                <a:latin typeface="Arial Black" panose="020B0A04020102020204" pitchFamily="34" charset="0"/>
                <a:cs typeface="Arial"/>
              </a:rPr>
              <a:t> </a:t>
            </a:r>
            <a:r>
              <a:rPr sz="1050" b="1" spc="-65" dirty="0">
                <a:latin typeface="Arial Black" panose="020B0A04020102020204" pitchFamily="34" charset="0"/>
                <a:cs typeface="Arial"/>
              </a:rPr>
              <a:t>Frank.</a:t>
            </a:r>
            <a:endParaRPr sz="1050" dirty="0">
              <a:latin typeface="Arial Black" panose="020B0A04020102020204" pitchFamily="34" charset="0"/>
              <a:cs typeface="Arial"/>
            </a:endParaRPr>
          </a:p>
          <a:p>
            <a:pPr marL="754380" algn="just">
              <a:lnSpc>
                <a:spcPct val="100000"/>
              </a:lnSpc>
              <a:spcBef>
                <a:spcPts val="25"/>
              </a:spcBef>
            </a:pPr>
            <a:r>
              <a:rPr sz="1050" b="1" spc="-75" dirty="0">
                <a:latin typeface="Arial Black" panose="020B0A04020102020204" pitchFamily="34" charset="0"/>
                <a:cs typeface="Arial"/>
              </a:rPr>
              <a:t>Guest </a:t>
            </a:r>
            <a:r>
              <a:rPr sz="1050" b="1" spc="-70" dirty="0">
                <a:latin typeface="Arial Black" panose="020B0A04020102020204" pitchFamily="34" charset="0"/>
                <a:cs typeface="Arial"/>
              </a:rPr>
              <a:t>speaker </a:t>
            </a:r>
            <a:r>
              <a:rPr sz="1050" b="1" spc="-55" dirty="0">
                <a:latin typeface="Arial Black" panose="020B0A04020102020204" pitchFamily="34" charset="0"/>
                <a:cs typeface="Arial"/>
              </a:rPr>
              <a:t>in </a:t>
            </a:r>
            <a:r>
              <a:rPr sz="1050" b="1" spc="-75" dirty="0">
                <a:latin typeface="Arial Black" panose="020B0A04020102020204" pitchFamily="34" charset="0"/>
                <a:cs typeface="Arial"/>
              </a:rPr>
              <a:t>SSI-Comletion </a:t>
            </a:r>
            <a:r>
              <a:rPr sz="1050" b="1" spc="-70" dirty="0">
                <a:latin typeface="Arial Black" panose="020B0A04020102020204" pitchFamily="34" charset="0"/>
                <a:cs typeface="Arial"/>
              </a:rPr>
              <a:t>ceremony </a:t>
            </a:r>
            <a:r>
              <a:rPr sz="1050" b="1" spc="-40" dirty="0">
                <a:latin typeface="Arial Black" panose="020B0A04020102020204" pitchFamily="34" charset="0"/>
                <a:cs typeface="Arial"/>
              </a:rPr>
              <a:t>for </a:t>
            </a:r>
            <a:r>
              <a:rPr sz="1050" b="1" spc="-80" dirty="0">
                <a:latin typeface="Arial Black" panose="020B0A04020102020204" pitchFamily="34" charset="0"/>
                <a:cs typeface="Arial"/>
              </a:rPr>
              <a:t>grades </a:t>
            </a:r>
            <a:r>
              <a:rPr sz="1050" b="1" spc="-40" dirty="0">
                <a:latin typeface="Arial Black" panose="020B0A04020102020204" pitchFamily="34" charset="0"/>
                <a:cs typeface="Arial"/>
              </a:rPr>
              <a:t>10, </a:t>
            </a:r>
            <a:r>
              <a:rPr sz="1050" b="1" spc="-85" dirty="0">
                <a:latin typeface="Arial Black" panose="020B0A04020102020204" pitchFamily="34" charset="0"/>
                <a:cs typeface="Arial"/>
              </a:rPr>
              <a:t>Lanao </a:t>
            </a:r>
            <a:r>
              <a:rPr sz="1050" b="1" spc="-60" dirty="0">
                <a:latin typeface="Arial Black" panose="020B0A04020102020204" pitchFamily="34" charset="0"/>
                <a:cs typeface="Arial"/>
              </a:rPr>
              <a:t>Del </a:t>
            </a:r>
            <a:r>
              <a:rPr sz="1050" b="1" spc="-80" dirty="0">
                <a:latin typeface="Arial Black" panose="020B0A04020102020204" pitchFamily="34" charset="0"/>
                <a:cs typeface="Arial"/>
              </a:rPr>
              <a:t>Sur, </a:t>
            </a:r>
            <a:r>
              <a:rPr sz="1050" b="1" spc="-55" dirty="0">
                <a:latin typeface="Arial Black" panose="020B0A04020102020204" pitchFamily="34" charset="0"/>
                <a:cs typeface="Arial"/>
              </a:rPr>
              <a:t>April</a:t>
            </a:r>
            <a:r>
              <a:rPr sz="1050" b="1" spc="120" dirty="0">
                <a:latin typeface="Arial Black" panose="020B0A04020102020204" pitchFamily="34" charset="0"/>
                <a:cs typeface="Arial"/>
              </a:rPr>
              <a:t> </a:t>
            </a:r>
            <a:r>
              <a:rPr sz="1050" b="1" spc="-40" dirty="0">
                <a:latin typeface="Arial Black" panose="020B0A04020102020204" pitchFamily="34" charset="0"/>
                <a:cs typeface="Arial"/>
              </a:rPr>
              <a:t>2017.</a:t>
            </a:r>
            <a:endParaRPr sz="1050" dirty="0">
              <a:latin typeface="Arial Black" panose="020B0A04020102020204" pitchFamily="34" charset="0"/>
              <a:cs typeface="Arial"/>
            </a:endParaRPr>
          </a:p>
          <a:p>
            <a:pPr marL="754380" algn="just">
              <a:lnSpc>
                <a:spcPct val="100000"/>
              </a:lnSpc>
              <a:spcBef>
                <a:spcPts val="130"/>
              </a:spcBef>
            </a:pPr>
            <a:r>
              <a:rPr sz="1050" b="1" spc="-35" dirty="0">
                <a:latin typeface="Arial Black" panose="020B0A04020102020204" pitchFamily="34" charset="0"/>
                <a:cs typeface="Arial"/>
              </a:rPr>
              <a:t>Mirriam </a:t>
            </a:r>
            <a:r>
              <a:rPr sz="1050" b="1" spc="-65" dirty="0">
                <a:latin typeface="Arial Black" panose="020B0A04020102020204" pitchFamily="34" charset="0"/>
                <a:cs typeface="Arial"/>
              </a:rPr>
              <a:t>GorrezHello</a:t>
            </a:r>
            <a:r>
              <a:rPr sz="1050" b="1" spc="-70" dirty="0">
                <a:latin typeface="Arial Black" panose="020B0A04020102020204" pitchFamily="34" charset="0"/>
                <a:cs typeface="Arial"/>
              </a:rPr>
              <a:t> </a:t>
            </a:r>
            <a:r>
              <a:rPr sz="1050" b="1" spc="-60" dirty="0">
                <a:latin typeface="Arial Black" panose="020B0A04020102020204" pitchFamily="34" charset="0"/>
                <a:cs typeface="Arial"/>
              </a:rPr>
              <a:t>handsome!!!</a:t>
            </a:r>
            <a:r>
              <a:rPr sz="1050" b="1" spc="-45" dirty="0">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FFC73C"/>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D38B00"/>
                </a:solidFill>
                <a:latin typeface="Arial Black" panose="020B0A04020102020204" pitchFamily="34" charset="0"/>
                <a:cs typeface="Arial"/>
              </a:rPr>
              <a:t> </a:t>
            </a:r>
            <a:r>
              <a:rPr sz="1050" b="1" spc="994" dirty="0">
                <a:solidFill>
                  <a:srgbClr val="EF3917"/>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FFC73C"/>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D38B00"/>
                </a:solidFill>
                <a:latin typeface="Arial Black" panose="020B0A04020102020204" pitchFamily="34" charset="0"/>
                <a:cs typeface="Arial"/>
              </a:rPr>
              <a:t> </a:t>
            </a:r>
            <a:r>
              <a:rPr sz="1050" b="1" spc="985" dirty="0">
                <a:solidFill>
                  <a:srgbClr val="EF3917"/>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FFC73C"/>
                </a:solidFill>
                <a:latin typeface="Arial Black" panose="020B0A04020102020204" pitchFamily="34" charset="0"/>
                <a:cs typeface="Arial"/>
              </a:rPr>
              <a:t> </a:t>
            </a:r>
            <a:r>
              <a:rPr sz="1050" b="1" spc="-254" dirty="0">
                <a:latin typeface="Arial Black" panose="020B0A04020102020204" pitchFamily="34" charset="0"/>
                <a:cs typeface="Arial"/>
              </a:rPr>
              <a:t> </a:t>
            </a:r>
            <a:r>
              <a:rPr sz="1050" b="1" spc="-254" dirty="0">
                <a:solidFill>
                  <a:srgbClr val="D38B00"/>
                </a:solidFill>
                <a:latin typeface="Arial Black" panose="020B0A04020102020204" pitchFamily="34" charset="0"/>
                <a:cs typeface="Arial"/>
              </a:rPr>
              <a:t> </a:t>
            </a:r>
            <a:r>
              <a:rPr sz="1050" b="1" spc="985" dirty="0">
                <a:solidFill>
                  <a:srgbClr val="EF3917"/>
                </a:solidFill>
                <a:latin typeface="Arial Black" panose="020B0A04020102020204" pitchFamily="34" charset="0"/>
                <a:cs typeface="Arial"/>
              </a:rPr>
              <a:t> </a:t>
            </a:r>
            <a:endParaRPr sz="1050" dirty="0">
              <a:latin typeface="Arial Black" panose="020B0A04020102020204" pitchFamily="34" charset="0"/>
              <a:cs typeface="Arial"/>
            </a:endParaRPr>
          </a:p>
          <a:p>
            <a:pPr marL="754380" algn="just">
              <a:lnSpc>
                <a:spcPct val="100000"/>
              </a:lnSpc>
              <a:spcBef>
                <a:spcPts val="135"/>
              </a:spcBef>
            </a:pPr>
            <a:r>
              <a:rPr sz="1050" b="1" spc="-65" dirty="0">
                <a:latin typeface="Arial Black" panose="020B0A04020102020204" pitchFamily="34" charset="0"/>
                <a:cs typeface="Arial"/>
              </a:rPr>
              <a:t>Rosette GorrezHi </a:t>
            </a:r>
            <a:r>
              <a:rPr sz="1050" b="1" spc="-45" dirty="0">
                <a:latin typeface="Arial Black" panose="020B0A04020102020204" pitchFamily="34" charset="0"/>
                <a:cs typeface="Arial"/>
              </a:rPr>
              <a:t>Tito! </a:t>
            </a:r>
            <a:r>
              <a:rPr sz="1050" b="1" spc="-90" dirty="0">
                <a:latin typeface="Arial Black" panose="020B0A04020102020204" pitchFamily="34" charset="0"/>
                <a:cs typeface="Arial"/>
              </a:rPr>
              <a:t>Looking </a:t>
            </a:r>
            <a:r>
              <a:rPr sz="1050" b="1" spc="-50" dirty="0">
                <a:latin typeface="Arial Black" panose="020B0A04020102020204" pitchFamily="34" charset="0"/>
                <a:cs typeface="Arial"/>
              </a:rPr>
              <a:t>really </a:t>
            </a:r>
            <a:r>
              <a:rPr sz="1050" b="1" spc="-70" dirty="0">
                <a:latin typeface="Arial Black" panose="020B0A04020102020204" pitchFamily="34" charset="0"/>
                <a:cs typeface="Arial"/>
              </a:rPr>
              <a:t>good! </a:t>
            </a:r>
            <a:r>
              <a:rPr sz="1050" b="1" spc="-90" dirty="0">
                <a:latin typeface="Arial Black" panose="020B0A04020102020204" pitchFamily="34" charset="0"/>
                <a:cs typeface="Arial"/>
              </a:rPr>
              <a:t>Love </a:t>
            </a:r>
            <a:r>
              <a:rPr sz="1050" b="1" spc="-50" dirty="0">
                <a:latin typeface="Arial Black" panose="020B0A04020102020204" pitchFamily="34" charset="0"/>
                <a:cs typeface="Arial"/>
              </a:rPr>
              <a:t>from </a:t>
            </a:r>
            <a:r>
              <a:rPr sz="1050" b="1" spc="-45" dirty="0">
                <a:latin typeface="Arial Black" panose="020B0A04020102020204" pitchFamily="34" charset="0"/>
                <a:cs typeface="Arial"/>
              </a:rPr>
              <a:t>all of </a:t>
            </a:r>
            <a:r>
              <a:rPr sz="1050" b="1" spc="-110" dirty="0">
                <a:latin typeface="Arial Black" panose="020B0A04020102020204" pitchFamily="34" charset="0"/>
                <a:cs typeface="Arial"/>
              </a:rPr>
              <a:t>us</a:t>
            </a:r>
            <a:r>
              <a:rPr sz="1050" b="1" spc="-65" dirty="0">
                <a:latin typeface="Arial Black" panose="020B0A04020102020204" pitchFamily="34" charset="0"/>
                <a:cs typeface="Arial"/>
              </a:rPr>
              <a:t> </a:t>
            </a:r>
            <a:r>
              <a:rPr sz="1050" b="1" spc="-45" dirty="0">
                <a:latin typeface="Arial Black" panose="020B0A04020102020204" pitchFamily="34" charset="0"/>
                <a:cs typeface="Arial"/>
              </a:rPr>
              <a:t>here</a:t>
            </a:r>
            <a:r>
              <a:rPr sz="1050" b="1" spc="-254" dirty="0">
                <a:latin typeface="Arial Black" panose="020B0A04020102020204" pitchFamily="34" charset="0"/>
                <a:cs typeface="Arial"/>
              </a:rPr>
              <a:t> </a:t>
            </a:r>
            <a:r>
              <a:rPr sz="1050" b="1" spc="-254" dirty="0">
                <a:solidFill>
                  <a:srgbClr val="E81223"/>
                </a:solidFill>
                <a:latin typeface="Arial Black" panose="020B0A04020102020204" pitchFamily="34" charset="0"/>
                <a:cs typeface="Arial"/>
              </a:rPr>
              <a:t> </a:t>
            </a:r>
            <a:r>
              <a:rPr sz="1050" b="1" spc="985" dirty="0">
                <a:solidFill>
                  <a:srgbClr val="EE6950"/>
                </a:solidFill>
                <a:latin typeface="Arial Black" panose="020B0A04020102020204" pitchFamily="34" charset="0"/>
                <a:cs typeface="Arial"/>
              </a:rPr>
              <a:t> </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8255" algn="just">
              <a:lnSpc>
                <a:spcPct val="101699"/>
              </a:lnSpc>
              <a:spcBef>
                <a:spcPts val="5"/>
              </a:spcBef>
            </a:pPr>
            <a:r>
              <a:rPr sz="1050" b="1" u="sng" spc="-50" dirty="0">
                <a:uFill>
                  <a:solidFill>
                    <a:srgbClr val="000000"/>
                  </a:solidFill>
                </a:uFill>
                <a:latin typeface="Arial Black" panose="020B0A04020102020204" pitchFamily="34" charset="0"/>
                <a:cs typeface="Arial"/>
              </a:rPr>
              <a:t>Marcelo </a:t>
            </a:r>
            <a:r>
              <a:rPr sz="1050" b="1" u="sng" spc="-85" dirty="0">
                <a:uFill>
                  <a:solidFill>
                    <a:srgbClr val="000000"/>
                  </a:solidFill>
                </a:uFill>
                <a:latin typeface="Arial Black" panose="020B0A04020102020204" pitchFamily="34" charset="0"/>
                <a:cs typeface="Arial"/>
              </a:rPr>
              <a:t>Aspiras</a:t>
            </a:r>
            <a:r>
              <a:rPr sz="1050" b="1" spc="-85" dirty="0">
                <a:latin typeface="Arial Black" panose="020B0A04020102020204" pitchFamily="34" charset="0"/>
                <a:cs typeface="Arial"/>
              </a:rPr>
              <a:t> </a:t>
            </a:r>
            <a:r>
              <a:rPr sz="1050" b="1" spc="-80" dirty="0">
                <a:latin typeface="Arial Black" panose="020B0A04020102020204" pitchFamily="34" charset="0"/>
                <a:cs typeface="Arial"/>
              </a:rPr>
              <a:t>Brod </a:t>
            </a:r>
            <a:r>
              <a:rPr sz="1050" b="1" spc="-65" dirty="0">
                <a:latin typeface="Arial Black" panose="020B0A04020102020204" pitchFamily="34" charset="0"/>
                <a:cs typeface="Arial"/>
              </a:rPr>
              <a:t>Frank, </a:t>
            </a:r>
            <a:r>
              <a:rPr sz="1050" b="1" spc="-55" dirty="0">
                <a:latin typeface="Arial Black" panose="020B0A04020102020204" pitchFamily="34" charset="0"/>
                <a:cs typeface="Arial"/>
              </a:rPr>
              <a:t>mine </a:t>
            </a:r>
            <a:r>
              <a:rPr sz="1050" b="1" spc="-90" dirty="0">
                <a:latin typeface="Arial Black" panose="020B0A04020102020204" pitchFamily="34" charset="0"/>
                <a:cs typeface="Arial"/>
              </a:rPr>
              <a:t>is </a:t>
            </a:r>
            <a:r>
              <a:rPr sz="1050" b="1" spc="-70" dirty="0">
                <a:latin typeface="Arial Black" panose="020B0A04020102020204" pitchFamily="34" charset="0"/>
                <a:cs typeface="Arial"/>
                <a:hlinkClick r:id="rId2"/>
              </a:rPr>
              <a:t>marsaspiras@gmail.com. </a:t>
            </a:r>
            <a:r>
              <a:rPr sz="1050" b="1" spc="-40" dirty="0">
                <a:latin typeface="Arial Black" panose="020B0A04020102020204" pitchFamily="34" charset="0"/>
                <a:cs typeface="Arial"/>
              </a:rPr>
              <a:t>We </a:t>
            </a:r>
            <a:r>
              <a:rPr sz="1050" b="1" spc="-50" dirty="0">
                <a:latin typeface="Arial Black" panose="020B0A04020102020204" pitchFamily="34" charset="0"/>
                <a:cs typeface="Arial"/>
              </a:rPr>
              <a:t>really </a:t>
            </a:r>
            <a:r>
              <a:rPr sz="1050" b="1" spc="-65" dirty="0">
                <a:latin typeface="Arial Black" panose="020B0A04020102020204" pitchFamily="34" charset="0"/>
                <a:cs typeface="Arial"/>
              </a:rPr>
              <a:t>have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do </a:t>
            </a:r>
            <a:r>
              <a:rPr sz="1050" b="1" spc="-60" dirty="0">
                <a:latin typeface="Arial Black" panose="020B0A04020102020204" pitchFamily="34" charset="0"/>
                <a:cs typeface="Arial"/>
              </a:rPr>
              <a:t>a </a:t>
            </a:r>
            <a:r>
              <a:rPr sz="1050" b="1" spc="-35" dirty="0">
                <a:latin typeface="Arial Black" panose="020B0A04020102020204" pitchFamily="34" charset="0"/>
                <a:cs typeface="Arial"/>
              </a:rPr>
              <a:t>lot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catching </a:t>
            </a:r>
            <a:r>
              <a:rPr sz="1050" b="1" spc="-70" dirty="0">
                <a:latin typeface="Arial Black" panose="020B0A04020102020204" pitchFamily="34" charset="0"/>
                <a:cs typeface="Arial"/>
              </a:rPr>
              <a:t>up </a:t>
            </a:r>
            <a:r>
              <a:rPr sz="1050" b="1" spc="-30" dirty="0">
                <a:latin typeface="Arial Black" panose="020B0A04020102020204" pitchFamily="34" charset="0"/>
                <a:cs typeface="Arial"/>
              </a:rPr>
              <a:t>after </a:t>
            </a:r>
            <a:r>
              <a:rPr sz="1050" b="1" spc="-60" dirty="0">
                <a:latin typeface="Arial Black" panose="020B0A04020102020204" pitchFamily="34" charset="0"/>
                <a:cs typeface="Arial"/>
              </a:rPr>
              <a:t>more </a:t>
            </a:r>
            <a:r>
              <a:rPr sz="1050" b="1" spc="-50" dirty="0">
                <a:latin typeface="Arial Black" panose="020B0A04020102020204" pitchFamily="34" charset="0"/>
                <a:cs typeface="Arial"/>
              </a:rPr>
              <a:t>than </a:t>
            </a:r>
            <a:r>
              <a:rPr sz="1050" b="1" spc="-45" dirty="0">
                <a:latin typeface="Arial Black" panose="020B0A04020102020204" pitchFamily="34" charset="0"/>
                <a:cs typeface="Arial"/>
              </a:rPr>
              <a:t>half </a:t>
            </a:r>
            <a:r>
              <a:rPr sz="1050" b="1" spc="-60" dirty="0">
                <a:latin typeface="Arial Black" panose="020B0A04020102020204" pitchFamily="34" charset="0"/>
                <a:cs typeface="Arial"/>
              </a:rPr>
              <a:t>a   century </a:t>
            </a:r>
            <a:r>
              <a:rPr sz="1050" b="1" spc="-85" dirty="0">
                <a:latin typeface="Arial Black" panose="020B0A04020102020204" pitchFamily="34" charset="0"/>
                <a:cs typeface="Arial"/>
              </a:rPr>
              <a:t>since </a:t>
            </a:r>
            <a:r>
              <a:rPr sz="1050" b="1" spc="-45" dirty="0">
                <a:latin typeface="Arial Black" panose="020B0A04020102020204" pitchFamily="34" charset="0"/>
                <a:cs typeface="Arial"/>
              </a:rPr>
              <a:t>we </a:t>
            </a:r>
            <a:r>
              <a:rPr sz="1050" b="1" spc="-55" dirty="0">
                <a:latin typeface="Arial Black" panose="020B0A04020102020204" pitchFamily="34" charset="0"/>
                <a:cs typeface="Arial"/>
              </a:rPr>
              <a:t>last </a:t>
            </a:r>
            <a:r>
              <a:rPr sz="1050" b="1" spc="-35" dirty="0">
                <a:latin typeface="Arial Black" panose="020B0A04020102020204" pitchFamily="34" charset="0"/>
                <a:cs typeface="Arial"/>
              </a:rPr>
              <a:t>met, </a:t>
            </a:r>
            <a:r>
              <a:rPr sz="1050" b="1" spc="-25" dirty="0">
                <a:latin typeface="Arial Black" panose="020B0A04020102020204" pitchFamily="34" charset="0"/>
                <a:cs typeface="Arial"/>
              </a:rPr>
              <a:t>if </a:t>
            </a:r>
            <a:r>
              <a:rPr sz="1050" b="1" spc="-15" dirty="0">
                <a:latin typeface="Arial Black" panose="020B0A04020102020204" pitchFamily="34" charset="0"/>
                <a:cs typeface="Arial"/>
              </a:rPr>
              <a:t>I </a:t>
            </a:r>
            <a:r>
              <a:rPr sz="1050" b="1" spc="-55" dirty="0">
                <a:latin typeface="Arial Black" panose="020B0A04020102020204" pitchFamily="34" charset="0"/>
                <a:cs typeface="Arial"/>
              </a:rPr>
              <a:t>remember </a:t>
            </a:r>
            <a:r>
              <a:rPr sz="1050" b="1" spc="-60" dirty="0">
                <a:latin typeface="Arial Black" panose="020B0A04020102020204" pitchFamily="34" charset="0"/>
                <a:cs typeface="Arial"/>
              </a:rPr>
              <a:t>correctly </a:t>
            </a:r>
            <a:r>
              <a:rPr sz="1050" b="1" spc="-25" dirty="0">
                <a:latin typeface="Arial Black" panose="020B0A04020102020204" pitchFamily="34" charset="0"/>
                <a:cs typeface="Arial"/>
              </a:rPr>
              <a:t>at </a:t>
            </a:r>
            <a:r>
              <a:rPr sz="1050" b="1" spc="-80" dirty="0">
                <a:latin typeface="Arial Black" panose="020B0A04020102020204" pitchFamily="34" charset="0"/>
                <a:cs typeface="Arial"/>
              </a:rPr>
              <a:t>IRRI </a:t>
            </a:r>
            <a:r>
              <a:rPr sz="1050" b="1" spc="-55" dirty="0">
                <a:latin typeface="Arial Black" panose="020B0A04020102020204" pitchFamily="34" charset="0"/>
                <a:cs typeface="Arial"/>
              </a:rPr>
              <a:t>when </a:t>
            </a:r>
            <a:r>
              <a:rPr sz="1050" b="1" spc="-15" dirty="0">
                <a:latin typeface="Arial Black" panose="020B0A04020102020204" pitchFamily="34" charset="0"/>
                <a:cs typeface="Arial"/>
              </a:rPr>
              <a:t>I </a:t>
            </a:r>
            <a:r>
              <a:rPr sz="1050" b="1" spc="-100" dirty="0">
                <a:latin typeface="Arial Black" panose="020B0A04020102020204" pitchFamily="34" charset="0"/>
                <a:cs typeface="Arial"/>
              </a:rPr>
              <a:t>as </a:t>
            </a:r>
            <a:r>
              <a:rPr sz="1050" b="1" spc="-30" dirty="0">
                <a:latin typeface="Arial Black" panose="020B0A04020102020204" pitchFamily="34" charset="0"/>
                <a:cs typeface="Arial"/>
              </a:rPr>
              <a:t>with </a:t>
            </a:r>
            <a:r>
              <a:rPr sz="1050" b="1" spc="-40" dirty="0">
                <a:latin typeface="Arial Black" panose="020B0A04020102020204" pitchFamily="34" charset="0"/>
                <a:cs typeface="Arial"/>
              </a:rPr>
              <a:t>the </a:t>
            </a:r>
            <a:r>
              <a:rPr sz="1050" b="1" spc="-75" dirty="0">
                <a:latin typeface="Arial Black" panose="020B0A04020102020204" pitchFamily="34" charset="0"/>
                <a:cs typeface="Arial"/>
              </a:rPr>
              <a:t>IRRI's </a:t>
            </a:r>
            <a:r>
              <a:rPr sz="1050" b="1" spc="-45" dirty="0">
                <a:latin typeface="Arial Black" panose="020B0A04020102020204" pitchFamily="34" charset="0"/>
                <a:cs typeface="Arial"/>
              </a:rPr>
              <a:t>first </a:t>
            </a:r>
            <a:r>
              <a:rPr sz="1050" b="1" spc="-65" dirty="0">
                <a:latin typeface="Arial Black" panose="020B0A04020102020204" pitchFamily="34" charset="0"/>
                <a:cs typeface="Arial"/>
              </a:rPr>
              <a:t>batch </a:t>
            </a:r>
            <a:r>
              <a:rPr sz="1050" b="1" spc="-45" dirty="0">
                <a:latin typeface="Arial Black" panose="020B0A04020102020204" pitchFamily="34" charset="0"/>
                <a:cs typeface="Arial"/>
              </a:rPr>
              <a:t>of </a:t>
            </a:r>
            <a:r>
              <a:rPr sz="1050" b="1" spc="-85" dirty="0">
                <a:latin typeface="Arial Black" panose="020B0A04020102020204" pitchFamily="34" charset="0"/>
                <a:cs typeface="Arial"/>
              </a:rPr>
              <a:t>Research </a:t>
            </a:r>
            <a:r>
              <a:rPr sz="1050" b="1" spc="-80" dirty="0">
                <a:latin typeface="Arial Black" panose="020B0A04020102020204" pitchFamily="34" charset="0"/>
                <a:cs typeface="Arial"/>
              </a:rPr>
              <a:t>Scholar </a:t>
            </a:r>
            <a:r>
              <a:rPr sz="1050" b="1" spc="-55" dirty="0">
                <a:latin typeface="Arial Black" panose="020B0A04020102020204" pitchFamily="34" charset="0"/>
                <a:cs typeface="Arial"/>
              </a:rPr>
              <a:t>in </a:t>
            </a:r>
            <a:r>
              <a:rPr sz="1050" b="1" spc="-50" dirty="0">
                <a:latin typeface="Arial Black" panose="020B0A04020102020204" pitchFamily="34" charset="0"/>
                <a:cs typeface="Arial"/>
              </a:rPr>
              <a:t>early  </a:t>
            </a:r>
            <a:r>
              <a:rPr sz="1050" b="1" spc="-65" dirty="0">
                <a:latin typeface="Arial Black" panose="020B0A04020102020204" pitchFamily="34" charset="0"/>
                <a:cs typeface="Arial"/>
              </a:rPr>
              <a:t>sixties.</a:t>
            </a:r>
            <a:endParaRPr sz="1050" dirty="0">
              <a:latin typeface="Arial Black" panose="020B0A04020102020204" pitchFamily="34" charset="0"/>
              <a:cs typeface="Arial"/>
            </a:endParaRPr>
          </a:p>
          <a:p>
            <a:pPr marL="12700">
              <a:lnSpc>
                <a:spcPct val="100000"/>
              </a:lnSpc>
              <a:spcBef>
                <a:spcPts val="20"/>
              </a:spcBef>
            </a:pPr>
            <a:r>
              <a:rPr sz="1050" b="1" u="sng" spc="-75" dirty="0">
                <a:uFill>
                  <a:solidFill>
                    <a:srgbClr val="000000"/>
                  </a:solidFill>
                </a:uFill>
                <a:latin typeface="Arial Black" panose="020B0A04020102020204" pitchFamily="34" charset="0"/>
                <a:cs typeface="Arial"/>
              </a:rPr>
              <a:t>Frank</a:t>
            </a:r>
            <a:r>
              <a:rPr sz="1050" b="1" u="sng" spc="-85" dirty="0">
                <a:uFill>
                  <a:solidFill>
                    <a:srgbClr val="000000"/>
                  </a:solidFill>
                </a:uFill>
                <a:latin typeface="Arial Black" panose="020B0A04020102020204" pitchFamily="34" charset="0"/>
                <a:cs typeface="Arial"/>
              </a:rPr>
              <a:t> </a:t>
            </a:r>
            <a:r>
              <a:rPr sz="1050" b="1" u="sng" spc="-70" dirty="0">
                <a:uFill>
                  <a:solidFill>
                    <a:srgbClr val="000000"/>
                  </a:solidFill>
                </a:uFill>
                <a:latin typeface="Arial Black" panose="020B0A04020102020204" pitchFamily="34" charset="0"/>
                <a:cs typeface="Arial"/>
              </a:rPr>
              <a:t>Gorrez</a:t>
            </a:r>
            <a:r>
              <a:rPr sz="1050" b="1" spc="-75" dirty="0">
                <a:latin typeface="Arial Black" panose="020B0A04020102020204" pitchFamily="34" charset="0"/>
                <a:cs typeface="Arial"/>
              </a:rPr>
              <a:t> </a:t>
            </a:r>
            <a:r>
              <a:rPr sz="1050" b="1" spc="-95" dirty="0">
                <a:latin typeface="Arial Black" panose="020B0A04020102020204" pitchFamily="34" charset="0"/>
                <a:cs typeface="Arial"/>
              </a:rPr>
              <a:t>You</a:t>
            </a:r>
            <a:r>
              <a:rPr sz="1050" b="1" spc="-80" dirty="0">
                <a:latin typeface="Arial Black" panose="020B0A04020102020204" pitchFamily="34" charset="0"/>
                <a:cs typeface="Arial"/>
              </a:rPr>
              <a:t> </a:t>
            </a:r>
            <a:r>
              <a:rPr sz="1050" b="1" spc="-45" dirty="0">
                <a:latin typeface="Arial Black" panose="020B0A04020102020204" pitchFamily="34" charset="0"/>
                <a:cs typeface="Arial"/>
              </a:rPr>
              <a:t>are</a:t>
            </a:r>
            <a:r>
              <a:rPr sz="1050" b="1" spc="-75" dirty="0">
                <a:latin typeface="Arial Black" panose="020B0A04020102020204" pitchFamily="34" charset="0"/>
                <a:cs typeface="Arial"/>
              </a:rPr>
              <a:t> </a:t>
            </a:r>
            <a:r>
              <a:rPr sz="1050" b="1" spc="-55" dirty="0">
                <a:latin typeface="Arial Black" panose="020B0A04020102020204" pitchFamily="34" charset="0"/>
                <a:cs typeface="Arial"/>
              </a:rPr>
              <a:t>correct.</a:t>
            </a:r>
            <a:r>
              <a:rPr sz="1050" b="1" spc="-80" dirty="0">
                <a:latin typeface="Arial Black" panose="020B0A04020102020204" pitchFamily="34" charset="0"/>
                <a:cs typeface="Arial"/>
              </a:rPr>
              <a:t> </a:t>
            </a:r>
            <a:r>
              <a:rPr sz="1050" b="1" spc="-15" dirty="0">
                <a:latin typeface="Arial Black" panose="020B0A04020102020204" pitchFamily="34" charset="0"/>
                <a:cs typeface="Arial"/>
              </a:rPr>
              <a:t>I</a:t>
            </a:r>
            <a:r>
              <a:rPr sz="1050" b="1" spc="-80" dirty="0">
                <a:latin typeface="Arial Black" panose="020B0A04020102020204" pitchFamily="34" charset="0"/>
                <a:cs typeface="Arial"/>
              </a:rPr>
              <a:t> </a:t>
            </a:r>
            <a:r>
              <a:rPr sz="1050" b="1" spc="-75" dirty="0">
                <a:latin typeface="Arial Black" panose="020B0A04020102020204" pitchFamily="34" charset="0"/>
                <a:cs typeface="Arial"/>
              </a:rPr>
              <a:t>was</a:t>
            </a:r>
            <a:r>
              <a:rPr sz="1050" b="1" spc="-85" dirty="0">
                <a:latin typeface="Arial Black" panose="020B0A04020102020204" pitchFamily="34" charset="0"/>
                <a:cs typeface="Arial"/>
              </a:rPr>
              <a:t> </a:t>
            </a:r>
            <a:r>
              <a:rPr sz="1050" b="1" spc="-25" dirty="0">
                <a:latin typeface="Arial Black" panose="020B0A04020102020204" pitchFamily="34" charset="0"/>
                <a:cs typeface="Arial"/>
              </a:rPr>
              <a:t>at</a:t>
            </a:r>
            <a:r>
              <a:rPr sz="1050" b="1" spc="-80" dirty="0">
                <a:latin typeface="Arial Black" panose="020B0A04020102020204" pitchFamily="34" charset="0"/>
                <a:cs typeface="Arial"/>
              </a:rPr>
              <a:t> IRRI</a:t>
            </a:r>
            <a:r>
              <a:rPr sz="1050" b="1" spc="-70" dirty="0">
                <a:latin typeface="Arial Black" panose="020B0A04020102020204" pitchFamily="34" charset="0"/>
                <a:cs typeface="Arial"/>
              </a:rPr>
              <a:t> </a:t>
            </a:r>
            <a:r>
              <a:rPr sz="1050" b="1" spc="-45" dirty="0">
                <a:latin typeface="Arial Black" panose="020B0A04020102020204" pitchFamily="34" charset="0"/>
                <a:cs typeface="Arial"/>
              </a:rPr>
              <a:t>1965</a:t>
            </a:r>
            <a:r>
              <a:rPr sz="1050" b="1" spc="-80" dirty="0">
                <a:latin typeface="Arial Black" panose="020B0A04020102020204" pitchFamily="34" charset="0"/>
                <a:cs typeface="Arial"/>
              </a:rPr>
              <a:t> </a:t>
            </a:r>
            <a:r>
              <a:rPr sz="1050" b="1" spc="-30" dirty="0">
                <a:latin typeface="Arial Black" panose="020B0A04020102020204" pitchFamily="34" charset="0"/>
                <a:cs typeface="Arial"/>
              </a:rPr>
              <a:t>to</a:t>
            </a:r>
            <a:r>
              <a:rPr sz="1050" b="1" spc="-75" dirty="0">
                <a:latin typeface="Arial Black" panose="020B0A04020102020204" pitchFamily="34" charset="0"/>
                <a:cs typeface="Arial"/>
              </a:rPr>
              <a:t> </a:t>
            </a:r>
            <a:r>
              <a:rPr sz="1050" b="1" spc="-45" dirty="0">
                <a:latin typeface="Arial Black" panose="020B0A04020102020204" pitchFamily="34" charset="0"/>
                <a:cs typeface="Arial"/>
              </a:rPr>
              <a:t>1970</a:t>
            </a:r>
            <a:r>
              <a:rPr sz="1050" b="1" spc="-80" dirty="0">
                <a:latin typeface="Arial Black" panose="020B0A04020102020204" pitchFamily="34" charset="0"/>
                <a:cs typeface="Arial"/>
              </a:rPr>
              <a:t> </a:t>
            </a:r>
            <a:r>
              <a:rPr sz="1050" b="1" spc="-65" dirty="0">
                <a:latin typeface="Arial Black" panose="020B0A04020102020204" pitchFamily="34" charset="0"/>
                <a:cs typeface="Arial"/>
              </a:rPr>
              <a:t>and</a:t>
            </a:r>
            <a:r>
              <a:rPr sz="1050" b="1" spc="-85" dirty="0">
                <a:latin typeface="Arial Black" panose="020B0A04020102020204" pitchFamily="34" charset="0"/>
                <a:cs typeface="Arial"/>
              </a:rPr>
              <a:t> </a:t>
            </a:r>
            <a:r>
              <a:rPr sz="1050" b="1" spc="-45" dirty="0">
                <a:latin typeface="Arial Black" panose="020B0A04020102020204" pitchFamily="34" charset="0"/>
                <a:cs typeface="Arial"/>
              </a:rPr>
              <a:t>started</a:t>
            </a:r>
            <a:r>
              <a:rPr sz="1050" b="1" spc="-80" dirty="0">
                <a:latin typeface="Arial Black" panose="020B0A04020102020204" pitchFamily="34" charset="0"/>
                <a:cs typeface="Arial"/>
              </a:rPr>
              <a:t> </a:t>
            </a:r>
            <a:r>
              <a:rPr sz="1050" b="1" spc="-55" dirty="0">
                <a:latin typeface="Arial Black" panose="020B0A04020102020204" pitchFamily="34" charset="0"/>
                <a:cs typeface="Arial"/>
              </a:rPr>
              <a:t>getting</a:t>
            </a:r>
            <a:r>
              <a:rPr sz="1050" b="1" spc="-75" dirty="0">
                <a:latin typeface="Arial Black" panose="020B0A04020102020204" pitchFamily="34" charset="0"/>
                <a:cs typeface="Arial"/>
              </a:rPr>
              <a:t> </a:t>
            </a:r>
            <a:r>
              <a:rPr sz="1050" b="1" spc="-45" dirty="0">
                <a:latin typeface="Arial Black" panose="020B0A04020102020204" pitchFamily="34" charset="0"/>
                <a:cs typeface="Arial"/>
              </a:rPr>
              <a:t>out</a:t>
            </a:r>
            <a:r>
              <a:rPr sz="1050" b="1" spc="-65" dirty="0">
                <a:latin typeface="Arial Black" panose="020B0A04020102020204" pitchFamily="34" charset="0"/>
                <a:cs typeface="Arial"/>
              </a:rPr>
              <a:t> </a:t>
            </a:r>
            <a:r>
              <a:rPr sz="1050" b="1" spc="-45" dirty="0">
                <a:latin typeface="Arial Black" panose="020B0A04020102020204" pitchFamily="34" charset="0"/>
                <a:cs typeface="Arial"/>
              </a:rPr>
              <a:t>of</a:t>
            </a:r>
            <a:r>
              <a:rPr sz="1050" b="1" spc="-75" dirty="0">
                <a:latin typeface="Arial Black" panose="020B0A04020102020204" pitchFamily="34" charset="0"/>
                <a:cs typeface="Arial"/>
              </a:rPr>
              <a:t> </a:t>
            </a:r>
            <a:r>
              <a:rPr sz="1050" b="1" spc="-40" dirty="0">
                <a:latin typeface="Arial Black" panose="020B0A04020102020204" pitchFamily="34" charset="0"/>
                <a:cs typeface="Arial"/>
              </a:rPr>
              <a:t>the</a:t>
            </a:r>
            <a:r>
              <a:rPr sz="1050" b="1" spc="-65" dirty="0">
                <a:latin typeface="Arial Black" panose="020B0A04020102020204" pitchFamily="34" charset="0"/>
                <a:cs typeface="Arial"/>
              </a:rPr>
              <a:t> country</a:t>
            </a:r>
            <a:r>
              <a:rPr sz="1050" b="1" spc="-75" dirty="0">
                <a:latin typeface="Arial Black" panose="020B0A04020102020204" pitchFamily="34" charset="0"/>
                <a:cs typeface="Arial"/>
              </a:rPr>
              <a:t> </a:t>
            </a:r>
            <a:r>
              <a:rPr sz="1050" b="1" spc="-60" dirty="0">
                <a:latin typeface="Arial Black" panose="020B0A04020102020204" pitchFamily="34" charset="0"/>
                <a:cs typeface="Arial"/>
              </a:rPr>
              <a:t>almost</a:t>
            </a:r>
            <a:r>
              <a:rPr sz="1050" b="1" spc="-85" dirty="0">
                <a:latin typeface="Arial Black" panose="020B0A04020102020204" pitchFamily="34" charset="0"/>
                <a:cs typeface="Arial"/>
              </a:rPr>
              <a:t> </a:t>
            </a:r>
            <a:r>
              <a:rPr sz="1050" b="1" spc="-70" dirty="0">
                <a:latin typeface="Arial Black" panose="020B0A04020102020204" pitchFamily="34" charset="0"/>
                <a:cs typeface="Arial"/>
              </a:rPr>
              <a:t>continuously</a:t>
            </a:r>
            <a:r>
              <a:rPr sz="1050" b="1" spc="-75" dirty="0">
                <a:latin typeface="Arial Black" panose="020B0A04020102020204" pitchFamily="34" charset="0"/>
                <a:cs typeface="Arial"/>
              </a:rPr>
              <a:t> </a:t>
            </a:r>
            <a:r>
              <a:rPr sz="1050" b="1" spc="-40" dirty="0">
                <a:latin typeface="Arial Black" panose="020B0A04020102020204" pitchFamily="34" charset="0"/>
                <a:cs typeface="Arial"/>
              </a:rPr>
              <a:t>for</a:t>
            </a:r>
            <a:r>
              <a:rPr sz="1050" b="1" spc="-65" dirty="0">
                <a:latin typeface="Arial Black" panose="020B0A04020102020204" pitchFamily="34" charset="0"/>
                <a:cs typeface="Arial"/>
              </a:rPr>
              <a:t> </a:t>
            </a:r>
            <a:r>
              <a:rPr sz="1050" b="1" spc="-45" dirty="0">
                <a:latin typeface="Arial Black" panose="020B0A04020102020204" pitchFamily="34" charset="0"/>
                <a:cs typeface="Arial"/>
              </a:rPr>
              <a:t>45</a:t>
            </a:r>
            <a:r>
              <a:rPr sz="1050" b="1" spc="-80" dirty="0">
                <a:latin typeface="Arial Black" panose="020B0A04020102020204" pitchFamily="34" charset="0"/>
                <a:cs typeface="Arial"/>
              </a:rPr>
              <a:t> </a:t>
            </a:r>
            <a:r>
              <a:rPr sz="1050" b="1" spc="-65" dirty="0">
                <a:latin typeface="Arial Black" panose="020B0A04020102020204" pitchFamily="34" charset="0"/>
                <a:cs typeface="Arial"/>
              </a:rPr>
              <a:t>years</a:t>
            </a:r>
            <a:endParaRPr sz="1050" dirty="0">
              <a:latin typeface="Arial Black" panose="020B0A04020102020204" pitchFamily="34" charset="0"/>
              <a:cs typeface="Arial"/>
            </a:endParaRPr>
          </a:p>
          <a:p>
            <a:pPr marL="12700">
              <a:lnSpc>
                <a:spcPct val="100000"/>
              </a:lnSpc>
              <a:spcBef>
                <a:spcPts val="15"/>
              </a:spcBef>
            </a:pPr>
            <a:r>
              <a:rPr sz="1050" b="1" spc="-100" dirty="0">
                <a:latin typeface="Arial Black" panose="020B0A04020102020204" pitchFamily="34" charset="0"/>
                <a:cs typeface="Arial"/>
              </a:rPr>
              <a:t>as </a:t>
            </a:r>
            <a:r>
              <a:rPr sz="1050" b="1" spc="-60" dirty="0">
                <a:latin typeface="Arial Black" panose="020B0A04020102020204" pitchFamily="34" charset="0"/>
                <a:cs typeface="Arial"/>
              </a:rPr>
              <a:t>a </a:t>
            </a:r>
            <a:r>
              <a:rPr sz="1050" b="1" spc="-45" dirty="0">
                <a:latin typeface="Arial Black" panose="020B0A04020102020204" pitchFamily="34" charset="0"/>
                <a:cs typeface="Arial"/>
              </a:rPr>
              <a:t>private </a:t>
            </a:r>
            <a:r>
              <a:rPr sz="1050" b="1" spc="-35" dirty="0">
                <a:latin typeface="Arial Black" panose="020B0A04020102020204" pitchFamily="34" charset="0"/>
                <a:cs typeface="Arial"/>
              </a:rPr>
              <a:t>rice/etc </a:t>
            </a:r>
            <a:r>
              <a:rPr sz="1050" b="1" spc="-60" dirty="0">
                <a:latin typeface="Arial Black" panose="020B0A04020102020204" pitchFamily="34" charset="0"/>
                <a:cs typeface="Arial"/>
              </a:rPr>
              <a:t>consultant. </a:t>
            </a:r>
            <a:r>
              <a:rPr sz="1050" b="1" spc="-80" dirty="0">
                <a:latin typeface="Arial Black" panose="020B0A04020102020204" pitchFamily="34" charset="0"/>
                <a:cs typeface="Arial"/>
              </a:rPr>
              <a:t>The </a:t>
            </a:r>
            <a:r>
              <a:rPr sz="1050" b="1" spc="-65" dirty="0">
                <a:latin typeface="Arial Black" panose="020B0A04020102020204" pitchFamily="34" charset="0"/>
                <a:cs typeface="Arial"/>
              </a:rPr>
              <a:t>story </a:t>
            </a:r>
            <a:r>
              <a:rPr sz="1050" b="1" spc="-95" dirty="0">
                <a:latin typeface="Arial Black" panose="020B0A04020102020204" pitchFamily="34" charset="0"/>
                <a:cs typeface="Arial"/>
              </a:rPr>
              <a:t>goes </a:t>
            </a:r>
            <a:r>
              <a:rPr sz="1050" b="1" spc="-70" dirty="0">
                <a:latin typeface="Arial Black" panose="020B0A04020102020204" pitchFamily="34" charset="0"/>
                <a:cs typeface="Arial"/>
              </a:rPr>
              <a:t>on </a:t>
            </a:r>
            <a:r>
              <a:rPr sz="1050" b="1" spc="-140" dirty="0">
                <a:latin typeface="Arial Black" panose="020B0A04020102020204" pitchFamily="34" charset="0"/>
                <a:cs typeface="Arial"/>
              </a:rPr>
              <a:t>…. </a:t>
            </a:r>
            <a:r>
              <a:rPr sz="1050" b="1" spc="-20" dirty="0">
                <a:latin typeface="Arial Black" panose="020B0A04020102020204" pitchFamily="34" charset="0"/>
                <a:cs typeface="Arial"/>
              </a:rPr>
              <a:t>I'll </a:t>
            </a:r>
            <a:r>
              <a:rPr sz="1050" b="1" spc="-85" dirty="0">
                <a:latin typeface="Arial Black" panose="020B0A04020102020204" pitchFamily="34" charset="0"/>
                <a:cs typeface="Arial"/>
              </a:rPr>
              <a:t>send </a:t>
            </a:r>
            <a:r>
              <a:rPr sz="1050" b="1" spc="-70" dirty="0">
                <a:latin typeface="Arial Black" panose="020B0A04020102020204" pitchFamily="34" charset="0"/>
                <a:cs typeface="Arial"/>
              </a:rPr>
              <a:t>you </a:t>
            </a:r>
            <a:r>
              <a:rPr sz="1050" b="1" spc="-75" dirty="0">
                <a:latin typeface="Arial Black" panose="020B0A04020102020204" pitchFamily="34" charset="0"/>
                <a:cs typeface="Arial"/>
              </a:rPr>
              <a:t>my </a:t>
            </a:r>
            <a:r>
              <a:rPr sz="1050" b="1" spc="-50" dirty="0">
                <a:latin typeface="Arial Black" panose="020B0A04020102020204" pitchFamily="34" charset="0"/>
                <a:cs typeface="Arial"/>
              </a:rPr>
              <a:t>Mindanao</a:t>
            </a:r>
            <a:r>
              <a:rPr sz="1050" b="1" spc="15" dirty="0">
                <a:latin typeface="Arial Black" panose="020B0A04020102020204" pitchFamily="34" charset="0"/>
                <a:cs typeface="Arial"/>
              </a:rPr>
              <a:t> </a:t>
            </a:r>
            <a:r>
              <a:rPr sz="1050" b="1" spc="-70" dirty="0">
                <a:latin typeface="Arial Black" panose="020B0A04020102020204" pitchFamily="34" charset="0"/>
                <a:cs typeface="Arial"/>
              </a:rPr>
              <a:t>Chronicle.</a:t>
            </a:r>
            <a:endParaRPr sz="1050" dirty="0">
              <a:latin typeface="Arial Black" panose="020B0A04020102020204" pitchFamily="34" charset="0"/>
              <a:cs typeface="Arial"/>
            </a:endParaRPr>
          </a:p>
          <a:p>
            <a:pPr marL="12700" marR="4156710">
              <a:lnSpc>
                <a:spcPct val="102200"/>
              </a:lnSpc>
            </a:pPr>
            <a:r>
              <a:rPr sz="1050" b="1" u="sng" spc="-105" dirty="0">
                <a:uFill>
                  <a:solidFill>
                    <a:srgbClr val="000000"/>
                  </a:solidFill>
                </a:uFill>
                <a:latin typeface="Arial Black" panose="020B0A04020102020204" pitchFamily="34" charset="0"/>
                <a:cs typeface="Arial"/>
              </a:rPr>
              <a:t>Sam </a:t>
            </a:r>
            <a:r>
              <a:rPr sz="1050" b="1" u="sng" spc="-70" dirty="0">
                <a:uFill>
                  <a:solidFill>
                    <a:srgbClr val="000000"/>
                  </a:solidFill>
                </a:uFill>
                <a:latin typeface="Arial Black" panose="020B0A04020102020204" pitchFamily="34" charset="0"/>
                <a:cs typeface="Arial"/>
              </a:rPr>
              <a:t>Buot</a:t>
            </a:r>
            <a:r>
              <a:rPr sz="1050" b="1" spc="-70" dirty="0">
                <a:latin typeface="Arial Black" panose="020B0A04020102020204" pitchFamily="34" charset="0"/>
                <a:cs typeface="Arial"/>
              </a:rPr>
              <a:t> Ayaw </a:t>
            </a:r>
            <a:r>
              <a:rPr sz="1050" b="1" spc="-65" dirty="0">
                <a:latin typeface="Arial Black" panose="020B0A04020102020204" pitchFamily="34" charset="0"/>
                <a:cs typeface="Arial"/>
              </a:rPr>
              <a:t>pa </a:t>
            </a:r>
            <a:r>
              <a:rPr sz="1050" b="1" spc="-60" dirty="0">
                <a:latin typeface="Arial Black" panose="020B0A04020102020204" pitchFamily="34" charset="0"/>
                <a:cs typeface="Arial"/>
              </a:rPr>
              <a:t>lupig. </a:t>
            </a:r>
            <a:r>
              <a:rPr sz="1050" b="1" spc="-75" dirty="0">
                <a:latin typeface="Arial Black" panose="020B0A04020102020204" pitchFamily="34" charset="0"/>
                <a:cs typeface="Arial"/>
              </a:rPr>
              <a:t>Sila </a:t>
            </a:r>
            <a:r>
              <a:rPr sz="1050" b="1" spc="-65" dirty="0">
                <a:latin typeface="Arial Black" panose="020B0A04020102020204" pitchFamily="34" charset="0"/>
                <a:cs typeface="Arial"/>
              </a:rPr>
              <a:t>na </a:t>
            </a:r>
            <a:r>
              <a:rPr sz="1050" b="1" spc="-85" dirty="0">
                <a:latin typeface="Arial Black" panose="020B0A04020102020204" pitchFamily="34" charset="0"/>
                <a:cs typeface="Arial"/>
              </a:rPr>
              <a:t>lang?  </a:t>
            </a:r>
            <a:r>
              <a:rPr sz="1050" b="1" u="sng" spc="-90" dirty="0">
                <a:uFill>
                  <a:solidFill>
                    <a:srgbClr val="000000"/>
                  </a:solidFill>
                </a:uFill>
                <a:latin typeface="Arial Black" panose="020B0A04020102020204" pitchFamily="34" charset="0"/>
                <a:cs typeface="Arial"/>
              </a:rPr>
              <a:t>Esper </a:t>
            </a:r>
            <a:r>
              <a:rPr sz="1050" b="1" u="sng" spc="-80" dirty="0">
                <a:uFill>
                  <a:solidFill>
                    <a:srgbClr val="000000"/>
                  </a:solidFill>
                </a:uFill>
                <a:latin typeface="Arial Black" panose="020B0A04020102020204" pitchFamily="34" charset="0"/>
                <a:cs typeface="Arial"/>
              </a:rPr>
              <a:t>Enero</a:t>
            </a:r>
            <a:r>
              <a:rPr sz="1050" b="1" spc="-80" dirty="0">
                <a:latin typeface="Arial Black" panose="020B0A04020102020204" pitchFamily="34" charset="0"/>
                <a:cs typeface="Arial"/>
              </a:rPr>
              <a:t> </a:t>
            </a:r>
            <a:r>
              <a:rPr sz="1050" b="1" spc="-90" dirty="0">
                <a:latin typeface="Arial Black" panose="020B0A04020102020204" pitchFamily="34" charset="0"/>
                <a:cs typeface="Arial"/>
              </a:rPr>
              <a:t>God bless </a:t>
            </a:r>
            <a:r>
              <a:rPr sz="1050" b="1" spc="-85" dirty="0">
                <a:latin typeface="Arial Black" panose="020B0A04020102020204" pitchFamily="34" charset="0"/>
                <a:cs typeface="Arial"/>
              </a:rPr>
              <a:t>nong</a:t>
            </a:r>
            <a:r>
              <a:rPr sz="1050" b="1" spc="-80" dirty="0">
                <a:latin typeface="Arial Black" panose="020B0A04020102020204" pitchFamily="34" charset="0"/>
                <a:cs typeface="Arial"/>
              </a:rPr>
              <a:t> </a:t>
            </a:r>
            <a:r>
              <a:rPr sz="1050" b="1" spc="-75" dirty="0">
                <a:latin typeface="Arial Black" panose="020B0A04020102020204" pitchFamily="34" charset="0"/>
                <a:cs typeface="Arial"/>
              </a:rPr>
              <a:t>Frank</a:t>
            </a:r>
            <a:endParaRPr sz="1050" dirty="0">
              <a:latin typeface="Arial Black" panose="020B0A04020102020204" pitchFamily="34" charset="0"/>
              <a:cs typeface="Arial"/>
            </a:endParaRPr>
          </a:p>
          <a:p>
            <a:pPr marL="781685" marR="6350" algn="just">
              <a:lnSpc>
                <a:spcPct val="101499"/>
              </a:lnSpc>
            </a:pPr>
            <a:r>
              <a:rPr sz="1050" b="1" spc="-80" dirty="0" err="1">
                <a:latin typeface="Arial Black" panose="020B0A04020102020204" pitchFamily="34" charset="0"/>
                <a:cs typeface="Arial"/>
              </a:rPr>
              <a:t>FDGorrez</a:t>
            </a:r>
            <a:r>
              <a:rPr sz="1050" b="1" spc="-80" dirty="0">
                <a:latin typeface="Arial Black" panose="020B0A04020102020204" pitchFamily="34" charset="0"/>
                <a:cs typeface="Arial"/>
              </a:rPr>
              <a:t> </a:t>
            </a:r>
            <a:r>
              <a:rPr sz="1050" b="1" spc="-45" dirty="0">
                <a:latin typeface="Arial Black" panose="020B0A04020102020204" pitchFamily="34" charset="0"/>
                <a:cs typeface="Arial"/>
              </a:rPr>
              <a:t>first </a:t>
            </a:r>
            <a:r>
              <a:rPr sz="1050" b="1" spc="-50" dirty="0">
                <a:latin typeface="Arial Black" panose="020B0A04020102020204" pitchFamily="34" charset="0"/>
                <a:cs typeface="Arial"/>
              </a:rPr>
              <a:t>direct </a:t>
            </a:r>
            <a:r>
              <a:rPr sz="1050" b="1" spc="-80" dirty="0">
                <a:latin typeface="Arial Black" panose="020B0A04020102020204" pitchFamily="34" charset="0"/>
                <a:cs typeface="Arial"/>
              </a:rPr>
              <a:t>seeding </a:t>
            </a:r>
            <a:r>
              <a:rPr sz="1050" b="1" spc="-45" dirty="0">
                <a:latin typeface="Arial Black" panose="020B0A04020102020204" pitchFamily="34" charset="0"/>
                <a:cs typeface="Arial"/>
              </a:rPr>
              <a:t>of 8 </a:t>
            </a:r>
            <a:r>
              <a:rPr sz="1050" b="1" spc="-50" dirty="0">
                <a:latin typeface="Arial Black" panose="020B0A04020102020204" pitchFamily="34" charset="0"/>
                <a:cs typeface="Arial"/>
              </a:rPr>
              <a:t>rainfed </a:t>
            </a:r>
            <a:r>
              <a:rPr sz="1050" b="1" spc="-65" dirty="0">
                <a:latin typeface="Arial Black" panose="020B0A04020102020204" pitchFamily="34" charset="0"/>
                <a:cs typeface="Arial"/>
              </a:rPr>
              <a:t>rice </a:t>
            </a:r>
            <a:r>
              <a:rPr sz="1050" b="1" spc="-55" dirty="0">
                <a:latin typeface="Arial Black" panose="020B0A04020102020204" pitchFamily="34" charset="0"/>
                <a:cs typeface="Arial"/>
              </a:rPr>
              <a:t>varieties in </a:t>
            </a:r>
            <a:r>
              <a:rPr sz="1050" b="1" spc="-35" dirty="0">
                <a:latin typeface="Arial Black" panose="020B0A04020102020204" pitchFamily="34" charset="0"/>
                <a:cs typeface="Arial"/>
              </a:rPr>
              <a:t>the </a:t>
            </a:r>
            <a:r>
              <a:rPr sz="1050" b="1" spc="-80" dirty="0">
                <a:latin typeface="Arial Black" panose="020B0A04020102020204" pitchFamily="34" charset="0"/>
                <a:cs typeface="Arial"/>
              </a:rPr>
              <a:t>RVGarden </a:t>
            </a:r>
            <a:r>
              <a:rPr sz="1050" b="1" spc="-45" dirty="0">
                <a:latin typeface="Arial Black" panose="020B0A04020102020204" pitchFamily="34" charset="0"/>
                <a:cs typeface="Arial"/>
              </a:rPr>
              <a:t>of </a:t>
            </a:r>
            <a:r>
              <a:rPr sz="1050" b="1" spc="-80" dirty="0">
                <a:latin typeface="Arial Black" panose="020B0A04020102020204" pitchFamily="34" charset="0"/>
                <a:cs typeface="Arial"/>
              </a:rPr>
              <a:t>Shalom </a:t>
            </a:r>
            <a:r>
              <a:rPr sz="1050" b="1" spc="-35" dirty="0">
                <a:latin typeface="Arial Black" panose="020B0A04020102020204" pitchFamily="34" charset="0"/>
                <a:cs typeface="Arial"/>
              </a:rPr>
              <a:t>Institute, </a:t>
            </a:r>
            <a:r>
              <a:rPr sz="1050" b="1" spc="-70" dirty="0">
                <a:latin typeface="Arial Black" panose="020B0A04020102020204" pitchFamily="34" charset="0"/>
                <a:cs typeface="Arial"/>
              </a:rPr>
              <a:t>Balabagan, </a:t>
            </a:r>
            <a:r>
              <a:rPr sz="1050" b="1" spc="-85" dirty="0">
                <a:latin typeface="Arial Black" panose="020B0A04020102020204" pitchFamily="34" charset="0"/>
                <a:cs typeface="Arial"/>
              </a:rPr>
              <a:t>Lanao  </a:t>
            </a:r>
            <a:r>
              <a:rPr sz="1050" b="1" spc="-55" dirty="0">
                <a:latin typeface="Arial Black" panose="020B0A04020102020204" pitchFamily="34" charset="0"/>
                <a:cs typeface="Arial"/>
              </a:rPr>
              <a:t>Del </a:t>
            </a:r>
            <a:r>
              <a:rPr sz="1050" b="1" spc="-75" dirty="0">
                <a:latin typeface="Arial Black" panose="020B0A04020102020204" pitchFamily="34" charset="0"/>
                <a:cs typeface="Arial"/>
              </a:rPr>
              <a:t>Sur, </a:t>
            </a:r>
            <a:r>
              <a:rPr sz="1050" b="1" spc="-80" dirty="0">
                <a:latin typeface="Arial Black" panose="020B0A04020102020204" pitchFamily="34" charset="0"/>
                <a:cs typeface="Arial"/>
              </a:rPr>
              <a:t>July. </a:t>
            </a:r>
            <a:r>
              <a:rPr sz="1050" b="1" spc="-40" dirty="0">
                <a:latin typeface="Arial Black" panose="020B0A04020102020204" pitchFamily="34" charset="0"/>
                <a:cs typeface="Arial"/>
              </a:rPr>
              <a:t>2016. </a:t>
            </a:r>
            <a:r>
              <a:rPr sz="1050" b="1" spc="-65" dirty="0">
                <a:latin typeface="Arial Black" panose="020B0A04020102020204" pitchFamily="34" charset="0"/>
                <a:cs typeface="Arial"/>
              </a:rPr>
              <a:t>Transfer </a:t>
            </a:r>
            <a:r>
              <a:rPr sz="1050" b="1" spc="-45" dirty="0">
                <a:latin typeface="Arial Black" panose="020B0A04020102020204" pitchFamily="34" charset="0"/>
                <a:cs typeface="Arial"/>
              </a:rPr>
              <a:t>of </a:t>
            </a:r>
            <a:r>
              <a:rPr sz="1050" b="1" spc="-80" dirty="0">
                <a:latin typeface="Arial Black" panose="020B0A04020102020204" pitchFamily="34" charset="0"/>
                <a:cs typeface="Arial"/>
              </a:rPr>
              <a:t>Technology </a:t>
            </a:r>
            <a:r>
              <a:rPr sz="1050" b="1" spc="-50" dirty="0">
                <a:latin typeface="Arial Black" panose="020B0A04020102020204" pitchFamily="34" charset="0"/>
                <a:cs typeface="Arial"/>
              </a:rPr>
              <a:t>started from </a:t>
            </a:r>
            <a:r>
              <a:rPr sz="1050" b="1" spc="-35" dirty="0">
                <a:latin typeface="Arial Black" panose="020B0A04020102020204" pitchFamily="34" charset="0"/>
                <a:cs typeface="Arial"/>
              </a:rPr>
              <a:t>1) </a:t>
            </a:r>
            <a:r>
              <a:rPr sz="1050" b="1" spc="-65" dirty="0">
                <a:latin typeface="Arial Black" panose="020B0A04020102020204" pitchFamily="34" charset="0"/>
                <a:cs typeface="Arial"/>
              </a:rPr>
              <a:t>requesting </a:t>
            </a:r>
            <a:r>
              <a:rPr sz="1050" b="1" spc="-80" dirty="0">
                <a:latin typeface="Arial Black" panose="020B0A04020102020204" pitchFamily="34" charset="0"/>
                <a:cs typeface="Arial"/>
              </a:rPr>
              <a:t>PhilRice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provide rice </a:t>
            </a:r>
            <a:r>
              <a:rPr sz="1050" b="1" spc="-50" dirty="0">
                <a:latin typeface="Arial Black" panose="020B0A04020102020204" pitchFamily="34" charset="0"/>
                <a:cs typeface="Arial"/>
              </a:rPr>
              <a:t>rainfed </a:t>
            </a:r>
            <a:r>
              <a:rPr sz="1050" b="1" spc="-80" dirty="0">
                <a:latin typeface="Arial Black" panose="020B0A04020102020204" pitchFamily="34" charset="0"/>
                <a:cs typeface="Arial"/>
              </a:rPr>
              <a:t>seeds, </a:t>
            </a:r>
            <a:r>
              <a:rPr sz="1050" b="1" spc="-35" dirty="0">
                <a:latin typeface="Arial Black" panose="020B0A04020102020204" pitchFamily="34" charset="0"/>
                <a:cs typeface="Arial"/>
              </a:rPr>
              <a:t>2)  </a:t>
            </a:r>
            <a:r>
              <a:rPr sz="1050" b="1" spc="-55" dirty="0">
                <a:latin typeface="Arial Black" panose="020B0A04020102020204" pitchFamily="34" charset="0"/>
                <a:cs typeface="Arial"/>
              </a:rPr>
              <a:t>implementing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rice production and </a:t>
            </a:r>
            <a:r>
              <a:rPr sz="1050" b="1" spc="-50" dirty="0">
                <a:latin typeface="Arial Black" panose="020B0A04020102020204" pitchFamily="34" charset="0"/>
                <a:cs typeface="Arial"/>
              </a:rPr>
              <a:t>multiplication </a:t>
            </a:r>
            <a:r>
              <a:rPr sz="1050" b="1" spc="-65" dirty="0">
                <a:latin typeface="Arial Black" panose="020B0A04020102020204" pitchFamily="34" charset="0"/>
                <a:cs typeface="Arial"/>
              </a:rPr>
              <a:t>program through </a:t>
            </a:r>
            <a:r>
              <a:rPr sz="1050" b="1" spc="-40" dirty="0">
                <a:latin typeface="Arial Black" panose="020B0A04020102020204" pitchFamily="34" charset="0"/>
                <a:cs typeface="Arial"/>
              </a:rPr>
              <a:t>the </a:t>
            </a:r>
            <a:r>
              <a:rPr sz="1050" b="1" spc="-90" dirty="0">
                <a:latin typeface="Arial Black" panose="020B0A04020102020204" pitchFamily="34" charset="0"/>
                <a:cs typeface="Arial"/>
              </a:rPr>
              <a:t>school </a:t>
            </a:r>
            <a:r>
              <a:rPr sz="1050" b="1" spc="-65" dirty="0">
                <a:latin typeface="Arial Black" panose="020B0A04020102020204" pitchFamily="34" charset="0"/>
                <a:cs typeface="Arial"/>
              </a:rPr>
              <a:t>program involving </a:t>
            </a:r>
            <a:r>
              <a:rPr sz="1050" b="1" spc="-70" dirty="0">
                <a:latin typeface="Arial Black" panose="020B0A04020102020204" pitchFamily="34" charset="0"/>
                <a:cs typeface="Arial"/>
              </a:rPr>
              <a:t>students  </a:t>
            </a:r>
            <a:r>
              <a:rPr sz="1050" b="1" spc="-65" dirty="0">
                <a:latin typeface="Arial Black" panose="020B0A04020102020204" pitchFamily="34" charset="0"/>
                <a:cs typeface="Arial"/>
              </a:rPr>
              <a:t>and</a:t>
            </a:r>
            <a:r>
              <a:rPr sz="1050" b="1" spc="-95" dirty="0">
                <a:latin typeface="Arial Black" panose="020B0A04020102020204" pitchFamily="34" charset="0"/>
                <a:cs typeface="Arial"/>
              </a:rPr>
              <a:t> </a:t>
            </a:r>
            <a:r>
              <a:rPr sz="1050" b="1" spc="-60" dirty="0">
                <a:latin typeface="Arial Black" panose="020B0A04020102020204" pitchFamily="34" charset="0"/>
                <a:cs typeface="Arial"/>
              </a:rPr>
              <a:t>teachers,</a:t>
            </a:r>
            <a:r>
              <a:rPr sz="1050" b="1" spc="-95" dirty="0">
                <a:latin typeface="Arial Black" panose="020B0A04020102020204" pitchFamily="34" charset="0"/>
                <a:cs typeface="Arial"/>
              </a:rPr>
              <a:t> </a:t>
            </a:r>
            <a:r>
              <a:rPr sz="1050" b="1" spc="-30" dirty="0">
                <a:latin typeface="Arial Black" panose="020B0A04020102020204" pitchFamily="34" charset="0"/>
                <a:cs typeface="Arial"/>
              </a:rPr>
              <a:t>3)</a:t>
            </a:r>
            <a:r>
              <a:rPr sz="1050" b="1" spc="-95" dirty="0">
                <a:latin typeface="Arial Black" panose="020B0A04020102020204" pitchFamily="34" charset="0"/>
                <a:cs typeface="Arial"/>
              </a:rPr>
              <a:t> </a:t>
            </a:r>
            <a:r>
              <a:rPr sz="1050" b="1" spc="-45" dirty="0">
                <a:latin typeface="Arial Black" panose="020B0A04020102020204" pitchFamily="34" charset="0"/>
                <a:cs typeface="Arial"/>
              </a:rPr>
              <a:t>then</a:t>
            </a:r>
            <a:r>
              <a:rPr sz="1050" b="1" spc="-95" dirty="0">
                <a:latin typeface="Arial Black" panose="020B0A04020102020204" pitchFamily="34" charset="0"/>
                <a:cs typeface="Arial"/>
              </a:rPr>
              <a:t> </a:t>
            </a:r>
            <a:r>
              <a:rPr sz="1050" b="1" spc="-55" dirty="0">
                <a:latin typeface="Arial Black" panose="020B0A04020102020204" pitchFamily="34" charset="0"/>
                <a:cs typeface="Arial"/>
              </a:rPr>
              <a:t>adoption</a:t>
            </a:r>
            <a:r>
              <a:rPr sz="1050" b="1" spc="-80" dirty="0">
                <a:latin typeface="Arial Black" panose="020B0A04020102020204" pitchFamily="34" charset="0"/>
                <a:cs typeface="Arial"/>
              </a:rPr>
              <a:t> </a:t>
            </a:r>
            <a:r>
              <a:rPr sz="1050" b="1" spc="-45" dirty="0">
                <a:latin typeface="Arial Black" panose="020B0A04020102020204" pitchFamily="34" charset="0"/>
                <a:cs typeface="Arial"/>
              </a:rPr>
              <a:t>of</a:t>
            </a:r>
            <a:r>
              <a:rPr sz="1050" b="1" spc="-85" dirty="0">
                <a:latin typeface="Arial Black" panose="020B0A04020102020204" pitchFamily="34" charset="0"/>
                <a:cs typeface="Arial"/>
              </a:rPr>
              <a:t> </a:t>
            </a:r>
            <a:r>
              <a:rPr sz="1050" b="1" spc="-70" dirty="0">
                <a:latin typeface="Arial Black" panose="020B0A04020102020204" pitchFamily="34" charset="0"/>
                <a:cs typeface="Arial"/>
              </a:rPr>
              <a:t>technology</a:t>
            </a:r>
            <a:r>
              <a:rPr sz="1050" b="1" spc="-85" dirty="0">
                <a:latin typeface="Arial Black" panose="020B0A04020102020204" pitchFamily="34" charset="0"/>
                <a:cs typeface="Arial"/>
              </a:rPr>
              <a:t> </a:t>
            </a:r>
            <a:r>
              <a:rPr sz="1050" b="1" spc="-35" dirty="0">
                <a:latin typeface="Arial Black" panose="020B0A04020102020204" pitchFamily="34" charset="0"/>
                <a:cs typeface="Arial"/>
              </a:rPr>
              <a:t>with</a:t>
            </a:r>
            <a:r>
              <a:rPr sz="1050" b="1" spc="-95" dirty="0">
                <a:latin typeface="Arial Black" panose="020B0A04020102020204" pitchFamily="34" charset="0"/>
                <a:cs typeface="Arial"/>
              </a:rPr>
              <a:t> </a:t>
            </a:r>
            <a:r>
              <a:rPr sz="1050" b="1" spc="-90" dirty="0">
                <a:latin typeface="Arial Black" panose="020B0A04020102020204" pitchFamily="34" charset="0"/>
                <a:cs typeface="Arial"/>
              </a:rPr>
              <a:t>seeds </a:t>
            </a:r>
            <a:r>
              <a:rPr sz="1050" b="1" spc="-50" dirty="0">
                <a:latin typeface="Arial Black" panose="020B0A04020102020204" pitchFamily="34" charset="0"/>
                <a:cs typeface="Arial"/>
              </a:rPr>
              <a:t>distribution</a:t>
            </a:r>
            <a:r>
              <a:rPr sz="1050" b="1" spc="-95" dirty="0">
                <a:latin typeface="Arial Black" panose="020B0A04020102020204" pitchFamily="34" charset="0"/>
                <a:cs typeface="Arial"/>
              </a:rPr>
              <a:t> </a:t>
            </a:r>
            <a:r>
              <a:rPr sz="1050" b="1" spc="-30" dirty="0">
                <a:latin typeface="Arial Black" panose="020B0A04020102020204" pitchFamily="34" charset="0"/>
                <a:cs typeface="Arial"/>
              </a:rPr>
              <a:t>to</a:t>
            </a:r>
            <a:r>
              <a:rPr sz="1050" b="1" spc="-90" dirty="0">
                <a:latin typeface="Arial Black" panose="020B0A04020102020204" pitchFamily="34" charset="0"/>
                <a:cs typeface="Arial"/>
              </a:rPr>
              <a:t> </a:t>
            </a:r>
            <a:r>
              <a:rPr sz="1050" b="1" spc="-35" dirty="0">
                <a:latin typeface="Arial Black" panose="020B0A04020102020204" pitchFamily="34" charset="0"/>
                <a:cs typeface="Arial"/>
              </a:rPr>
              <a:t>the</a:t>
            </a:r>
            <a:r>
              <a:rPr sz="1050" b="1" spc="-90" dirty="0">
                <a:latin typeface="Arial Black" panose="020B0A04020102020204" pitchFamily="34" charset="0"/>
                <a:cs typeface="Arial"/>
              </a:rPr>
              <a:t> </a:t>
            </a:r>
            <a:r>
              <a:rPr sz="1050" b="1" spc="-60" dirty="0">
                <a:latin typeface="Arial Black" panose="020B0A04020102020204" pitchFamily="34" charset="0"/>
                <a:cs typeface="Arial"/>
              </a:rPr>
              <a:t>farming</a:t>
            </a:r>
            <a:r>
              <a:rPr sz="1050" b="1" spc="-85" dirty="0">
                <a:latin typeface="Arial Black" panose="020B0A04020102020204" pitchFamily="34" charset="0"/>
                <a:cs typeface="Arial"/>
              </a:rPr>
              <a:t> </a:t>
            </a:r>
            <a:r>
              <a:rPr sz="1050" b="1" spc="-60" dirty="0">
                <a:latin typeface="Arial Black" panose="020B0A04020102020204" pitchFamily="34" charset="0"/>
                <a:cs typeface="Arial"/>
              </a:rPr>
              <a:t>community.</a:t>
            </a:r>
            <a:r>
              <a:rPr sz="1050" b="1" spc="-90" dirty="0">
                <a:latin typeface="Arial Black" panose="020B0A04020102020204" pitchFamily="34" charset="0"/>
                <a:cs typeface="Arial"/>
              </a:rPr>
              <a:t> </a:t>
            </a:r>
            <a:r>
              <a:rPr sz="1050" b="1" spc="-60" dirty="0">
                <a:latin typeface="Arial Black" panose="020B0A04020102020204" pitchFamily="34" charset="0"/>
                <a:cs typeface="Arial"/>
              </a:rPr>
              <a:t>IT</a:t>
            </a:r>
            <a:r>
              <a:rPr sz="1050" b="1" spc="-75" dirty="0">
                <a:latin typeface="Arial Black" panose="020B0A04020102020204" pitchFamily="34" charset="0"/>
                <a:cs typeface="Arial"/>
              </a:rPr>
              <a:t> </a:t>
            </a:r>
            <a:r>
              <a:rPr sz="1050" b="1" spc="-114" dirty="0">
                <a:latin typeface="Arial Black" panose="020B0A04020102020204" pitchFamily="34" charset="0"/>
                <a:cs typeface="Arial"/>
              </a:rPr>
              <a:t>TOOK</a:t>
            </a:r>
            <a:r>
              <a:rPr sz="1050" b="1" spc="-90" dirty="0">
                <a:latin typeface="Arial Black" panose="020B0A04020102020204" pitchFamily="34" charset="0"/>
                <a:cs typeface="Arial"/>
              </a:rPr>
              <a:t> </a:t>
            </a:r>
            <a:r>
              <a:rPr sz="1050" b="1" spc="-114" dirty="0">
                <a:latin typeface="Arial Black" panose="020B0A04020102020204" pitchFamily="34" charset="0"/>
                <a:cs typeface="Arial"/>
              </a:rPr>
              <a:t>FOUR</a:t>
            </a:r>
            <a:r>
              <a:rPr lang="en-PH" sz="1050" b="1" spc="-114" dirty="0">
                <a:latin typeface="Arial Black" panose="020B0A04020102020204" pitchFamily="34" charset="0"/>
                <a:cs typeface="Arial"/>
              </a:rPr>
              <a:t> </a:t>
            </a:r>
            <a:r>
              <a:rPr sz="1050" b="1" spc="-30" dirty="0">
                <a:latin typeface="Arial Black" panose="020B0A04020102020204" pitchFamily="34" charset="0"/>
                <a:cs typeface="Arial"/>
              </a:rPr>
              <a:t>(4) </a:t>
            </a:r>
            <a:r>
              <a:rPr sz="1050" b="1" spc="-85" dirty="0">
                <a:latin typeface="Arial Black" panose="020B0A04020102020204" pitchFamily="34" charset="0"/>
                <a:cs typeface="Arial"/>
              </a:rPr>
              <a:t>MONTHS </a:t>
            </a:r>
            <a:r>
              <a:rPr sz="1050" b="1" spc="-105" dirty="0">
                <a:latin typeface="Arial Black" panose="020B0A04020102020204" pitchFamily="34" charset="0"/>
                <a:cs typeface="Arial"/>
              </a:rPr>
              <a:t>TO </a:t>
            </a:r>
            <a:r>
              <a:rPr sz="1050" b="1" spc="-100" dirty="0">
                <a:latin typeface="Arial Black" panose="020B0A04020102020204" pitchFamily="34" charset="0"/>
                <a:cs typeface="Arial"/>
              </a:rPr>
              <a:t>SHOW </a:t>
            </a:r>
            <a:r>
              <a:rPr sz="1050" b="1" spc="-145" dirty="0">
                <a:latin typeface="Arial Black" panose="020B0A04020102020204" pitchFamily="34" charset="0"/>
                <a:cs typeface="Arial"/>
              </a:rPr>
              <a:t>RESULTS </a:t>
            </a:r>
            <a:r>
              <a:rPr sz="1050" b="1" spc="-90" dirty="0">
                <a:latin typeface="Arial Black" panose="020B0A04020102020204" pitchFamily="34" charset="0"/>
                <a:cs typeface="Arial"/>
              </a:rPr>
              <a:t>AND </a:t>
            </a:r>
            <a:r>
              <a:rPr sz="1050" b="1" spc="-125" dirty="0">
                <a:latin typeface="Arial Black" panose="020B0A04020102020204" pitchFamily="34" charset="0"/>
                <a:cs typeface="Arial"/>
              </a:rPr>
              <a:t>FARMER</a:t>
            </a:r>
            <a:r>
              <a:rPr lang="en-PH" sz="1050" b="1" spc="-125" dirty="0">
                <a:latin typeface="Arial Black" panose="020B0A04020102020204" pitchFamily="34" charset="0"/>
                <a:cs typeface="Arial"/>
              </a:rPr>
              <a:t>’</a:t>
            </a:r>
            <a:r>
              <a:rPr sz="1050" b="1" spc="-125" dirty="0">
                <a:latin typeface="Arial Black" panose="020B0A04020102020204" pitchFamily="34" charset="0"/>
                <a:cs typeface="Arial"/>
              </a:rPr>
              <a:t>S</a:t>
            </a:r>
            <a:r>
              <a:rPr lang="en-PH" sz="1050" b="1" spc="-125" dirty="0">
                <a:latin typeface="Arial Black" panose="020B0A04020102020204" pitchFamily="34" charset="0"/>
                <a:cs typeface="Arial"/>
              </a:rPr>
              <a:t> ACCEPTANCE IN TWO </a:t>
            </a:r>
            <a:r>
              <a:rPr lang="en-PH" sz="1050" b="1" spc="-85" dirty="0">
                <a:latin typeface="Arial Black" panose="020B0A04020102020204" pitchFamily="34" charset="0"/>
                <a:cs typeface="Arial"/>
              </a:rPr>
              <a:t>MUN</a:t>
            </a:r>
            <a:r>
              <a:rPr sz="1050" b="1" spc="-85" dirty="0">
                <a:latin typeface="Arial Black" panose="020B0A04020102020204" pitchFamily="34" charset="0"/>
                <a:cs typeface="Arial"/>
              </a:rPr>
              <a:t>ICIPALITIES </a:t>
            </a:r>
            <a:r>
              <a:rPr sz="1050" b="1" spc="-35" dirty="0">
                <a:latin typeface="Arial Black" panose="020B0A04020102020204" pitchFamily="34" charset="0"/>
                <a:cs typeface="Arial"/>
              </a:rPr>
              <a:t>IN</a:t>
            </a:r>
            <a:r>
              <a:rPr sz="1050" b="1" spc="45" dirty="0">
                <a:latin typeface="Arial Black" panose="020B0A04020102020204" pitchFamily="34" charset="0"/>
                <a:cs typeface="Arial"/>
              </a:rPr>
              <a:t> </a:t>
            </a:r>
            <a:r>
              <a:rPr sz="1050" b="1" spc="-55" dirty="0">
                <a:latin typeface="Arial Black" panose="020B0A04020102020204" pitchFamily="34" charset="0"/>
                <a:cs typeface="Arial"/>
              </a:rPr>
              <a:t>MINDANAO.</a:t>
            </a:r>
            <a:endParaRPr lang="en-PH" sz="1050" b="1" spc="-55" dirty="0">
              <a:latin typeface="Arial Black" panose="020B0A04020102020204" pitchFamily="34" charset="0"/>
              <a:cs typeface="Arial"/>
            </a:endParaRPr>
          </a:p>
          <a:p>
            <a:pPr marL="781685" marR="6350" algn="just">
              <a:lnSpc>
                <a:spcPct val="101499"/>
              </a:lnSpc>
            </a:pPr>
            <a:endParaRPr lang="en-PH" sz="1050" dirty="0">
              <a:latin typeface="Arial Black" panose="020B0A04020102020204" pitchFamily="34" charset="0"/>
              <a:cs typeface="Arial"/>
            </a:endParaRPr>
          </a:p>
          <a:p>
            <a:pPr marL="12700">
              <a:lnSpc>
                <a:spcPct val="100000"/>
              </a:lnSpc>
            </a:pPr>
            <a:r>
              <a:rPr sz="1050" b="1" u="sng" spc="-105" dirty="0">
                <a:uFill>
                  <a:solidFill>
                    <a:srgbClr val="000000"/>
                  </a:solidFill>
                </a:uFill>
                <a:latin typeface="Arial Black" panose="020B0A04020102020204" pitchFamily="34" charset="0"/>
                <a:cs typeface="Arial"/>
              </a:rPr>
              <a:t>Sam </a:t>
            </a:r>
            <a:r>
              <a:rPr sz="1050" b="1" u="sng" spc="-70" dirty="0">
                <a:uFill>
                  <a:solidFill>
                    <a:srgbClr val="000000"/>
                  </a:solidFill>
                </a:uFill>
                <a:latin typeface="Arial Black" panose="020B0A04020102020204" pitchFamily="34" charset="0"/>
                <a:cs typeface="Arial"/>
              </a:rPr>
              <a:t>Buot</a:t>
            </a:r>
            <a:r>
              <a:rPr sz="1050" b="1" spc="-70" dirty="0">
                <a:latin typeface="Arial Black" panose="020B0A04020102020204" pitchFamily="34" charset="0"/>
                <a:cs typeface="Arial"/>
              </a:rPr>
              <a:t> </a:t>
            </a:r>
            <a:r>
              <a:rPr sz="1050" b="1" spc="-80" dirty="0">
                <a:latin typeface="Arial Black" panose="020B0A04020102020204" pitchFamily="34" charset="0"/>
                <a:cs typeface="Arial"/>
              </a:rPr>
              <a:t>Apropos </a:t>
            </a:r>
            <a:r>
              <a:rPr sz="1050" b="1" spc="-30" dirty="0">
                <a:latin typeface="Arial Black" panose="020B0A04020102020204" pitchFamily="34" charset="0"/>
                <a:cs typeface="Arial"/>
              </a:rPr>
              <a:t>with </a:t>
            </a:r>
            <a:r>
              <a:rPr sz="1050" b="1" spc="-60" dirty="0">
                <a:latin typeface="Arial Black" panose="020B0A04020102020204" pitchFamily="34" charset="0"/>
                <a:cs typeface="Arial"/>
              </a:rPr>
              <a:t>him </a:t>
            </a:r>
            <a:r>
              <a:rPr sz="1050" b="1" spc="-55" dirty="0">
                <a:latin typeface="Arial Black" panose="020B0A04020102020204" pitchFamily="34" charset="0"/>
                <a:cs typeface="Arial"/>
              </a:rPr>
              <a:t>in </a:t>
            </a:r>
            <a:r>
              <a:rPr sz="1050" b="1" spc="-35" dirty="0">
                <a:latin typeface="Arial Black" panose="020B0A04020102020204" pitchFamily="34" charset="0"/>
                <a:cs typeface="Arial"/>
              </a:rPr>
              <a:t>the </a:t>
            </a:r>
            <a:r>
              <a:rPr sz="1050" b="1" spc="-60" dirty="0">
                <a:latin typeface="Arial Black" panose="020B0A04020102020204" pitchFamily="34" charset="0"/>
                <a:cs typeface="Arial"/>
              </a:rPr>
              <a:t>middle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a rice</a:t>
            </a:r>
            <a:r>
              <a:rPr sz="1050" b="1" spc="-65" dirty="0">
                <a:latin typeface="Arial Black" panose="020B0A04020102020204" pitchFamily="34" charset="0"/>
                <a:cs typeface="Arial"/>
              </a:rPr>
              <a:t> </a:t>
            </a:r>
            <a:r>
              <a:rPr sz="1050" b="1" spc="-40" dirty="0">
                <a:latin typeface="Arial Black" panose="020B0A04020102020204" pitchFamily="34" charset="0"/>
                <a:cs typeface="Arial"/>
              </a:rPr>
              <a:t>field.</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137795">
              <a:lnSpc>
                <a:spcPct val="102200"/>
              </a:lnSpc>
            </a:pPr>
            <a:r>
              <a:rPr sz="1050" b="1" spc="-75" dirty="0">
                <a:latin typeface="Arial Black" panose="020B0A04020102020204" pitchFamily="34" charset="0"/>
                <a:cs typeface="Arial"/>
              </a:rPr>
              <a:t>Frank </a:t>
            </a:r>
            <a:r>
              <a:rPr sz="1050" b="1" spc="-70" dirty="0">
                <a:latin typeface="Arial Black" panose="020B0A04020102020204" pitchFamily="34" charset="0"/>
                <a:cs typeface="Arial"/>
              </a:rPr>
              <a:t>Gorrez </a:t>
            </a:r>
            <a:r>
              <a:rPr sz="1050" b="1" spc="-50" dirty="0">
                <a:latin typeface="Arial Black" panose="020B0A04020102020204" pitchFamily="34" charset="0"/>
                <a:cs typeface="Arial"/>
              </a:rPr>
              <a:t>Wala </a:t>
            </a:r>
            <a:r>
              <a:rPr sz="1050" b="1" spc="-60" dirty="0">
                <a:latin typeface="Arial Black" panose="020B0A04020102020204" pitchFamily="34" charset="0"/>
                <a:cs typeface="Arial"/>
              </a:rPr>
              <a:t>patubig </a:t>
            </a:r>
            <a:r>
              <a:rPr sz="1050" b="1" spc="-70" dirty="0">
                <a:latin typeface="Arial Black" panose="020B0A04020102020204" pitchFamily="34" charset="0"/>
                <a:cs typeface="Arial"/>
              </a:rPr>
              <a:t>o </a:t>
            </a:r>
            <a:r>
              <a:rPr sz="1050" b="1" spc="-50" dirty="0">
                <a:latin typeface="Arial Black" panose="020B0A04020102020204" pitchFamily="34" charset="0"/>
                <a:cs typeface="Arial"/>
              </a:rPr>
              <a:t>irrigation </a:t>
            </a:r>
            <a:r>
              <a:rPr sz="1050" b="1" spc="-85" dirty="0">
                <a:latin typeface="Arial Black" panose="020B0A04020102020204" pitchFamily="34" charset="0"/>
                <a:cs typeface="Arial"/>
              </a:rPr>
              <a:t>ang </a:t>
            </a:r>
            <a:r>
              <a:rPr sz="1050" b="1" spc="-65" dirty="0">
                <a:latin typeface="Arial Black" panose="020B0A04020102020204" pitchFamily="34" charset="0"/>
                <a:cs typeface="Arial"/>
              </a:rPr>
              <a:t>rice </a:t>
            </a:r>
            <a:r>
              <a:rPr sz="1050" b="1" spc="-75" dirty="0">
                <a:latin typeface="Arial Black" panose="020B0A04020102020204" pitchFamily="34" charset="0"/>
                <a:cs typeface="Arial"/>
              </a:rPr>
              <a:t>crop </a:t>
            </a:r>
            <a:r>
              <a:rPr sz="1050" b="1" spc="-90" dirty="0">
                <a:latin typeface="Arial Black" panose="020B0A04020102020204" pitchFamily="34" charset="0"/>
                <a:cs typeface="Arial"/>
              </a:rPr>
              <a:t>has </a:t>
            </a:r>
            <a:r>
              <a:rPr sz="1050" b="1" spc="-75" dirty="0">
                <a:latin typeface="Arial Black" panose="020B0A04020102020204" pitchFamily="34" charset="0"/>
                <a:cs typeface="Arial"/>
              </a:rPr>
              <a:t>convinced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mayor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kapatagan, </a:t>
            </a:r>
            <a:r>
              <a:rPr sz="1050" b="1" spc="-65" dirty="0">
                <a:latin typeface="Arial Black" panose="020B0A04020102020204" pitchFamily="34" charset="0"/>
                <a:cs typeface="Arial"/>
              </a:rPr>
              <a:t>mindanao </a:t>
            </a:r>
            <a:r>
              <a:rPr sz="1050" b="1" spc="-45" dirty="0">
                <a:latin typeface="Arial Black" panose="020B0A04020102020204" pitchFamily="34" charset="0"/>
                <a:cs typeface="Arial"/>
              </a:rPr>
              <a:t>it's </a:t>
            </a:r>
            <a:r>
              <a:rPr sz="1050" b="1" spc="-40" dirty="0">
                <a:latin typeface="Arial Black" panose="020B0A04020102020204" pitchFamily="34" charset="0"/>
                <a:cs typeface="Arial"/>
              </a:rPr>
              <a:t>what </a:t>
            </a:r>
            <a:r>
              <a:rPr sz="1050" b="1" spc="-50" dirty="0">
                <a:latin typeface="Arial Black" panose="020B0A04020102020204" pitchFamily="34" charset="0"/>
                <a:cs typeface="Arial"/>
              </a:rPr>
              <a:t>they need.  </a:t>
            </a:r>
            <a:r>
              <a:rPr sz="1050" b="1" u="sng" spc="-60" dirty="0">
                <a:uFill>
                  <a:solidFill>
                    <a:srgbClr val="000000"/>
                  </a:solidFill>
                </a:uFill>
                <a:latin typeface="Arial Black" panose="020B0A04020102020204" pitchFamily="34" charset="0"/>
                <a:cs typeface="Arial"/>
              </a:rPr>
              <a:t>Adlai </a:t>
            </a:r>
            <a:r>
              <a:rPr sz="1050" b="1" u="sng" spc="-75" dirty="0">
                <a:uFill>
                  <a:solidFill>
                    <a:srgbClr val="000000"/>
                  </a:solidFill>
                </a:uFill>
                <a:latin typeface="Arial Black" panose="020B0A04020102020204" pitchFamily="34" charset="0"/>
                <a:cs typeface="Arial"/>
              </a:rPr>
              <a:t>Amor</a:t>
            </a:r>
            <a:r>
              <a:rPr sz="1050" b="1" spc="-75" dirty="0">
                <a:latin typeface="Arial Black" panose="020B0A04020102020204" pitchFamily="34" charset="0"/>
                <a:cs typeface="Arial"/>
              </a:rPr>
              <a:t> </a:t>
            </a:r>
            <a:r>
              <a:rPr sz="1050" b="1" spc="-60" dirty="0">
                <a:latin typeface="Arial Black" panose="020B0A04020102020204" pitchFamily="34" charset="0"/>
                <a:cs typeface="Arial"/>
              </a:rPr>
              <a:t>Let’ </a:t>
            </a:r>
            <a:r>
              <a:rPr sz="1050" b="1" spc="-65" dirty="0">
                <a:latin typeface="Arial Black" panose="020B0A04020102020204" pitchFamily="34" charset="0"/>
                <a:cs typeface="Arial"/>
              </a:rPr>
              <a:t>make </a:t>
            </a:r>
            <a:r>
              <a:rPr sz="1050" b="1" spc="-15" dirty="0">
                <a:latin typeface="Arial Black" panose="020B0A04020102020204" pitchFamily="34" charset="0"/>
                <a:cs typeface="Arial"/>
              </a:rPr>
              <a:t>it </a:t>
            </a:r>
            <a:r>
              <a:rPr sz="1050" b="1" spc="-60" dirty="0">
                <a:latin typeface="Arial Black" panose="020B0A04020102020204" pitchFamily="34" charset="0"/>
                <a:cs typeface="Arial"/>
              </a:rPr>
              <a:t>a </a:t>
            </a:r>
            <a:r>
              <a:rPr sz="1050" b="1" spc="-50" dirty="0">
                <a:latin typeface="Arial Black" panose="020B0A04020102020204" pitchFamily="34" charset="0"/>
                <a:cs typeface="Arial"/>
              </a:rPr>
              <a:t>point </a:t>
            </a:r>
            <a:r>
              <a:rPr sz="1050" b="1" spc="-25" dirty="0">
                <a:latin typeface="Arial Black" panose="020B0A04020102020204" pitchFamily="34" charset="0"/>
                <a:cs typeface="Arial"/>
              </a:rPr>
              <a:t>to </a:t>
            </a:r>
            <a:r>
              <a:rPr sz="1050" b="1" spc="-40" dirty="0">
                <a:latin typeface="Arial Black" panose="020B0A04020102020204" pitchFamily="34" charset="0"/>
                <a:cs typeface="Arial"/>
              </a:rPr>
              <a:t>meet for </a:t>
            </a:r>
            <a:r>
              <a:rPr sz="1050" b="1" spc="-75" dirty="0">
                <a:latin typeface="Arial Black" panose="020B0A04020102020204" pitchFamily="34" charset="0"/>
                <a:cs typeface="Arial"/>
              </a:rPr>
              <a:t>lunch </a:t>
            </a:r>
            <a:r>
              <a:rPr sz="1050" b="1" spc="-55" dirty="0">
                <a:latin typeface="Arial Black" panose="020B0A04020102020204" pitchFamily="34" charset="0"/>
                <a:cs typeface="Arial"/>
              </a:rPr>
              <a:t>or dinner </a:t>
            </a:r>
            <a:r>
              <a:rPr sz="1050" b="1" spc="-60" dirty="0">
                <a:latin typeface="Arial Black" panose="020B0A04020102020204" pitchFamily="34" charset="0"/>
                <a:cs typeface="Arial"/>
              </a:rPr>
              <a:t>when </a:t>
            </a:r>
            <a:r>
              <a:rPr sz="1050" b="1" spc="-70" dirty="0">
                <a:latin typeface="Arial Black" panose="020B0A04020102020204" pitchFamily="34" charset="0"/>
                <a:cs typeface="Arial"/>
              </a:rPr>
              <a:t>you </a:t>
            </a:r>
            <a:r>
              <a:rPr sz="1050" b="1" spc="-55" dirty="0">
                <a:latin typeface="Arial Black" panose="020B0A04020102020204" pitchFamily="34" charset="0"/>
                <a:cs typeface="Arial"/>
              </a:rPr>
              <a:t>visit </a:t>
            </a:r>
            <a:r>
              <a:rPr sz="1050" b="1" spc="-65" dirty="0">
                <a:latin typeface="Arial Black" panose="020B0A04020102020204" pitchFamily="34" charset="0"/>
                <a:cs typeface="Arial"/>
              </a:rPr>
              <a:t>your</a:t>
            </a:r>
            <a:r>
              <a:rPr sz="1050" b="1" spc="45" dirty="0">
                <a:latin typeface="Arial Black" panose="020B0A04020102020204" pitchFamily="34" charset="0"/>
                <a:cs typeface="Arial"/>
              </a:rPr>
              <a:t> </a:t>
            </a:r>
            <a:r>
              <a:rPr sz="1050" b="1" spc="-55" dirty="0">
                <a:latin typeface="Arial Black" panose="020B0A04020102020204" pitchFamily="34" charset="0"/>
                <a:cs typeface="Arial"/>
              </a:rPr>
              <a:t>children.</a:t>
            </a:r>
            <a:endParaRPr sz="1050" dirty="0">
              <a:latin typeface="Arial Black" panose="020B0A04020102020204" pitchFamily="34" charset="0"/>
              <a:cs typeface="Arial"/>
            </a:endParaRPr>
          </a:p>
          <a:p>
            <a:pPr marL="774065">
              <a:lnSpc>
                <a:spcPct val="100000"/>
              </a:lnSpc>
              <a:spcBef>
                <a:spcPts val="15"/>
              </a:spcBef>
            </a:pPr>
            <a:r>
              <a:rPr sz="1050" b="1" spc="-75" dirty="0">
                <a:latin typeface="Arial Black" panose="020B0A04020102020204" pitchFamily="34" charset="0"/>
                <a:cs typeface="Arial"/>
              </a:rPr>
              <a:t>Frank</a:t>
            </a:r>
            <a:r>
              <a:rPr sz="1050" b="1" spc="-30" dirty="0">
                <a:latin typeface="Arial Black" panose="020B0A04020102020204" pitchFamily="34" charset="0"/>
                <a:cs typeface="Arial"/>
              </a:rPr>
              <a:t> </a:t>
            </a:r>
            <a:r>
              <a:rPr sz="1050" b="1" spc="-70" dirty="0">
                <a:latin typeface="Arial Black" panose="020B0A04020102020204" pitchFamily="34" charset="0"/>
                <a:cs typeface="Arial"/>
              </a:rPr>
              <a:t>Gorrez</a:t>
            </a:r>
            <a:r>
              <a:rPr sz="1050" b="1" spc="-25" dirty="0">
                <a:latin typeface="Arial Black" panose="020B0A04020102020204" pitchFamily="34" charset="0"/>
                <a:cs typeface="Arial"/>
              </a:rPr>
              <a:t> </a:t>
            </a:r>
            <a:r>
              <a:rPr sz="1050" b="1" spc="-75" dirty="0">
                <a:latin typeface="Arial Black" panose="020B0A04020102020204" pitchFamily="34" charset="0"/>
                <a:cs typeface="Arial"/>
              </a:rPr>
              <a:t>Growing</a:t>
            </a:r>
            <a:r>
              <a:rPr sz="1050" b="1" spc="-30" dirty="0">
                <a:latin typeface="Arial Black" panose="020B0A04020102020204" pitchFamily="34" charset="0"/>
                <a:cs typeface="Arial"/>
              </a:rPr>
              <a:t> </a:t>
            </a:r>
            <a:r>
              <a:rPr sz="1050" b="1" spc="-65" dirty="0">
                <a:latin typeface="Arial Black" panose="020B0A04020102020204" pitchFamily="34" charset="0"/>
                <a:cs typeface="Arial"/>
              </a:rPr>
              <a:t>rice</a:t>
            </a:r>
            <a:r>
              <a:rPr sz="1050" b="1" spc="-30" dirty="0">
                <a:latin typeface="Arial Black" panose="020B0A04020102020204" pitchFamily="34" charset="0"/>
                <a:cs typeface="Arial"/>
              </a:rPr>
              <a:t> </a:t>
            </a:r>
            <a:r>
              <a:rPr sz="1050" b="1" spc="-60" dirty="0">
                <a:latin typeface="Arial Black" panose="020B0A04020102020204" pitchFamily="34" charset="0"/>
                <a:cs typeface="Arial"/>
              </a:rPr>
              <a:t>under</a:t>
            </a:r>
            <a:r>
              <a:rPr sz="1050" b="1" spc="-30" dirty="0">
                <a:latin typeface="Arial Black" panose="020B0A04020102020204" pitchFamily="34" charset="0"/>
                <a:cs typeface="Arial"/>
              </a:rPr>
              <a:t> </a:t>
            </a:r>
            <a:r>
              <a:rPr sz="1050" b="1" spc="-50" dirty="0">
                <a:latin typeface="Arial Black" panose="020B0A04020102020204" pitchFamily="34" charset="0"/>
                <a:cs typeface="Arial"/>
              </a:rPr>
              <a:t>rainfed</a:t>
            </a:r>
            <a:r>
              <a:rPr sz="1050" b="1" spc="-35" dirty="0">
                <a:latin typeface="Arial Black" panose="020B0A04020102020204" pitchFamily="34" charset="0"/>
                <a:cs typeface="Arial"/>
              </a:rPr>
              <a:t> </a:t>
            </a:r>
            <a:r>
              <a:rPr sz="1050" b="1" spc="-60" dirty="0">
                <a:latin typeface="Arial Black" panose="020B0A04020102020204" pitchFamily="34" charset="0"/>
                <a:cs typeface="Arial"/>
              </a:rPr>
              <a:t>condition</a:t>
            </a:r>
            <a:r>
              <a:rPr sz="1050" b="1" spc="-25" dirty="0">
                <a:latin typeface="Arial Black" panose="020B0A04020102020204" pitchFamily="34" charset="0"/>
                <a:cs typeface="Arial"/>
              </a:rPr>
              <a:t> </a:t>
            </a:r>
            <a:r>
              <a:rPr sz="1050" b="1" spc="-55" dirty="0">
                <a:latin typeface="Arial Black" panose="020B0A04020102020204" pitchFamily="34" charset="0"/>
                <a:cs typeface="Arial"/>
              </a:rPr>
              <a:t>in</a:t>
            </a:r>
            <a:r>
              <a:rPr sz="1050" b="1" spc="-35" dirty="0">
                <a:latin typeface="Arial Black" panose="020B0A04020102020204" pitchFamily="34" charset="0"/>
                <a:cs typeface="Arial"/>
              </a:rPr>
              <a:t> </a:t>
            </a:r>
            <a:r>
              <a:rPr sz="1050" b="1" spc="-80" dirty="0">
                <a:latin typeface="Arial Black" panose="020B0A04020102020204" pitchFamily="34" charset="0"/>
                <a:cs typeface="Arial"/>
              </a:rPr>
              <a:t>Shalom</a:t>
            </a:r>
            <a:r>
              <a:rPr sz="1050" b="1" spc="10" dirty="0">
                <a:latin typeface="Arial Black" panose="020B0A04020102020204" pitchFamily="34" charset="0"/>
                <a:cs typeface="Arial"/>
              </a:rPr>
              <a:t> </a:t>
            </a:r>
            <a:r>
              <a:rPr sz="1050" b="1" spc="-70" dirty="0">
                <a:latin typeface="Arial Black" panose="020B0A04020102020204" pitchFamily="34" charset="0"/>
                <a:cs typeface="Arial"/>
              </a:rPr>
              <a:t>Balabagan,</a:t>
            </a:r>
            <a:r>
              <a:rPr sz="1050" b="1" spc="-35" dirty="0">
                <a:latin typeface="Arial Black" panose="020B0A04020102020204" pitchFamily="34" charset="0"/>
                <a:cs typeface="Arial"/>
              </a:rPr>
              <a:t> </a:t>
            </a:r>
            <a:r>
              <a:rPr sz="1050" b="1" spc="-60" dirty="0">
                <a:latin typeface="Arial Black" panose="020B0A04020102020204" pitchFamily="34" charset="0"/>
                <a:cs typeface="Arial"/>
              </a:rPr>
              <a:t>a</a:t>
            </a:r>
            <a:r>
              <a:rPr sz="1050" b="1" spc="-35" dirty="0">
                <a:latin typeface="Arial Black" panose="020B0A04020102020204" pitchFamily="34" charset="0"/>
                <a:cs typeface="Arial"/>
              </a:rPr>
              <a:t> </a:t>
            </a:r>
            <a:r>
              <a:rPr sz="1050" b="1" spc="-70" dirty="0">
                <a:latin typeface="Arial Black" panose="020B0A04020102020204" pitchFamily="34" charset="0"/>
                <a:cs typeface="Arial"/>
              </a:rPr>
              <a:t>hands-on</a:t>
            </a:r>
            <a:r>
              <a:rPr sz="1050" b="1" spc="-25" dirty="0">
                <a:latin typeface="Arial Black" panose="020B0A04020102020204" pitchFamily="34" charset="0"/>
                <a:cs typeface="Arial"/>
              </a:rPr>
              <a:t> </a:t>
            </a:r>
            <a:r>
              <a:rPr sz="1050" b="1" spc="-50" dirty="0">
                <a:latin typeface="Arial Black" panose="020B0A04020102020204" pitchFamily="34" charset="0"/>
                <a:cs typeface="Arial"/>
              </a:rPr>
              <a:t>implemented</a:t>
            </a:r>
            <a:r>
              <a:rPr sz="1050" b="1" spc="-35" dirty="0">
                <a:latin typeface="Arial Black" panose="020B0A04020102020204" pitchFamily="34" charset="0"/>
                <a:cs typeface="Arial"/>
              </a:rPr>
              <a:t> </a:t>
            </a:r>
            <a:r>
              <a:rPr sz="1050" b="1" spc="-55" dirty="0">
                <a:latin typeface="Arial Black" panose="020B0A04020102020204" pitchFamily="34" charset="0"/>
                <a:cs typeface="Arial"/>
              </a:rPr>
              <a:t>project</a:t>
            </a:r>
            <a:r>
              <a:rPr sz="1050" b="1" spc="-35" dirty="0">
                <a:latin typeface="Arial Black" panose="020B0A04020102020204" pitchFamily="34" charset="0"/>
                <a:cs typeface="Arial"/>
              </a:rPr>
              <a:t> </a:t>
            </a:r>
            <a:r>
              <a:rPr sz="1050" b="1" spc="-75" dirty="0">
                <a:latin typeface="Arial Black" panose="020B0A04020102020204" pitchFamily="34" charset="0"/>
                <a:cs typeface="Arial"/>
              </a:rPr>
              <a:t>by</a:t>
            </a:r>
            <a:r>
              <a:rPr lang="en-PH" sz="1050" b="1" spc="-75" dirty="0">
                <a:latin typeface="Arial Black" panose="020B0A04020102020204" pitchFamily="34" charset="0"/>
                <a:cs typeface="Arial"/>
              </a:rPr>
              <a:t> </a:t>
            </a:r>
            <a:r>
              <a:rPr sz="1050" b="1" spc="-70" dirty="0">
                <a:latin typeface="Arial Black" panose="020B0A04020102020204" pitchFamily="34" charset="0"/>
                <a:cs typeface="Arial"/>
              </a:rPr>
              <a:t>students</a:t>
            </a:r>
            <a:r>
              <a:rPr sz="1050" b="1" spc="-90" dirty="0">
                <a:latin typeface="Arial Black" panose="020B0A04020102020204" pitchFamily="34" charset="0"/>
                <a:cs typeface="Arial"/>
              </a:rPr>
              <a:t> </a:t>
            </a:r>
            <a:r>
              <a:rPr sz="1050" b="1" spc="-65" dirty="0">
                <a:latin typeface="Arial Black" panose="020B0A04020102020204" pitchFamily="34" charset="0"/>
                <a:cs typeface="Arial"/>
              </a:rPr>
              <a:t>and</a:t>
            </a:r>
            <a:r>
              <a:rPr sz="1050" b="1" spc="-95" dirty="0">
                <a:latin typeface="Arial Black" panose="020B0A04020102020204" pitchFamily="34" charset="0"/>
                <a:cs typeface="Arial"/>
              </a:rPr>
              <a:t> </a:t>
            </a:r>
            <a:r>
              <a:rPr sz="1050" b="1" spc="-65" dirty="0">
                <a:latin typeface="Arial Black" panose="020B0A04020102020204" pitchFamily="34" charset="0"/>
                <a:cs typeface="Arial"/>
              </a:rPr>
              <a:t>teachers</a:t>
            </a:r>
            <a:r>
              <a:rPr sz="1050" b="1" spc="-90" dirty="0">
                <a:latin typeface="Arial Black" panose="020B0A04020102020204" pitchFamily="34" charset="0"/>
                <a:cs typeface="Arial"/>
              </a:rPr>
              <a:t> </a:t>
            </a:r>
            <a:r>
              <a:rPr sz="1050" b="1" spc="-45" dirty="0">
                <a:latin typeface="Arial Black" panose="020B0A04020102020204" pitchFamily="34" charset="0"/>
                <a:cs typeface="Arial"/>
              </a:rPr>
              <a:t>of</a:t>
            </a:r>
            <a:r>
              <a:rPr sz="1050" b="1" spc="-85" dirty="0">
                <a:latin typeface="Arial Black" panose="020B0A04020102020204" pitchFamily="34" charset="0"/>
                <a:cs typeface="Arial"/>
              </a:rPr>
              <a:t> </a:t>
            </a:r>
            <a:r>
              <a:rPr sz="1050" b="1" spc="-40" dirty="0">
                <a:latin typeface="Arial Black" panose="020B0A04020102020204" pitchFamily="34" charset="0"/>
                <a:cs typeface="Arial"/>
              </a:rPr>
              <a:t>the</a:t>
            </a:r>
            <a:r>
              <a:rPr sz="1050" b="1" spc="-90" dirty="0">
                <a:latin typeface="Arial Black" panose="020B0A04020102020204" pitchFamily="34" charset="0"/>
                <a:cs typeface="Arial"/>
              </a:rPr>
              <a:t> </a:t>
            </a:r>
            <a:r>
              <a:rPr sz="1050" b="1" spc="-75" dirty="0">
                <a:latin typeface="Arial Black" panose="020B0A04020102020204" pitchFamily="34" charset="0"/>
                <a:cs typeface="Arial"/>
              </a:rPr>
              <a:t>school.</a:t>
            </a:r>
            <a:r>
              <a:rPr sz="1050" b="1" spc="-70" dirty="0">
                <a:latin typeface="Arial Black" panose="020B0A04020102020204" pitchFamily="34" charset="0"/>
                <a:cs typeface="Arial"/>
              </a:rPr>
              <a:t> </a:t>
            </a:r>
            <a:r>
              <a:rPr sz="1050" b="1" spc="-90" dirty="0">
                <a:latin typeface="Arial Black" panose="020B0A04020102020204" pitchFamily="34" charset="0"/>
                <a:cs typeface="Arial"/>
              </a:rPr>
              <a:t>Shown</a:t>
            </a:r>
            <a:r>
              <a:rPr sz="1050" b="1" spc="-80" dirty="0">
                <a:latin typeface="Arial Black" panose="020B0A04020102020204" pitchFamily="34" charset="0"/>
                <a:cs typeface="Arial"/>
              </a:rPr>
              <a:t>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a</a:t>
            </a:r>
            <a:r>
              <a:rPr sz="1050" b="1" spc="-90" dirty="0">
                <a:latin typeface="Arial Black" panose="020B0A04020102020204" pitchFamily="34" charset="0"/>
                <a:cs typeface="Arial"/>
              </a:rPr>
              <a:t> </a:t>
            </a:r>
            <a:r>
              <a:rPr sz="1050" b="1" spc="-65" dirty="0">
                <a:latin typeface="Arial Black" panose="020B0A04020102020204" pitchFamily="34" charset="0"/>
                <a:cs typeface="Arial"/>
              </a:rPr>
              <a:t>map</a:t>
            </a:r>
            <a:r>
              <a:rPr sz="1050" b="1" spc="-95" dirty="0">
                <a:latin typeface="Arial Black" panose="020B0A04020102020204" pitchFamily="34" charset="0"/>
                <a:cs typeface="Arial"/>
              </a:rPr>
              <a:t> </a:t>
            </a:r>
            <a:r>
              <a:rPr sz="1050" b="1" spc="-45" dirty="0">
                <a:latin typeface="Arial Black" panose="020B0A04020102020204" pitchFamily="34" charset="0"/>
                <a:cs typeface="Arial"/>
              </a:rPr>
              <a:t>of</a:t>
            </a:r>
            <a:r>
              <a:rPr sz="1050" b="1" spc="-85" dirty="0">
                <a:latin typeface="Arial Black" panose="020B0A04020102020204" pitchFamily="34" charset="0"/>
                <a:cs typeface="Arial"/>
              </a:rPr>
              <a:t> </a:t>
            </a:r>
            <a:r>
              <a:rPr sz="1050" b="1" spc="-110" dirty="0">
                <a:latin typeface="Arial Black" panose="020B0A04020102020204" pitchFamily="34" charset="0"/>
                <a:cs typeface="Arial"/>
              </a:rPr>
              <a:t>LANAO</a:t>
            </a:r>
            <a:r>
              <a:rPr sz="1050" b="1" spc="-90" dirty="0">
                <a:latin typeface="Arial Black" panose="020B0A04020102020204" pitchFamily="34" charset="0"/>
                <a:cs typeface="Arial"/>
              </a:rPr>
              <a:t> </a:t>
            </a:r>
            <a:r>
              <a:rPr sz="1050" b="1" spc="-135" dirty="0">
                <a:latin typeface="Arial Black" panose="020B0A04020102020204" pitchFamily="34" charset="0"/>
                <a:cs typeface="Arial"/>
              </a:rPr>
              <a:t>DEL</a:t>
            </a:r>
            <a:r>
              <a:rPr sz="1050" b="1" spc="-90" dirty="0">
                <a:latin typeface="Arial Black" panose="020B0A04020102020204" pitchFamily="34" charset="0"/>
                <a:cs typeface="Arial"/>
              </a:rPr>
              <a:t> </a:t>
            </a:r>
            <a:r>
              <a:rPr sz="1050" b="1" spc="-135" dirty="0">
                <a:latin typeface="Arial Black" panose="020B0A04020102020204" pitchFamily="34" charset="0"/>
                <a:cs typeface="Arial"/>
              </a:rPr>
              <a:t>SUR</a:t>
            </a:r>
            <a:r>
              <a:rPr sz="1050" b="1" spc="-95" dirty="0">
                <a:latin typeface="Arial Black" panose="020B0A04020102020204" pitchFamily="34" charset="0"/>
                <a:cs typeface="Arial"/>
              </a:rPr>
              <a:t> </a:t>
            </a:r>
            <a:r>
              <a:rPr sz="1050" b="1" spc="-45" dirty="0">
                <a:latin typeface="Arial Black" panose="020B0A04020102020204" pitchFamily="34" charset="0"/>
                <a:cs typeface="Arial"/>
              </a:rPr>
              <a:t>(red</a:t>
            </a:r>
            <a:r>
              <a:rPr sz="1050" b="1" spc="-90" dirty="0">
                <a:latin typeface="Arial Black" panose="020B0A04020102020204" pitchFamily="34" charset="0"/>
                <a:cs typeface="Arial"/>
              </a:rPr>
              <a:t> </a:t>
            </a:r>
            <a:r>
              <a:rPr sz="1050" b="1" spc="-65" dirty="0">
                <a:latin typeface="Arial Black" panose="020B0A04020102020204" pitchFamily="34" charset="0"/>
                <a:cs typeface="Arial"/>
              </a:rPr>
              <a:t>colored</a:t>
            </a:r>
            <a:r>
              <a:rPr sz="1050" b="1" spc="-95" dirty="0">
                <a:latin typeface="Arial Black" panose="020B0A04020102020204" pitchFamily="34" charset="0"/>
                <a:cs typeface="Arial"/>
              </a:rPr>
              <a:t> </a:t>
            </a:r>
            <a:r>
              <a:rPr sz="1050" b="1" spc="-40" dirty="0">
                <a:latin typeface="Arial Black" panose="020B0A04020102020204" pitchFamily="34" charset="0"/>
                <a:cs typeface="Arial"/>
              </a:rPr>
              <a:t>area),</a:t>
            </a:r>
            <a:r>
              <a:rPr sz="1050" b="1" spc="-85" dirty="0">
                <a:latin typeface="Arial Black" panose="020B0A04020102020204" pitchFamily="34" charset="0"/>
                <a:cs typeface="Arial"/>
              </a:rPr>
              <a:t> </a:t>
            </a:r>
            <a:r>
              <a:rPr sz="1050" b="1" spc="-65" dirty="0">
                <a:latin typeface="Arial Black" panose="020B0A04020102020204" pitchFamily="34" charset="0"/>
                <a:cs typeface="Arial"/>
              </a:rPr>
              <a:t>MINDANAO</a:t>
            </a:r>
            <a:r>
              <a:rPr sz="1050" b="1" spc="-90" dirty="0">
                <a:latin typeface="Arial Black" panose="020B0A04020102020204" pitchFamily="34" charset="0"/>
                <a:cs typeface="Arial"/>
              </a:rPr>
              <a:t> </a:t>
            </a:r>
            <a:r>
              <a:rPr sz="1050" b="1" spc="-75" dirty="0">
                <a:latin typeface="Arial Black" panose="020B0A04020102020204" pitchFamily="34" charset="0"/>
                <a:cs typeface="Arial"/>
              </a:rPr>
              <a:t>(Region  </a:t>
            </a:r>
            <a:r>
              <a:rPr sz="1050" b="1" spc="-35" dirty="0">
                <a:latin typeface="Arial Black" panose="020B0A04020102020204" pitchFamily="34" charset="0"/>
                <a:cs typeface="Arial"/>
              </a:rPr>
              <a:t>XII), </a:t>
            </a:r>
            <a:r>
              <a:rPr sz="1050" b="1" spc="-50" dirty="0">
                <a:latin typeface="Arial Black" panose="020B0A04020102020204" pitchFamily="34" charset="0"/>
                <a:cs typeface="Arial"/>
              </a:rPr>
              <a:t>where </a:t>
            </a:r>
            <a:r>
              <a:rPr sz="1050" b="1" spc="-75" dirty="0">
                <a:latin typeface="Arial Black" panose="020B0A04020102020204" pitchFamily="34" charset="0"/>
                <a:cs typeface="Arial"/>
              </a:rPr>
              <a:t>Frank </a:t>
            </a:r>
            <a:r>
              <a:rPr sz="1050" b="1" spc="-70" dirty="0">
                <a:latin typeface="Arial Black" panose="020B0A04020102020204" pitchFamily="34" charset="0"/>
                <a:cs typeface="Arial"/>
              </a:rPr>
              <a:t>Gorrez </a:t>
            </a:r>
            <a:r>
              <a:rPr sz="1050" b="1" spc="-55" dirty="0">
                <a:latin typeface="Arial Black" panose="020B0A04020102020204" pitchFamily="34" charset="0"/>
                <a:cs typeface="Arial"/>
              </a:rPr>
              <a:t>volunteered </a:t>
            </a:r>
            <a:r>
              <a:rPr sz="1050" b="1" spc="-65" dirty="0">
                <a:latin typeface="Arial Black" panose="020B0A04020102020204" pitchFamily="34" charset="0"/>
                <a:cs typeface="Arial"/>
              </a:rPr>
              <a:t>through </a:t>
            </a:r>
            <a:r>
              <a:rPr sz="1050" b="1" spc="-60" dirty="0">
                <a:latin typeface="Arial Black" panose="020B0A04020102020204" pitchFamily="34" charset="0"/>
                <a:cs typeface="Arial"/>
              </a:rPr>
              <a:t>a</a:t>
            </a:r>
            <a:r>
              <a:rPr sz="1050" b="1" spc="130" dirty="0">
                <a:latin typeface="Arial Black" panose="020B0A04020102020204" pitchFamily="34" charset="0"/>
                <a:cs typeface="Arial"/>
              </a:rPr>
              <a:t> </a:t>
            </a:r>
            <a:r>
              <a:rPr sz="1050" b="1" spc="-70" dirty="0">
                <a:latin typeface="Arial Black" panose="020B0A04020102020204" pitchFamily="34" charset="0"/>
                <a:cs typeface="Arial"/>
              </a:rPr>
              <a:t>Christian </a:t>
            </a:r>
            <a:r>
              <a:rPr sz="1050" b="1" spc="-90" dirty="0">
                <a:latin typeface="Arial Black" panose="020B0A04020102020204" pitchFamily="34" charset="0"/>
                <a:cs typeface="Arial"/>
              </a:rPr>
              <a:t>school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Municipality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Balabagan  </a:t>
            </a:r>
            <a:r>
              <a:rPr sz="1050" b="1" spc="-55" dirty="0">
                <a:latin typeface="Arial Black" panose="020B0A04020102020204" pitchFamily="34" charset="0"/>
                <a:cs typeface="Arial"/>
              </a:rPr>
              <a:t>implementing </a:t>
            </a:r>
            <a:r>
              <a:rPr sz="1050" b="1" spc="-60" dirty="0">
                <a:latin typeface="Arial Black" panose="020B0A04020102020204" pitchFamily="34" charset="0"/>
                <a:cs typeface="Arial"/>
              </a:rPr>
              <a:t>a </a:t>
            </a:r>
            <a:r>
              <a:rPr sz="1050" b="1" spc="-85" dirty="0">
                <a:latin typeface="Arial Black" panose="020B0A04020102020204" pitchFamily="34" charset="0"/>
                <a:cs typeface="Arial"/>
              </a:rPr>
              <a:t>"Rice </a:t>
            </a:r>
            <a:r>
              <a:rPr sz="1050" b="1" spc="-20" dirty="0">
                <a:latin typeface="Arial Black" panose="020B0A04020102020204" pitchFamily="34" charset="0"/>
                <a:cs typeface="Arial"/>
              </a:rPr>
              <a:t>&amp; </a:t>
            </a:r>
            <a:r>
              <a:rPr sz="1050" b="1" spc="-55" dirty="0">
                <a:latin typeface="Arial Black" panose="020B0A04020102020204" pitchFamily="34" charset="0"/>
                <a:cs typeface="Arial"/>
              </a:rPr>
              <a:t>Vegetable </a:t>
            </a:r>
            <a:r>
              <a:rPr sz="1050" b="1" spc="-65" dirty="0">
                <a:latin typeface="Arial Black" panose="020B0A04020102020204" pitchFamily="34" charset="0"/>
                <a:cs typeface="Arial"/>
              </a:rPr>
              <a:t>Garden" </a:t>
            </a:r>
            <a:r>
              <a:rPr sz="1050" b="1" spc="-80" dirty="0">
                <a:latin typeface="Arial Black" panose="020B0A04020102020204" pitchFamily="34" charset="0"/>
                <a:cs typeface="Arial"/>
              </a:rPr>
              <a:t>(RVG) </a:t>
            </a:r>
            <a:r>
              <a:rPr sz="1050" b="1" spc="-45" dirty="0">
                <a:latin typeface="Arial Black" panose="020B0A04020102020204" pitchFamily="34" charset="0"/>
                <a:cs typeface="Arial"/>
              </a:rPr>
              <a:t>for </a:t>
            </a:r>
            <a:r>
              <a:rPr sz="1050" b="1" spc="-80" dirty="0">
                <a:latin typeface="Arial Black" panose="020B0A04020102020204" pitchFamily="34" charset="0"/>
                <a:cs typeface="Arial"/>
              </a:rPr>
              <a:t>Grades </a:t>
            </a:r>
            <a:r>
              <a:rPr sz="1050" b="1" spc="-45" dirty="0">
                <a:latin typeface="Arial Black" panose="020B0A04020102020204" pitchFamily="34" charset="0"/>
                <a:cs typeface="Arial"/>
              </a:rPr>
              <a:t>9 </a:t>
            </a:r>
            <a:r>
              <a:rPr sz="1050" b="1" spc="-20" dirty="0">
                <a:latin typeface="Arial Black" panose="020B0A04020102020204" pitchFamily="34" charset="0"/>
                <a:cs typeface="Arial"/>
              </a:rPr>
              <a:t>&amp; </a:t>
            </a:r>
            <a:r>
              <a:rPr sz="1050" b="1" spc="-45" dirty="0">
                <a:latin typeface="Arial Black" panose="020B0A04020102020204" pitchFamily="34" charset="0"/>
                <a:cs typeface="Arial"/>
              </a:rPr>
              <a:t>10 </a:t>
            </a:r>
            <a:r>
              <a:rPr sz="1050" b="1" spc="-100" dirty="0">
                <a:latin typeface="Arial Black" panose="020B0A04020102020204" pitchFamily="34" charset="0"/>
                <a:cs typeface="Arial"/>
              </a:rPr>
              <a:t>as </a:t>
            </a:r>
            <a:r>
              <a:rPr sz="1050" b="1" spc="-50" dirty="0">
                <a:latin typeface="Arial Black" panose="020B0A04020102020204" pitchFamily="34" charset="0"/>
                <a:cs typeface="Arial"/>
              </a:rPr>
              <a:t>required </a:t>
            </a:r>
            <a:r>
              <a:rPr sz="1050" b="1" spc="-75" dirty="0">
                <a:latin typeface="Arial Black" panose="020B0A04020102020204" pitchFamily="34" charset="0"/>
                <a:cs typeface="Arial"/>
              </a:rPr>
              <a:t>by </a:t>
            </a:r>
            <a:r>
              <a:rPr sz="1050" b="1" spc="-40" dirty="0">
                <a:latin typeface="Arial Black" panose="020B0A04020102020204" pitchFamily="34" charset="0"/>
                <a:cs typeface="Arial"/>
              </a:rPr>
              <a:t>the </a:t>
            </a:r>
            <a:r>
              <a:rPr sz="1050" b="1" spc="-45" dirty="0">
                <a:latin typeface="Arial Black" panose="020B0A04020102020204" pitchFamily="34" charset="0"/>
                <a:cs typeface="Arial"/>
              </a:rPr>
              <a:t>Dept. of</a:t>
            </a:r>
            <a:r>
              <a:rPr sz="1050" b="1" spc="5" dirty="0">
                <a:latin typeface="Arial Black" panose="020B0A04020102020204" pitchFamily="34" charset="0"/>
                <a:cs typeface="Arial"/>
              </a:rPr>
              <a:t> </a:t>
            </a:r>
            <a:r>
              <a:rPr sz="1050" b="1" spc="-70" dirty="0">
                <a:latin typeface="Arial Black" panose="020B0A04020102020204" pitchFamily="34" charset="0"/>
                <a:cs typeface="Arial"/>
              </a:rPr>
              <a:t>Education.</a:t>
            </a: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L="12700" marR="5080" algn="just">
              <a:lnSpc>
                <a:spcPct val="106700"/>
              </a:lnSpc>
            </a:pPr>
            <a:r>
              <a:rPr sz="1050" b="1" u="sng" spc="-75" dirty="0">
                <a:uFill>
                  <a:solidFill>
                    <a:srgbClr val="000000"/>
                  </a:solidFill>
                </a:uFill>
                <a:latin typeface="Arial Black" panose="020B0A04020102020204" pitchFamily="34" charset="0"/>
                <a:cs typeface="Arial"/>
              </a:rPr>
              <a:t>Esther </a:t>
            </a:r>
            <a:r>
              <a:rPr sz="1050" b="1" u="sng" spc="-55" dirty="0">
                <a:uFill>
                  <a:solidFill>
                    <a:srgbClr val="000000"/>
                  </a:solidFill>
                </a:uFill>
                <a:latin typeface="Arial Black" panose="020B0A04020102020204" pitchFamily="34" charset="0"/>
                <a:cs typeface="Arial"/>
              </a:rPr>
              <a:t>Tellie </a:t>
            </a:r>
            <a:r>
              <a:rPr sz="1050" b="1" u="sng" spc="-60" dirty="0">
                <a:uFill>
                  <a:solidFill>
                    <a:srgbClr val="000000"/>
                  </a:solidFill>
                </a:uFill>
                <a:latin typeface="Arial Black" panose="020B0A04020102020204" pitchFamily="34" charset="0"/>
                <a:cs typeface="Arial"/>
              </a:rPr>
              <a:t>Amante</a:t>
            </a:r>
            <a:r>
              <a:rPr sz="1050" b="1" spc="-60" dirty="0">
                <a:latin typeface="Arial Black" panose="020B0A04020102020204" pitchFamily="34" charset="0"/>
                <a:cs typeface="Arial"/>
              </a:rPr>
              <a:t> </a:t>
            </a:r>
            <a:r>
              <a:rPr sz="1050" b="1" spc="-70" dirty="0">
                <a:latin typeface="Arial Black" panose="020B0A04020102020204" pitchFamily="34" charset="0"/>
                <a:cs typeface="Arial"/>
              </a:rPr>
              <a:t>"The glory </a:t>
            </a:r>
            <a:r>
              <a:rPr sz="1050" b="1" spc="-45" dirty="0">
                <a:latin typeface="Arial Black" panose="020B0A04020102020204" pitchFamily="34" charset="0"/>
                <a:cs typeface="Arial"/>
              </a:rPr>
              <a:t>of </a:t>
            </a:r>
            <a:r>
              <a:rPr sz="1050" b="1" spc="-85" dirty="0">
                <a:latin typeface="Arial Black" panose="020B0A04020102020204" pitchFamily="34" charset="0"/>
                <a:cs typeface="Arial"/>
              </a:rPr>
              <a:t>young </a:t>
            </a:r>
            <a:r>
              <a:rPr sz="1050" b="1" spc="-65" dirty="0">
                <a:latin typeface="Arial Black" panose="020B0A04020102020204" pitchFamily="34" charset="0"/>
                <a:cs typeface="Arial"/>
              </a:rPr>
              <a:t>men </a:t>
            </a:r>
            <a:r>
              <a:rPr sz="1050" b="1" spc="-90" dirty="0">
                <a:latin typeface="Arial Black" panose="020B0A04020102020204" pitchFamily="34" charset="0"/>
                <a:cs typeface="Arial"/>
              </a:rPr>
              <a:t>is </a:t>
            </a:r>
            <a:r>
              <a:rPr sz="1050" b="1" spc="-35" dirty="0">
                <a:latin typeface="Arial Black" panose="020B0A04020102020204" pitchFamily="34" charset="0"/>
                <a:cs typeface="Arial"/>
              </a:rPr>
              <a:t>their </a:t>
            </a:r>
            <a:r>
              <a:rPr sz="1050" b="1" spc="-60" dirty="0">
                <a:latin typeface="Arial Black" panose="020B0A04020102020204" pitchFamily="34" charset="0"/>
                <a:cs typeface="Arial"/>
              </a:rPr>
              <a:t>strength; </a:t>
            </a:r>
            <a:r>
              <a:rPr sz="1050" b="1" spc="-65" dirty="0">
                <a:latin typeface="Arial Black" panose="020B0A04020102020204" pitchFamily="34" charset="0"/>
                <a:cs typeface="Arial"/>
              </a:rPr>
              <a:t>and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beauty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old </a:t>
            </a:r>
            <a:r>
              <a:rPr sz="1050" b="1" spc="-65" dirty="0">
                <a:latin typeface="Arial Black" panose="020B0A04020102020204" pitchFamily="34" charset="0"/>
                <a:cs typeface="Arial"/>
              </a:rPr>
              <a:t>men </a:t>
            </a:r>
            <a:r>
              <a:rPr sz="1050" b="1" spc="-90" dirty="0">
                <a:latin typeface="Arial Black" panose="020B0A04020102020204" pitchFamily="34" charset="0"/>
                <a:cs typeface="Arial"/>
              </a:rPr>
              <a:t>is </a:t>
            </a:r>
            <a:r>
              <a:rPr sz="1050" b="1" spc="-40" dirty="0">
                <a:latin typeface="Arial Black" panose="020B0A04020102020204" pitchFamily="34" charset="0"/>
                <a:cs typeface="Arial"/>
              </a:rPr>
              <a:t>the </a:t>
            </a:r>
            <a:r>
              <a:rPr sz="1050" b="1" spc="-75" dirty="0">
                <a:latin typeface="Arial Black" panose="020B0A04020102020204" pitchFamily="34" charset="0"/>
                <a:cs typeface="Arial"/>
              </a:rPr>
              <a:t>gray </a:t>
            </a:r>
            <a:r>
              <a:rPr sz="1050" b="1" spc="-50" dirty="0">
                <a:latin typeface="Arial Black" panose="020B0A04020102020204" pitchFamily="34" charset="0"/>
                <a:cs typeface="Arial"/>
              </a:rPr>
              <a:t>head." </a:t>
            </a:r>
            <a:r>
              <a:rPr sz="1050" b="1" spc="-60" dirty="0">
                <a:latin typeface="Arial Black" panose="020B0A04020102020204" pitchFamily="34" charset="0"/>
                <a:cs typeface="Arial"/>
              </a:rPr>
              <a:t>-Prov. </a:t>
            </a:r>
            <a:r>
              <a:rPr sz="1050" b="1" spc="-50" dirty="0">
                <a:latin typeface="Arial Black" panose="020B0A04020102020204" pitchFamily="34" charset="0"/>
                <a:cs typeface="Arial"/>
              </a:rPr>
              <a:t>20::29 </a:t>
            </a:r>
            <a:r>
              <a:rPr sz="1050" b="1" spc="-15" dirty="0">
                <a:latin typeface="Arial Black" panose="020B0A04020102020204" pitchFamily="34" charset="0"/>
                <a:cs typeface="Arial"/>
              </a:rPr>
              <a:t>I  </a:t>
            </a:r>
            <a:r>
              <a:rPr sz="1050" b="1" spc="-110" dirty="0">
                <a:latin typeface="Arial Black" panose="020B0A04020102020204" pitchFamily="34" charset="0"/>
                <a:cs typeface="Arial"/>
              </a:rPr>
              <a:t>guess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includes </a:t>
            </a:r>
            <a:r>
              <a:rPr sz="1050" b="1" spc="-35" dirty="0">
                <a:latin typeface="Arial Black" panose="020B0A04020102020204" pitchFamily="34" charset="0"/>
                <a:cs typeface="Arial"/>
              </a:rPr>
              <a:t>the </a:t>
            </a:r>
            <a:r>
              <a:rPr sz="1050" b="1" spc="-75" dirty="0">
                <a:latin typeface="Arial Black" panose="020B0A04020102020204" pitchFamily="34" charset="0"/>
                <a:cs typeface="Arial"/>
              </a:rPr>
              <a:t>mustache </a:t>
            </a:r>
            <a:r>
              <a:rPr sz="1050" b="1" spc="-60" dirty="0">
                <a:latin typeface="Arial Black" panose="020B0A04020102020204" pitchFamily="34" charset="0"/>
                <a:cs typeface="Arial"/>
              </a:rPr>
              <a:t>and </a:t>
            </a:r>
            <a:r>
              <a:rPr sz="1050" b="1" spc="-35" dirty="0">
                <a:latin typeface="Arial Black" panose="020B0A04020102020204" pitchFamily="34" charset="0"/>
                <a:cs typeface="Arial"/>
              </a:rPr>
              <a:t>the </a:t>
            </a:r>
            <a:r>
              <a:rPr sz="1050" b="1" spc="-60" dirty="0">
                <a:latin typeface="Arial Black" panose="020B0A04020102020204" pitchFamily="34" charset="0"/>
                <a:cs typeface="Arial"/>
              </a:rPr>
              <a:t>eye </a:t>
            </a:r>
            <a:r>
              <a:rPr sz="1050" b="1" spc="-45" dirty="0">
                <a:latin typeface="Arial Black" panose="020B0A04020102020204" pitchFamily="34" charset="0"/>
                <a:cs typeface="Arial"/>
              </a:rPr>
              <a:t>brow. </a:t>
            </a:r>
            <a:r>
              <a:rPr sz="1050" b="1" u="sng" spc="-80" dirty="0">
                <a:uFill>
                  <a:solidFill>
                    <a:srgbClr val="000000"/>
                  </a:solidFill>
                </a:uFill>
                <a:latin typeface="Arial Black" panose="020B0A04020102020204" pitchFamily="34" charset="0"/>
                <a:cs typeface="Arial"/>
              </a:rPr>
              <a:t>Betsy </a:t>
            </a:r>
            <a:r>
              <a:rPr sz="1050" b="1" u="sng" spc="-60" dirty="0">
                <a:uFill>
                  <a:solidFill>
                    <a:srgbClr val="000000"/>
                  </a:solidFill>
                </a:uFill>
                <a:latin typeface="Arial Black" panose="020B0A04020102020204" pitchFamily="34" charset="0"/>
                <a:cs typeface="Arial"/>
              </a:rPr>
              <a:t>de </a:t>
            </a:r>
            <a:r>
              <a:rPr sz="1050" b="1" u="sng" spc="-50" dirty="0">
                <a:uFill>
                  <a:solidFill>
                    <a:srgbClr val="000000"/>
                  </a:solidFill>
                </a:uFill>
                <a:latin typeface="Arial Black" panose="020B0A04020102020204" pitchFamily="34" charset="0"/>
                <a:cs typeface="Arial"/>
              </a:rPr>
              <a:t>la </a:t>
            </a:r>
            <a:r>
              <a:rPr sz="1050" b="1" u="sng" spc="-65" dirty="0">
                <a:uFill>
                  <a:solidFill>
                    <a:srgbClr val="000000"/>
                  </a:solidFill>
                </a:uFill>
                <a:latin typeface="Arial Black" panose="020B0A04020102020204" pitchFamily="34" charset="0"/>
                <a:cs typeface="Arial"/>
              </a:rPr>
              <a:t>Fuente</a:t>
            </a:r>
            <a:r>
              <a:rPr sz="1050" b="1" spc="-65" dirty="0">
                <a:latin typeface="Arial Black" panose="020B0A04020102020204" pitchFamily="34" charset="0"/>
                <a:cs typeface="Arial"/>
              </a:rPr>
              <a:t> </a:t>
            </a:r>
            <a:r>
              <a:rPr sz="1050" b="1" spc="-70" dirty="0">
                <a:latin typeface="Arial Black" panose="020B0A04020102020204" pitchFamily="34" charset="0"/>
                <a:cs typeface="Arial"/>
              </a:rPr>
              <a:t>Handsome! </a:t>
            </a:r>
            <a:r>
              <a:rPr sz="1050" b="1" spc="-90" dirty="0">
                <a:latin typeface="Arial Black" panose="020B0A04020102020204" pitchFamily="34" charset="0"/>
                <a:cs typeface="Arial"/>
              </a:rPr>
              <a:t>God bless </a:t>
            </a:r>
            <a:r>
              <a:rPr sz="1050" b="1" spc="-60" dirty="0">
                <a:latin typeface="Arial Black" panose="020B0A04020102020204" pitchFamily="34" charset="0"/>
                <a:cs typeface="Arial"/>
              </a:rPr>
              <a:t>you! </a:t>
            </a:r>
            <a:r>
              <a:rPr sz="1050" b="1" spc="-90" dirty="0">
                <a:latin typeface="Arial Black" panose="020B0A04020102020204" pitchFamily="34" charset="0"/>
                <a:cs typeface="Arial"/>
              </a:rPr>
              <a:t>Hugs!</a:t>
            </a:r>
            <a:r>
              <a:rPr lang="en-PH" sz="1050" b="1" spc="-90" dirty="0">
                <a:latin typeface="Arial Black" panose="020B0A04020102020204" pitchFamily="34" charset="0"/>
                <a:cs typeface="Arial"/>
              </a:rPr>
              <a:t> </a:t>
            </a:r>
            <a:r>
              <a:rPr sz="1050" b="1" spc="-90" dirty="0">
                <a:latin typeface="Arial Black" panose="020B0A04020102020204" pitchFamily="34" charset="0"/>
                <a:cs typeface="Arial"/>
              </a:rPr>
              <a:t>Love </a:t>
            </a:r>
            <a:r>
              <a:rPr sz="1050" b="1" spc="-75" dirty="0">
                <a:latin typeface="Arial Black" panose="020B0A04020102020204" pitchFamily="34" charset="0"/>
                <a:cs typeface="Arial"/>
              </a:rPr>
              <a:t>you much,  </a:t>
            </a:r>
            <a:r>
              <a:rPr sz="1050" b="1" spc="-45" dirty="0">
                <a:latin typeface="Arial Black" panose="020B0A04020102020204" pitchFamily="34" charset="0"/>
                <a:cs typeface="Arial"/>
              </a:rPr>
              <a:t>Tito! </a:t>
            </a:r>
            <a:r>
              <a:rPr sz="1050" b="1" u="sng" spc="-60" dirty="0">
                <a:uFill>
                  <a:solidFill>
                    <a:srgbClr val="000000"/>
                  </a:solidFill>
                </a:uFill>
                <a:latin typeface="Arial Black" panose="020B0A04020102020204" pitchFamily="34" charset="0"/>
                <a:cs typeface="Arial"/>
              </a:rPr>
              <a:t>Beatriz </a:t>
            </a:r>
            <a:r>
              <a:rPr sz="1050" b="1" u="sng" spc="-15" dirty="0">
                <a:uFill>
                  <a:solidFill>
                    <a:srgbClr val="000000"/>
                  </a:solidFill>
                </a:uFill>
                <a:latin typeface="Arial Black" panose="020B0A04020102020204" pitchFamily="34" charset="0"/>
                <a:cs typeface="Arial"/>
              </a:rPr>
              <a:t>Mete,</a:t>
            </a:r>
            <a:r>
              <a:rPr sz="1050" b="1" spc="-15" dirty="0">
                <a:latin typeface="Arial Black" panose="020B0A04020102020204" pitchFamily="34" charset="0"/>
                <a:cs typeface="Arial"/>
              </a:rPr>
              <a:t> </a:t>
            </a:r>
            <a:r>
              <a:rPr sz="1050" b="1" spc="-75" dirty="0">
                <a:latin typeface="Arial Black" panose="020B0A04020102020204" pitchFamily="34" charset="0"/>
                <a:cs typeface="Arial"/>
              </a:rPr>
              <a:t>you </a:t>
            </a:r>
            <a:r>
              <a:rPr sz="1050" b="1" spc="-65" dirty="0">
                <a:latin typeface="Arial Black" panose="020B0A04020102020204" pitchFamily="34" charset="0"/>
                <a:cs typeface="Arial"/>
              </a:rPr>
              <a:t>have </a:t>
            </a:r>
            <a:r>
              <a:rPr sz="1050" b="1" spc="-105" dirty="0">
                <a:latin typeface="Arial Black" panose="020B0A04020102020204" pitchFamily="34" charset="0"/>
                <a:cs typeface="Arial"/>
              </a:rPr>
              <a:t>such </a:t>
            </a:r>
            <a:r>
              <a:rPr sz="1050" b="1" spc="-60" dirty="0">
                <a:latin typeface="Arial Black" panose="020B0A04020102020204" pitchFamily="34" charset="0"/>
                <a:cs typeface="Arial"/>
              </a:rPr>
              <a:t>a </a:t>
            </a:r>
            <a:r>
              <a:rPr sz="1050" b="1" spc="-80" dirty="0">
                <a:latin typeface="Arial Black" panose="020B0A04020102020204" pitchFamily="34" charset="0"/>
                <a:cs typeface="Arial"/>
              </a:rPr>
              <a:t>big </a:t>
            </a:r>
            <a:r>
              <a:rPr sz="1050" b="1" spc="-40" dirty="0">
                <a:latin typeface="Arial Black" panose="020B0A04020102020204" pitchFamily="34" charset="0"/>
                <a:cs typeface="Arial"/>
              </a:rPr>
              <a:t>heart </a:t>
            </a:r>
            <a:r>
              <a:rPr sz="1050" b="1" spc="-65" dirty="0">
                <a:latin typeface="Arial Black" panose="020B0A04020102020204" pitchFamily="34" charset="0"/>
                <a:cs typeface="Arial"/>
              </a:rPr>
              <a:t>and always </a:t>
            </a:r>
            <a:r>
              <a:rPr sz="1050" b="1" spc="-45" dirty="0">
                <a:latin typeface="Arial Black" panose="020B0A04020102020204" pitchFamily="34" charset="0"/>
                <a:cs typeface="Arial"/>
              </a:rPr>
              <a:t>think of </a:t>
            </a:r>
            <a:r>
              <a:rPr sz="1050" b="1" spc="-55" dirty="0">
                <a:latin typeface="Arial Black" panose="020B0A04020102020204" pitchFamily="34" charset="0"/>
                <a:cs typeface="Arial"/>
              </a:rPr>
              <a:t>others, </a:t>
            </a:r>
            <a:r>
              <a:rPr sz="1050" b="1" spc="-40" dirty="0">
                <a:latin typeface="Arial Black" panose="020B0A04020102020204" pitchFamily="34" charset="0"/>
                <a:cs typeface="Arial"/>
              </a:rPr>
              <a:t>take </a:t>
            </a:r>
            <a:r>
              <a:rPr sz="1050" b="1" spc="-70" dirty="0">
                <a:latin typeface="Arial Black" panose="020B0A04020102020204" pitchFamily="34" charset="0"/>
                <a:cs typeface="Arial"/>
              </a:rPr>
              <a:t>care </a:t>
            </a:r>
            <a:r>
              <a:rPr sz="1050" b="1" spc="-45" dirty="0">
                <a:latin typeface="Arial Black" panose="020B0A04020102020204" pitchFamily="34" charset="0"/>
                <a:cs typeface="Arial"/>
              </a:rPr>
              <a:t>of </a:t>
            </a:r>
            <a:r>
              <a:rPr lang="en-PH" sz="1050" b="1" spc="-45" dirty="0">
                <a:latin typeface="Arial Black" panose="020B0A04020102020204" pitchFamily="34" charset="0"/>
                <a:cs typeface="Arial"/>
              </a:rPr>
              <a:t> </a:t>
            </a:r>
            <a:r>
              <a:rPr sz="1050" b="1" spc="-60" dirty="0">
                <a:latin typeface="Arial Black" panose="020B0A04020102020204" pitchFamily="34" charset="0"/>
                <a:cs typeface="Arial"/>
              </a:rPr>
              <a:t>yourself </a:t>
            </a:r>
            <a:r>
              <a:rPr sz="1050" b="1" spc="-45" dirty="0">
                <a:latin typeface="Arial Black" panose="020B0A04020102020204" pitchFamily="34" charset="0"/>
                <a:cs typeface="Arial"/>
              </a:rPr>
              <a:t>too</a:t>
            </a:r>
            <a:r>
              <a:rPr sz="1050" b="1" spc="-15" dirty="0">
                <a:latin typeface="Arial Black" panose="020B0A04020102020204" pitchFamily="34" charset="0"/>
                <a:cs typeface="Arial"/>
              </a:rPr>
              <a:t> </a:t>
            </a:r>
            <a:r>
              <a:rPr sz="1050" b="1" spc="-55" dirty="0">
                <a:latin typeface="Arial Black" panose="020B0A04020102020204" pitchFamily="34" charset="0"/>
                <a:cs typeface="Arial"/>
              </a:rPr>
              <a:t>dad.</a:t>
            </a:r>
            <a:endParaRPr sz="1050" dirty="0">
              <a:latin typeface="Arial Black" panose="020B0A04020102020204" pitchFamily="34" charset="0"/>
              <a:cs typeface="Arial"/>
            </a:endParaRPr>
          </a:p>
          <a:p>
            <a:pPr marL="12700" marR="4624070">
              <a:lnSpc>
                <a:spcPct val="102200"/>
              </a:lnSpc>
            </a:pPr>
            <a:r>
              <a:rPr sz="1050" b="1" u="sng" spc="-75" dirty="0">
                <a:uFill>
                  <a:solidFill>
                    <a:srgbClr val="000000"/>
                  </a:solidFill>
                </a:uFill>
                <a:latin typeface="Arial Black" panose="020B0A04020102020204" pitchFamily="34" charset="0"/>
                <a:cs typeface="Arial"/>
              </a:rPr>
              <a:t>Nico Bauer</a:t>
            </a:r>
            <a:r>
              <a:rPr sz="1050" b="1" spc="-75" dirty="0">
                <a:latin typeface="Arial Black" panose="020B0A04020102020204" pitchFamily="34" charset="0"/>
                <a:cs typeface="Arial"/>
              </a:rPr>
              <a:t> </a:t>
            </a:r>
            <a:r>
              <a:rPr sz="1050" b="1" spc="-85" dirty="0">
                <a:latin typeface="Arial Black" panose="020B0A04020102020204" pitchFamily="34" charset="0"/>
                <a:cs typeface="Arial"/>
              </a:rPr>
              <a:t>Lookin </a:t>
            </a:r>
            <a:r>
              <a:rPr sz="1050" b="1" spc="-45" dirty="0">
                <a:latin typeface="Arial Black" panose="020B0A04020102020204" pitchFamily="34" charset="0"/>
                <a:cs typeface="Arial"/>
              </a:rPr>
              <a:t>fly </a:t>
            </a:r>
            <a:r>
              <a:rPr sz="1050" b="1" spc="-70" dirty="0">
                <a:latin typeface="Arial Black" panose="020B0A04020102020204" pitchFamily="34" charset="0"/>
                <a:cs typeface="Arial"/>
              </a:rPr>
              <a:t>umpa  </a:t>
            </a:r>
            <a:r>
              <a:rPr sz="1050" b="1" spc="-75" dirty="0">
                <a:latin typeface="Arial Black" panose="020B0A04020102020204" pitchFamily="34" charset="0"/>
                <a:cs typeface="Arial"/>
              </a:rPr>
              <a:t>Frank </a:t>
            </a:r>
            <a:r>
              <a:rPr sz="1050" b="1" spc="-70" dirty="0">
                <a:latin typeface="Arial Black" panose="020B0A04020102020204" pitchFamily="34" charset="0"/>
                <a:cs typeface="Arial"/>
              </a:rPr>
              <a:t>Gorrez</a:t>
            </a:r>
            <a:r>
              <a:rPr lang="en-PH" sz="1050" b="1" spc="-70" dirty="0">
                <a:latin typeface="Arial Black" panose="020B0A04020102020204" pitchFamily="34" charset="0"/>
                <a:cs typeface="Arial"/>
              </a:rPr>
              <a:t>. </a:t>
            </a:r>
            <a:r>
              <a:rPr sz="1050" b="1" spc="-90" dirty="0">
                <a:latin typeface="Arial Black" panose="020B0A04020102020204" pitchFamily="34" charset="0"/>
                <a:cs typeface="Arial"/>
              </a:rPr>
              <a:t>Love </a:t>
            </a:r>
            <a:r>
              <a:rPr sz="1050" b="1" spc="-75" dirty="0">
                <a:latin typeface="Arial Black" panose="020B0A04020102020204" pitchFamily="34" charset="0"/>
                <a:cs typeface="Arial"/>
              </a:rPr>
              <a:t>you</a:t>
            </a:r>
            <a:r>
              <a:rPr sz="1050" b="1" spc="-5" dirty="0">
                <a:latin typeface="Arial Black" panose="020B0A04020102020204" pitchFamily="34" charset="0"/>
                <a:cs typeface="Arial"/>
              </a:rPr>
              <a:t> </a:t>
            </a:r>
            <a:r>
              <a:rPr sz="1050" b="1" spc="-65" dirty="0">
                <a:latin typeface="Arial Black" panose="020B0A04020102020204" pitchFamily="34" charset="0"/>
                <a:cs typeface="Arial"/>
              </a:rPr>
              <a:t>Nico.</a:t>
            </a:r>
            <a:endParaRPr lang="en-PH" sz="1050" b="1" spc="-65" dirty="0">
              <a:latin typeface="Arial Black" panose="020B0A04020102020204" pitchFamily="34" charset="0"/>
              <a:cs typeface="Arial"/>
            </a:endParaRPr>
          </a:p>
          <a:p>
            <a:pPr marL="12700" marR="4624070">
              <a:lnSpc>
                <a:spcPct val="102200"/>
              </a:lnSpc>
            </a:pPr>
            <a:r>
              <a:rPr lang="en-PH" sz="1050" b="1" spc="-65" dirty="0">
                <a:latin typeface="Arial Black" panose="020B0A04020102020204" pitchFamily="34" charset="0"/>
                <a:cs typeface="Arial"/>
              </a:rPr>
              <a:t>----------------------------------------------------------</a:t>
            </a:r>
            <a:endParaRPr sz="1050" dirty="0">
              <a:latin typeface="Arial Black" panose="020B0A04020102020204" pitchFamily="34" charset="0"/>
              <a:cs typeface="Arial"/>
            </a:endParaRPr>
          </a:p>
          <a:p>
            <a:pPr marL="12700">
              <a:lnSpc>
                <a:spcPct val="100000"/>
              </a:lnSpc>
              <a:spcBef>
                <a:spcPts val="10"/>
              </a:spcBef>
            </a:pPr>
            <a:r>
              <a:rPr sz="1050" b="1" u="sng" spc="-40" dirty="0">
                <a:uFill>
                  <a:solidFill>
                    <a:srgbClr val="000000"/>
                  </a:solidFill>
                </a:uFill>
                <a:latin typeface="Arial Black" panose="020B0A04020102020204" pitchFamily="34" charset="0"/>
                <a:cs typeface="Arial"/>
              </a:rPr>
              <a:t>Marilyn </a:t>
            </a:r>
            <a:r>
              <a:rPr sz="1050" b="1" u="sng" spc="-95" dirty="0">
                <a:uFill>
                  <a:solidFill>
                    <a:srgbClr val="000000"/>
                  </a:solidFill>
                </a:uFill>
                <a:latin typeface="Arial Black" panose="020B0A04020102020204" pitchFamily="34" charset="0"/>
                <a:cs typeface="Arial"/>
              </a:rPr>
              <a:t>Chan</a:t>
            </a:r>
            <a:r>
              <a:rPr sz="1050" b="1" spc="-95" dirty="0">
                <a:latin typeface="Arial Black" panose="020B0A04020102020204" pitchFamily="34" charset="0"/>
                <a:cs typeface="Arial"/>
              </a:rPr>
              <a:t> </a:t>
            </a:r>
            <a:r>
              <a:rPr sz="1050" b="1" spc="-65" dirty="0">
                <a:latin typeface="Arial Black" panose="020B0A04020102020204" pitchFamily="34" charset="0"/>
                <a:cs typeface="Arial"/>
              </a:rPr>
              <a:t>(Cambodia) </a:t>
            </a:r>
            <a:r>
              <a:rPr sz="1050" b="1" spc="-75" dirty="0">
                <a:latin typeface="Arial Black" panose="020B0A04020102020204" pitchFamily="34" charset="0"/>
                <a:cs typeface="Arial"/>
              </a:rPr>
              <a:t>Happy </a:t>
            </a:r>
            <a:r>
              <a:rPr sz="1050" b="1" spc="-50" dirty="0">
                <a:latin typeface="Arial Black" panose="020B0A04020102020204" pitchFamily="34" charset="0"/>
                <a:cs typeface="Arial"/>
              </a:rPr>
              <a:t>New</a:t>
            </a:r>
            <a:r>
              <a:rPr sz="1050" b="1" spc="25" dirty="0">
                <a:latin typeface="Arial Black" panose="020B0A04020102020204" pitchFamily="34" charset="0"/>
                <a:cs typeface="Arial"/>
              </a:rPr>
              <a:t> </a:t>
            </a:r>
            <a:r>
              <a:rPr sz="1050" b="1" spc="-55" dirty="0">
                <a:latin typeface="Arial Black" panose="020B0A04020102020204" pitchFamily="34" charset="0"/>
                <a:cs typeface="Arial"/>
              </a:rPr>
              <a:t>Year!</a:t>
            </a:r>
            <a:endParaRPr sz="1050" dirty="0">
              <a:latin typeface="Arial Black" panose="020B0A04020102020204" pitchFamily="34" charset="0"/>
              <a:cs typeface="Times New Roman"/>
            </a:endParaRPr>
          </a:p>
          <a:p>
            <a:pPr marL="12700" marR="1156970">
              <a:lnSpc>
                <a:spcPct val="102400"/>
              </a:lnSpc>
            </a:pPr>
            <a:r>
              <a:rPr sz="1050" b="1" u="sng" spc="-65" dirty="0">
                <a:uFill>
                  <a:solidFill>
                    <a:srgbClr val="000000"/>
                  </a:solidFill>
                </a:uFill>
                <a:latin typeface="Arial Black" panose="020B0A04020102020204" pitchFamily="34" charset="0"/>
                <a:cs typeface="Arial"/>
              </a:rPr>
              <a:t>Jennifer </a:t>
            </a:r>
            <a:r>
              <a:rPr sz="1050" b="1" u="sng" spc="-55" dirty="0">
                <a:uFill>
                  <a:solidFill>
                    <a:srgbClr val="000000"/>
                  </a:solidFill>
                </a:uFill>
                <a:latin typeface="Arial Black" panose="020B0A04020102020204" pitchFamily="34" charset="0"/>
                <a:cs typeface="Arial"/>
              </a:rPr>
              <a:t>Mendoza </a:t>
            </a:r>
            <a:r>
              <a:rPr sz="1050" b="1" spc="-75" dirty="0">
                <a:latin typeface="Arial Black" panose="020B0A04020102020204" pitchFamily="34" charset="0"/>
                <a:cs typeface="Arial"/>
              </a:rPr>
              <a:t>advance </a:t>
            </a:r>
            <a:r>
              <a:rPr sz="1050" b="1" spc="-70" dirty="0">
                <a:latin typeface="Arial Black" panose="020B0A04020102020204" pitchFamily="34" charset="0"/>
                <a:cs typeface="Arial"/>
              </a:rPr>
              <a:t>happy </a:t>
            </a:r>
            <a:r>
              <a:rPr sz="1050" b="1" spc="-50" dirty="0">
                <a:latin typeface="Arial Black" panose="020B0A04020102020204" pitchFamily="34" charset="0"/>
                <a:cs typeface="Arial"/>
              </a:rPr>
              <a:t>new </a:t>
            </a:r>
            <a:r>
              <a:rPr sz="1050" b="1" spc="-55" dirty="0">
                <a:latin typeface="Arial Black" panose="020B0A04020102020204" pitchFamily="34" charset="0"/>
                <a:cs typeface="Arial"/>
              </a:rPr>
              <a:t>year </a:t>
            </a:r>
            <a:r>
              <a:rPr sz="1050" b="1" spc="-80" dirty="0">
                <a:latin typeface="Arial Black" panose="020B0A04020102020204" pitchFamily="34" charset="0"/>
                <a:cs typeface="Arial"/>
              </a:rPr>
              <a:t>manong </a:t>
            </a:r>
            <a:r>
              <a:rPr sz="1050" b="1" spc="-40" dirty="0">
                <a:latin typeface="Arial Black" panose="020B0A04020102020204" pitchFamily="34" charset="0"/>
                <a:cs typeface="Arial"/>
              </a:rPr>
              <a:t>frank..father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shalom..we </a:t>
            </a:r>
            <a:r>
              <a:rPr sz="1050" b="1" spc="-85" dirty="0">
                <a:latin typeface="Arial Black" panose="020B0A04020102020204" pitchFamily="34" charset="0"/>
                <a:cs typeface="Arial"/>
              </a:rPr>
              <a:t>mis </a:t>
            </a:r>
            <a:r>
              <a:rPr sz="1050" b="1" spc="-70" dirty="0">
                <a:latin typeface="Arial Black" panose="020B0A04020102020204" pitchFamily="34" charset="0"/>
                <a:cs typeface="Arial"/>
              </a:rPr>
              <a:t>u </a:t>
            </a:r>
            <a:r>
              <a:rPr sz="1050" b="1" spc="-80" dirty="0">
                <a:latin typeface="Arial Black" panose="020B0A04020102020204" pitchFamily="34" charset="0"/>
                <a:cs typeface="Arial"/>
              </a:rPr>
              <a:t>manong </a:t>
            </a:r>
            <a:r>
              <a:rPr sz="1050" b="1" spc="-45" dirty="0">
                <a:latin typeface="Arial Black" panose="020B0A04020102020204" pitchFamily="34" charset="0"/>
                <a:cs typeface="Arial"/>
              </a:rPr>
              <a:t>frank.  </a:t>
            </a:r>
            <a:r>
              <a:rPr sz="1050" b="1" u="sng" spc="-70" dirty="0">
                <a:uFill>
                  <a:solidFill>
                    <a:srgbClr val="000000"/>
                  </a:solidFill>
                </a:uFill>
                <a:latin typeface="Arial Black" panose="020B0A04020102020204" pitchFamily="34" charset="0"/>
                <a:cs typeface="Arial"/>
              </a:rPr>
              <a:t>Belen </a:t>
            </a:r>
            <a:r>
              <a:rPr sz="1050" b="1" u="sng" spc="-85" dirty="0">
                <a:uFill>
                  <a:solidFill>
                    <a:srgbClr val="000000"/>
                  </a:solidFill>
                </a:uFill>
                <a:latin typeface="Arial Black" panose="020B0A04020102020204" pitchFamily="34" charset="0"/>
                <a:cs typeface="Arial"/>
              </a:rPr>
              <a:t>Carrasca Tobias </a:t>
            </a:r>
            <a:r>
              <a:rPr sz="1050" b="1" spc="-60" dirty="0">
                <a:latin typeface="Arial Black" panose="020B0A04020102020204" pitchFamily="34" charset="0"/>
                <a:cs typeface="Arial"/>
              </a:rPr>
              <a:t>You're </a:t>
            </a:r>
            <a:r>
              <a:rPr sz="1050" b="1" spc="-45" dirty="0">
                <a:latin typeface="Arial Black" panose="020B0A04020102020204" pitchFamily="34" charset="0"/>
                <a:cs typeface="Arial"/>
              </a:rPr>
              <a:t>like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Santa </a:t>
            </a:r>
            <a:r>
              <a:rPr sz="1050" b="1" spc="-100" dirty="0">
                <a:latin typeface="Arial Black" panose="020B0A04020102020204" pitchFamily="34" charset="0"/>
                <a:cs typeface="Arial"/>
              </a:rPr>
              <a:t>Claus </a:t>
            </a:r>
            <a:r>
              <a:rPr sz="1050" b="1" spc="-70" dirty="0">
                <a:latin typeface="Arial Black" panose="020B0A04020102020204" pitchFamily="34" charset="0"/>
                <a:cs typeface="Arial"/>
              </a:rPr>
              <a:t>uncle</a:t>
            </a:r>
            <a:r>
              <a:rPr sz="1050" b="1" dirty="0">
                <a:latin typeface="Arial Black" panose="020B0A04020102020204" pitchFamily="34" charset="0"/>
                <a:cs typeface="Arial"/>
              </a:rPr>
              <a:t> </a:t>
            </a:r>
            <a:r>
              <a:rPr sz="1050" b="1" spc="-45" dirty="0">
                <a:latin typeface="Arial Black" panose="020B0A04020102020204" pitchFamily="34" charset="0"/>
                <a:cs typeface="Arial"/>
              </a:rPr>
              <a:t>frank!</a:t>
            </a:r>
            <a:endParaRPr sz="1050" dirty="0">
              <a:latin typeface="Arial Black" panose="020B0A04020102020204" pitchFamily="34" charset="0"/>
              <a:cs typeface="Arial"/>
            </a:endParaRPr>
          </a:p>
          <a:p>
            <a:pPr marL="12700">
              <a:lnSpc>
                <a:spcPct val="100000"/>
              </a:lnSpc>
              <a:spcBef>
                <a:spcPts val="10"/>
              </a:spcBef>
            </a:pPr>
            <a:r>
              <a:rPr sz="1050" b="1" u="sng" spc="-40" dirty="0">
                <a:uFill>
                  <a:solidFill>
                    <a:srgbClr val="000000"/>
                  </a:solidFill>
                </a:uFill>
                <a:latin typeface="Arial Black" panose="020B0A04020102020204" pitchFamily="34" charset="0"/>
                <a:cs typeface="Arial"/>
              </a:rPr>
              <a:t>Marilyn </a:t>
            </a:r>
            <a:r>
              <a:rPr sz="1050" b="1" u="sng" spc="-95" dirty="0">
                <a:uFill>
                  <a:solidFill>
                    <a:srgbClr val="000000"/>
                  </a:solidFill>
                </a:uFill>
                <a:latin typeface="Arial Black" panose="020B0A04020102020204" pitchFamily="34" charset="0"/>
                <a:cs typeface="Arial"/>
              </a:rPr>
              <a:t>Chan</a:t>
            </a:r>
            <a:r>
              <a:rPr sz="1050" b="1" spc="-95" dirty="0">
                <a:latin typeface="Arial Black" panose="020B0A04020102020204" pitchFamily="34" charset="0"/>
                <a:cs typeface="Arial"/>
              </a:rPr>
              <a:t> </a:t>
            </a:r>
            <a:r>
              <a:rPr sz="1050" b="1" spc="-65" dirty="0">
                <a:latin typeface="Arial Black" panose="020B0A04020102020204" pitchFamily="34" charset="0"/>
                <a:cs typeface="Arial"/>
              </a:rPr>
              <a:t>Are </a:t>
            </a:r>
            <a:r>
              <a:rPr sz="1050" b="1" spc="-70" dirty="0">
                <a:latin typeface="Arial Black" panose="020B0A04020102020204" pitchFamily="34" charset="0"/>
                <a:cs typeface="Arial"/>
              </a:rPr>
              <a:t>you </a:t>
            </a:r>
            <a:r>
              <a:rPr sz="1050" b="1" spc="-55" dirty="0">
                <a:latin typeface="Arial Black" panose="020B0A04020102020204" pitchFamily="34" charset="0"/>
                <a:cs typeface="Arial"/>
              </a:rPr>
              <a:t>in </a:t>
            </a:r>
            <a:r>
              <a:rPr sz="1050" b="1" spc="-75" dirty="0">
                <a:latin typeface="Arial Black" panose="020B0A04020102020204" pitchFamily="34" charset="0"/>
                <a:cs typeface="Arial"/>
              </a:rPr>
              <a:t>Cambodia </a:t>
            </a:r>
            <a:r>
              <a:rPr sz="1050" b="1" spc="-50" dirty="0">
                <a:latin typeface="Arial Black" panose="020B0A04020102020204" pitchFamily="34" charset="0"/>
                <a:cs typeface="Arial"/>
              </a:rPr>
              <a:t>right </a:t>
            </a:r>
            <a:r>
              <a:rPr sz="1050" b="1" spc="-80" dirty="0">
                <a:latin typeface="Arial Black" panose="020B0A04020102020204" pitchFamily="34" charset="0"/>
                <a:cs typeface="Arial"/>
              </a:rPr>
              <a:t>now? </a:t>
            </a:r>
            <a:r>
              <a:rPr sz="1050" b="1" spc="-45" dirty="0">
                <a:latin typeface="Arial Black" panose="020B0A04020102020204" pitchFamily="34" charset="0"/>
                <a:cs typeface="Arial"/>
              </a:rPr>
              <a:t>We </a:t>
            </a:r>
            <a:r>
              <a:rPr sz="1050" b="1" spc="-100" dirty="0">
                <a:latin typeface="Arial Black" panose="020B0A04020102020204" pitchFamily="34" charset="0"/>
                <a:cs typeface="Arial"/>
              </a:rPr>
              <a:t>miss </a:t>
            </a:r>
            <a:r>
              <a:rPr sz="1050" b="1" spc="-70" dirty="0">
                <a:latin typeface="Arial Black" panose="020B0A04020102020204" pitchFamily="34" charset="0"/>
                <a:cs typeface="Arial"/>
              </a:rPr>
              <a:t>you </a:t>
            </a:r>
            <a:r>
              <a:rPr sz="1050" b="1" spc="-60" dirty="0">
                <a:latin typeface="Arial Black" panose="020B0A04020102020204" pitchFamily="34" charset="0"/>
                <a:cs typeface="Arial"/>
              </a:rPr>
              <a:t>very</a:t>
            </a:r>
            <a:r>
              <a:rPr sz="1050" b="1" spc="5" dirty="0">
                <a:latin typeface="Arial Black" panose="020B0A04020102020204" pitchFamily="34" charset="0"/>
                <a:cs typeface="Arial"/>
              </a:rPr>
              <a:t> </a:t>
            </a:r>
            <a:r>
              <a:rPr sz="1050" b="1" spc="-100" dirty="0">
                <a:latin typeface="Arial Black" panose="020B0A04020102020204" pitchFamily="34" charset="0"/>
                <a:cs typeface="Arial"/>
              </a:rPr>
              <a:t>much?</a:t>
            </a:r>
            <a:endParaRPr sz="1050" dirty="0">
              <a:latin typeface="Arial Black" panose="020B0A04020102020204" pitchFamily="34" charset="0"/>
              <a:cs typeface="Arial"/>
            </a:endParaRPr>
          </a:p>
          <a:p>
            <a:pPr marL="12700" marR="932180">
              <a:lnSpc>
                <a:spcPct val="102200"/>
              </a:lnSpc>
            </a:pPr>
            <a:r>
              <a:rPr sz="1050" b="1" u="sng" spc="-75" dirty="0">
                <a:uFill>
                  <a:solidFill>
                    <a:srgbClr val="000000"/>
                  </a:solidFill>
                </a:uFill>
                <a:latin typeface="Arial Black" panose="020B0A04020102020204" pitchFamily="34" charset="0"/>
                <a:cs typeface="Arial"/>
              </a:rPr>
              <a:t>Frank </a:t>
            </a:r>
            <a:r>
              <a:rPr sz="1050" b="1" u="sng" spc="-70" dirty="0">
                <a:uFill>
                  <a:solidFill>
                    <a:srgbClr val="000000"/>
                  </a:solidFill>
                </a:uFill>
                <a:latin typeface="Arial Black" panose="020B0A04020102020204" pitchFamily="34" charset="0"/>
                <a:cs typeface="Arial"/>
              </a:rPr>
              <a:t>Gorrez</a:t>
            </a:r>
            <a:r>
              <a:rPr sz="1050" b="1" spc="-70" dirty="0">
                <a:latin typeface="Arial Black" panose="020B0A04020102020204" pitchFamily="34" charset="0"/>
                <a:cs typeface="Arial"/>
              </a:rPr>
              <a:t> No </a:t>
            </a:r>
            <a:r>
              <a:rPr sz="1050" b="1" spc="-35" dirty="0">
                <a:latin typeface="Arial Black" panose="020B0A04020102020204" pitchFamily="34" charset="0"/>
                <a:cs typeface="Arial"/>
              </a:rPr>
              <a:t>Marilyn. </a:t>
            </a:r>
            <a:r>
              <a:rPr sz="1050" b="1" spc="-85" dirty="0">
                <a:latin typeface="Arial Black" panose="020B0A04020102020204" pitchFamily="34" charset="0"/>
                <a:cs typeface="Arial"/>
              </a:rPr>
              <a:t>These </a:t>
            </a:r>
            <a:r>
              <a:rPr sz="1050" b="1" spc="-45" dirty="0">
                <a:latin typeface="Arial Black" panose="020B0A04020102020204" pitchFamily="34" charset="0"/>
                <a:cs typeface="Arial"/>
              </a:rPr>
              <a:t>are </a:t>
            </a:r>
            <a:r>
              <a:rPr sz="1050" b="1" spc="-60" dirty="0">
                <a:latin typeface="Arial Black" panose="020B0A04020102020204" pitchFamily="34" charset="0"/>
                <a:cs typeface="Arial"/>
              </a:rPr>
              <a:t>old </a:t>
            </a:r>
            <a:r>
              <a:rPr sz="1050" b="1" spc="-65" dirty="0">
                <a:latin typeface="Arial Black" panose="020B0A04020102020204" pitchFamily="34" charset="0"/>
                <a:cs typeface="Arial"/>
              </a:rPr>
              <a:t>pictures </a:t>
            </a:r>
            <a:r>
              <a:rPr sz="1050" b="1" spc="-55" dirty="0">
                <a:latin typeface="Arial Black" panose="020B0A04020102020204" pitchFamily="34" charset="0"/>
                <a:cs typeface="Arial"/>
              </a:rPr>
              <a:t>when </a:t>
            </a:r>
            <a:r>
              <a:rPr sz="1050" b="1" spc="-15" dirty="0">
                <a:latin typeface="Arial Black" panose="020B0A04020102020204" pitchFamily="34" charset="0"/>
                <a:cs typeface="Arial"/>
              </a:rPr>
              <a:t>I </a:t>
            </a:r>
            <a:r>
              <a:rPr sz="1050" b="1" spc="-55" dirty="0">
                <a:latin typeface="Arial Black" panose="020B0A04020102020204" pitchFamily="34" charset="0"/>
                <a:cs typeface="Arial"/>
              </a:rPr>
              <a:t>visited </a:t>
            </a:r>
            <a:r>
              <a:rPr sz="1050" b="1" spc="-70" dirty="0">
                <a:latin typeface="Arial Black" panose="020B0A04020102020204" pitchFamily="34" charset="0"/>
                <a:cs typeface="Arial"/>
              </a:rPr>
              <a:t>you </a:t>
            </a:r>
            <a:r>
              <a:rPr sz="1050" b="1" spc="-20" dirty="0">
                <a:latin typeface="Arial Black" panose="020B0A04020102020204" pitchFamily="34" charset="0"/>
                <a:cs typeface="Arial"/>
              </a:rPr>
              <a:t>&amp; </a:t>
            </a:r>
            <a:r>
              <a:rPr sz="1050" b="1" spc="-90" dirty="0">
                <a:latin typeface="Arial Black" panose="020B0A04020102020204" pitchFamily="34" charset="0"/>
                <a:cs typeface="Arial"/>
              </a:rPr>
              <a:t>Joseph. </a:t>
            </a:r>
            <a:r>
              <a:rPr sz="1050" b="1" spc="-15" dirty="0">
                <a:latin typeface="Arial Black" panose="020B0A04020102020204" pitchFamily="34" charset="0"/>
                <a:cs typeface="Arial"/>
              </a:rPr>
              <a:t>I </a:t>
            </a:r>
            <a:r>
              <a:rPr sz="1050" b="1" spc="-85" dirty="0">
                <a:latin typeface="Arial Black" panose="020B0A04020102020204" pitchFamily="34" charset="0"/>
                <a:cs typeface="Arial"/>
              </a:rPr>
              <a:t>missed </a:t>
            </a:r>
            <a:r>
              <a:rPr sz="1050" b="1" spc="-50" dirty="0">
                <a:latin typeface="Arial Black" panose="020B0A04020102020204" pitchFamily="34" charset="0"/>
                <a:cs typeface="Arial"/>
              </a:rPr>
              <a:t>both </a:t>
            </a:r>
            <a:r>
              <a:rPr sz="1050" b="1" spc="-45" dirty="0">
                <a:latin typeface="Arial Black" panose="020B0A04020102020204" pitchFamily="34" charset="0"/>
                <a:cs typeface="Arial"/>
              </a:rPr>
              <a:t>of </a:t>
            </a:r>
            <a:r>
              <a:rPr sz="1050" b="1" spc="-70" dirty="0">
                <a:latin typeface="Arial Black" panose="020B0A04020102020204" pitchFamily="34" charset="0"/>
                <a:cs typeface="Arial"/>
              </a:rPr>
              <a:t>you</a:t>
            </a:r>
            <a:r>
              <a:rPr lang="en-PH" sz="1050" b="1" spc="-70" dirty="0">
                <a:latin typeface="Arial Black" panose="020B0A04020102020204" pitchFamily="34" charset="0"/>
                <a:cs typeface="Arial"/>
              </a:rPr>
              <a:t> </a:t>
            </a:r>
            <a:r>
              <a:rPr sz="1050" b="1" spc="-100" dirty="0">
                <a:latin typeface="Arial Black" panose="020B0A04020102020204" pitchFamily="34" charset="0"/>
                <a:cs typeface="Arial"/>
              </a:rPr>
              <a:t>as </a:t>
            </a:r>
            <a:r>
              <a:rPr sz="1050" b="1" spc="-35" dirty="0">
                <a:latin typeface="Arial Black" panose="020B0A04020102020204" pitchFamily="34" charset="0"/>
                <a:cs typeface="Arial"/>
              </a:rPr>
              <a:t>well.  </a:t>
            </a:r>
            <a:r>
              <a:rPr sz="1050" b="1" u="sng" spc="-40" dirty="0">
                <a:uFill>
                  <a:solidFill>
                    <a:srgbClr val="000000"/>
                  </a:solidFill>
                </a:uFill>
                <a:latin typeface="Arial Black" panose="020B0A04020102020204" pitchFamily="34" charset="0"/>
                <a:cs typeface="Arial"/>
              </a:rPr>
              <a:t>Marilyn </a:t>
            </a:r>
            <a:r>
              <a:rPr sz="1050" b="1" u="sng" spc="-95" dirty="0">
                <a:uFill>
                  <a:solidFill>
                    <a:srgbClr val="000000"/>
                  </a:solidFill>
                </a:uFill>
                <a:latin typeface="Arial Black" panose="020B0A04020102020204" pitchFamily="34" charset="0"/>
                <a:cs typeface="Arial"/>
              </a:rPr>
              <a:t>Chan</a:t>
            </a:r>
            <a:r>
              <a:rPr sz="1050" b="1" spc="-95" dirty="0">
                <a:latin typeface="Arial Black" panose="020B0A04020102020204" pitchFamily="34" charset="0"/>
                <a:cs typeface="Arial"/>
              </a:rPr>
              <a:t> </a:t>
            </a:r>
            <a:r>
              <a:rPr sz="1050" b="1" spc="-65" dirty="0">
                <a:latin typeface="Arial Black" panose="020B0A04020102020204" pitchFamily="34" charset="0"/>
                <a:cs typeface="Arial"/>
              </a:rPr>
              <a:t>Oh, </a:t>
            </a:r>
            <a:r>
              <a:rPr sz="1050" b="1" spc="-15" dirty="0">
                <a:latin typeface="Arial Black" panose="020B0A04020102020204" pitchFamily="34" charset="0"/>
                <a:cs typeface="Arial"/>
              </a:rPr>
              <a:t>I </a:t>
            </a:r>
            <a:r>
              <a:rPr sz="1050" b="1" spc="-55" dirty="0">
                <a:latin typeface="Arial Black" panose="020B0A04020102020204" pitchFamily="34" charset="0"/>
                <a:cs typeface="Arial"/>
              </a:rPr>
              <a:t>thought </a:t>
            </a:r>
            <a:r>
              <a:rPr sz="1050" b="1" spc="-25" dirty="0">
                <a:latin typeface="Arial Black" panose="020B0A04020102020204" pitchFamily="34" charset="0"/>
                <a:cs typeface="Arial"/>
              </a:rPr>
              <a:t>if </a:t>
            </a:r>
            <a:r>
              <a:rPr sz="1050" b="1" spc="-70" dirty="0">
                <a:latin typeface="Arial Black" panose="020B0A04020102020204" pitchFamily="34" charset="0"/>
                <a:cs typeface="Arial"/>
              </a:rPr>
              <a:t>you </a:t>
            </a:r>
            <a:r>
              <a:rPr sz="1050" b="1" spc="-45" dirty="0">
                <a:latin typeface="Arial Black" panose="020B0A04020102020204" pitchFamily="34" charset="0"/>
                <a:cs typeface="Arial"/>
              </a:rPr>
              <a:t>are </a:t>
            </a:r>
            <a:r>
              <a:rPr sz="1050" b="1" spc="-50" dirty="0">
                <a:latin typeface="Arial Black" panose="020B0A04020102020204" pitchFamily="34" charset="0"/>
                <a:cs typeface="Arial"/>
              </a:rPr>
              <a:t>here </a:t>
            </a:r>
            <a:r>
              <a:rPr sz="1050" b="1" spc="-105" dirty="0">
                <a:latin typeface="Arial Black" panose="020B0A04020102020204" pitchFamily="34" charset="0"/>
                <a:cs typeface="Arial"/>
              </a:rPr>
              <a:t>Joseph </a:t>
            </a:r>
            <a:r>
              <a:rPr sz="1050" b="1" spc="-85" dirty="0">
                <a:latin typeface="Arial Black" panose="020B0A04020102020204" pitchFamily="34" charset="0"/>
                <a:cs typeface="Arial"/>
              </a:rPr>
              <a:t>can </a:t>
            </a:r>
            <a:r>
              <a:rPr sz="1050" b="1" spc="-70" dirty="0">
                <a:latin typeface="Arial Black" panose="020B0A04020102020204" pitchFamily="34" charset="0"/>
                <a:cs typeface="Arial"/>
              </a:rPr>
              <a:t>bring you </a:t>
            </a:r>
            <a:r>
              <a:rPr sz="1050" b="1" spc="-65" dirty="0">
                <a:latin typeface="Arial Black" panose="020B0A04020102020204" pitchFamily="34" charset="0"/>
                <a:cs typeface="Arial"/>
              </a:rPr>
              <a:t>around </a:t>
            </a:r>
            <a:r>
              <a:rPr sz="1050" b="1" spc="-55" dirty="0">
                <a:latin typeface="Arial Black" panose="020B0A04020102020204" pitchFamily="34" charset="0"/>
                <a:cs typeface="Arial"/>
              </a:rPr>
              <a:t>in </a:t>
            </a:r>
            <a:r>
              <a:rPr sz="1050" b="1" spc="-85" dirty="0">
                <a:latin typeface="Arial Black" panose="020B0A04020102020204" pitchFamily="34" charset="0"/>
                <a:cs typeface="Arial"/>
              </a:rPr>
              <a:t>Siem</a:t>
            </a:r>
            <a:r>
              <a:rPr sz="1050" b="1" spc="5" dirty="0">
                <a:latin typeface="Arial Black" panose="020B0A04020102020204" pitchFamily="34" charset="0"/>
                <a:cs typeface="Arial"/>
              </a:rPr>
              <a:t> </a:t>
            </a:r>
            <a:r>
              <a:rPr sz="1050" b="1" spc="-80" dirty="0">
                <a:latin typeface="Arial Black" panose="020B0A04020102020204" pitchFamily="34" charset="0"/>
                <a:cs typeface="Arial"/>
              </a:rPr>
              <a:t>Reap</a:t>
            </a:r>
            <a:endParaRPr sz="1050" dirty="0">
              <a:latin typeface="Arial Black" panose="020B0A04020102020204" pitchFamily="34" charset="0"/>
              <a:cs typeface="Arial"/>
            </a:endParaRPr>
          </a:p>
          <a:p>
            <a:pPr marL="12700" marR="2032000">
              <a:lnSpc>
                <a:spcPts val="1100"/>
              </a:lnSpc>
              <a:spcBef>
                <a:spcPts val="35"/>
              </a:spcBef>
            </a:pPr>
            <a:r>
              <a:rPr sz="1050" b="1" u="sng" spc="-70" dirty="0">
                <a:uFill>
                  <a:solidFill>
                    <a:srgbClr val="000000"/>
                  </a:solidFill>
                </a:uFill>
                <a:latin typeface="Arial Black" panose="020B0A04020102020204" pitchFamily="34" charset="0"/>
                <a:cs typeface="Arial"/>
              </a:rPr>
              <a:t>Belen </a:t>
            </a:r>
            <a:r>
              <a:rPr sz="1050" b="1" u="sng" spc="-85" dirty="0">
                <a:uFill>
                  <a:solidFill>
                    <a:srgbClr val="000000"/>
                  </a:solidFill>
                </a:uFill>
                <a:latin typeface="Arial Black" panose="020B0A04020102020204" pitchFamily="34" charset="0"/>
                <a:cs typeface="Arial"/>
              </a:rPr>
              <a:t>Carrasca Tobias</a:t>
            </a:r>
            <a:r>
              <a:rPr sz="1050" b="1" spc="-85" dirty="0">
                <a:latin typeface="Arial Black" panose="020B0A04020102020204" pitchFamily="34" charset="0"/>
                <a:cs typeface="Arial"/>
              </a:rPr>
              <a:t> </a:t>
            </a:r>
            <a:r>
              <a:rPr sz="1050" b="1" spc="-55" dirty="0">
                <a:latin typeface="Arial Black" panose="020B0A04020102020204" pitchFamily="34" charset="0"/>
                <a:cs typeface="Arial"/>
              </a:rPr>
              <a:t>Hello </a:t>
            </a:r>
            <a:r>
              <a:rPr sz="1050" b="1" spc="-70" dirty="0">
                <a:latin typeface="Arial Black" panose="020B0A04020102020204" pitchFamily="34" charset="0"/>
                <a:cs typeface="Arial"/>
              </a:rPr>
              <a:t>uncle </a:t>
            </a:r>
            <a:r>
              <a:rPr sz="1050" b="1" spc="-60" dirty="0">
                <a:latin typeface="Arial Black" panose="020B0A04020102020204" pitchFamily="34" charset="0"/>
                <a:cs typeface="Arial"/>
              </a:rPr>
              <a:t>Frank,I </a:t>
            </a:r>
            <a:r>
              <a:rPr sz="1050" b="1" spc="-70" dirty="0">
                <a:latin typeface="Arial Black" panose="020B0A04020102020204" pitchFamily="34" charset="0"/>
                <a:cs typeface="Arial"/>
              </a:rPr>
              <a:t>wish </a:t>
            </a:r>
            <a:r>
              <a:rPr sz="1050" b="1" spc="-30" dirty="0">
                <a:latin typeface="Arial Black" panose="020B0A04020102020204" pitchFamily="34" charset="0"/>
                <a:cs typeface="Arial"/>
              </a:rPr>
              <a:t>to </a:t>
            </a:r>
            <a:r>
              <a:rPr sz="1050" b="1" spc="-80" dirty="0">
                <a:latin typeface="Arial Black" panose="020B0A04020102020204" pitchFamily="34" charset="0"/>
                <a:cs typeface="Arial"/>
              </a:rPr>
              <a:t>see </a:t>
            </a:r>
            <a:r>
              <a:rPr sz="1050" b="1" spc="-70" dirty="0">
                <a:latin typeface="Arial Black" panose="020B0A04020102020204" pitchFamily="34" charset="0"/>
                <a:cs typeface="Arial"/>
              </a:rPr>
              <a:t>you again </a:t>
            </a:r>
            <a:r>
              <a:rPr sz="1050" b="1" spc="-45" dirty="0">
                <a:latin typeface="Arial Black" panose="020B0A04020102020204" pitchFamily="34" charset="0"/>
                <a:cs typeface="Arial"/>
              </a:rPr>
              <a:t>here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balabagan,,  </a:t>
            </a:r>
            <a:r>
              <a:rPr sz="1050" b="1" u="sng" spc="-75" dirty="0">
                <a:uFill>
                  <a:solidFill>
                    <a:srgbClr val="000000"/>
                  </a:solidFill>
                </a:uFill>
                <a:latin typeface="Arial Black" panose="020B0A04020102020204" pitchFamily="34" charset="0"/>
                <a:cs typeface="Arial"/>
              </a:rPr>
              <a:t>Frank </a:t>
            </a:r>
            <a:r>
              <a:rPr sz="1050" b="1" u="sng" spc="-70" dirty="0">
                <a:uFill>
                  <a:solidFill>
                    <a:srgbClr val="000000"/>
                  </a:solidFill>
                </a:uFill>
                <a:latin typeface="Arial Black" panose="020B0A04020102020204" pitchFamily="34" charset="0"/>
                <a:cs typeface="Arial"/>
              </a:rPr>
              <a:t>Gorrez</a:t>
            </a:r>
            <a:r>
              <a:rPr sz="1050" b="1" spc="-70" dirty="0">
                <a:latin typeface="Arial Black" panose="020B0A04020102020204" pitchFamily="34" charset="0"/>
                <a:cs typeface="Arial"/>
              </a:rPr>
              <a:t> </a:t>
            </a:r>
            <a:r>
              <a:rPr sz="1050" b="1" spc="-90" dirty="0">
                <a:latin typeface="Arial Black" panose="020B0A04020102020204" pitchFamily="34" charset="0"/>
                <a:cs typeface="Arial"/>
              </a:rPr>
              <a:t>God </a:t>
            </a:r>
            <a:r>
              <a:rPr sz="1050" b="1" spc="-55" dirty="0">
                <a:latin typeface="Arial Black" panose="020B0A04020102020204" pitchFamily="34" charset="0"/>
                <a:cs typeface="Arial"/>
              </a:rPr>
              <a:t>willing </a:t>
            </a:r>
            <a:r>
              <a:rPr sz="1050" b="1" spc="-20" dirty="0">
                <a:latin typeface="Arial Black" panose="020B0A04020102020204" pitchFamily="34" charset="0"/>
                <a:cs typeface="Arial"/>
              </a:rPr>
              <a:t>I'll </a:t>
            </a:r>
            <a:r>
              <a:rPr sz="1050" b="1" spc="-60" dirty="0">
                <a:latin typeface="Arial Black" panose="020B0A04020102020204" pitchFamily="34" charset="0"/>
                <a:cs typeface="Arial"/>
              </a:rPr>
              <a:t>be </a:t>
            </a:r>
            <a:r>
              <a:rPr sz="1050" b="1" spc="-85" dirty="0">
                <a:latin typeface="Arial Black" panose="020B0A04020102020204" pitchFamily="34" charset="0"/>
                <a:cs typeface="Arial"/>
              </a:rPr>
              <a:t>back </a:t>
            </a:r>
            <a:r>
              <a:rPr sz="1050" b="1" spc="-65" dirty="0">
                <a:latin typeface="Arial Black" panose="020B0A04020102020204" pitchFamily="34" charset="0"/>
                <a:cs typeface="Arial"/>
              </a:rPr>
              <a:t>one </a:t>
            </a:r>
            <a:r>
              <a:rPr sz="1050" b="1" spc="-60" dirty="0">
                <a:latin typeface="Arial Black" panose="020B0A04020102020204" pitchFamily="34" charset="0"/>
                <a:cs typeface="Arial"/>
              </a:rPr>
              <a:t>more </a:t>
            </a:r>
            <a:r>
              <a:rPr sz="1050" b="1" spc="-40" dirty="0">
                <a:latin typeface="Arial Black" panose="020B0A04020102020204" pitchFamily="34" charset="0"/>
                <a:cs typeface="Arial"/>
              </a:rPr>
              <a:t>time </a:t>
            </a:r>
            <a:r>
              <a:rPr sz="1050" b="1" spc="-35" dirty="0">
                <a:latin typeface="Arial Black" panose="020B0A04020102020204" pitchFamily="34" charset="0"/>
                <a:cs typeface="Arial"/>
              </a:rPr>
              <a:t>with </a:t>
            </a:r>
            <a:r>
              <a:rPr sz="1050" b="1" spc="-90" dirty="0">
                <a:latin typeface="Arial Black" panose="020B0A04020102020204" pitchFamily="34" charset="0"/>
                <a:cs typeface="Arial"/>
              </a:rPr>
              <a:t>HIS </a:t>
            </a:r>
            <a:r>
              <a:rPr sz="1050" b="1" spc="-85" dirty="0">
                <a:latin typeface="Arial Black" panose="020B0A04020102020204" pitchFamily="34" charset="0"/>
                <a:cs typeface="Arial"/>
              </a:rPr>
              <a:t>blessings. </a:t>
            </a:r>
            <a:r>
              <a:rPr sz="1050" b="1" spc="-75" dirty="0">
                <a:latin typeface="Arial Black" panose="020B0A04020102020204" pitchFamily="34" charset="0"/>
                <a:cs typeface="Arial"/>
              </a:rPr>
              <a:t>Pray </a:t>
            </a:r>
            <a:r>
              <a:rPr sz="1050" b="1" spc="-40" dirty="0">
                <a:latin typeface="Arial Black" panose="020B0A04020102020204" pitchFamily="34" charset="0"/>
                <a:cs typeface="Arial"/>
              </a:rPr>
              <a:t>for</a:t>
            </a:r>
            <a:r>
              <a:rPr sz="1050" b="1" spc="140" dirty="0">
                <a:latin typeface="Arial Black" panose="020B0A04020102020204" pitchFamily="34" charset="0"/>
                <a:cs typeface="Arial"/>
              </a:rPr>
              <a:t> </a:t>
            </a:r>
            <a:r>
              <a:rPr sz="1050" b="1" spc="-15" dirty="0">
                <a:latin typeface="Arial Black" panose="020B0A04020102020204" pitchFamily="34" charset="0"/>
                <a:cs typeface="Arial"/>
              </a:rPr>
              <a:t>it.</a:t>
            </a:r>
            <a:endParaRPr sz="1050" dirty="0">
              <a:latin typeface="Arial Black" panose="020B0A04020102020204" pitchFamily="34" charset="0"/>
              <a:cs typeface="Arial"/>
            </a:endParaRPr>
          </a:p>
        </p:txBody>
      </p:sp>
      <p:sp>
        <p:nvSpPr>
          <p:cNvPr id="4" name="object 4"/>
          <p:cNvSpPr/>
          <p:nvPr/>
        </p:nvSpPr>
        <p:spPr>
          <a:xfrm>
            <a:off x="159832" y="1669705"/>
            <a:ext cx="661669" cy="66167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4176" y="2431047"/>
            <a:ext cx="647065" cy="78405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1405" y="6516435"/>
            <a:ext cx="654685" cy="78405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81160" y="4800600"/>
            <a:ext cx="668655" cy="9144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3D62F7-61C4-4836-98AE-266CD5FC0BC0}"/>
              </a:ext>
            </a:extLst>
          </p:cNvPr>
          <p:cNvSpPr/>
          <p:nvPr/>
        </p:nvSpPr>
        <p:spPr>
          <a:xfrm>
            <a:off x="266700" y="19050"/>
            <a:ext cx="7239000" cy="10350269"/>
          </a:xfrm>
          <a:prstGeom prst="rect">
            <a:avLst/>
          </a:prstGeom>
        </p:spPr>
        <p:txBody>
          <a:bodyPr wrap="square">
            <a:spAutoFit/>
          </a:bodyPr>
          <a:lstStyle/>
          <a:p>
            <a:r>
              <a:rPr lang="en-GB" sz="1050" dirty="0">
                <a:latin typeface="Arial Black" panose="020B0A04020102020204" pitchFamily="34" charset="0"/>
              </a:rPr>
              <a:t>Aida Padua, </a:t>
            </a:r>
          </a:p>
          <a:p>
            <a:r>
              <a:rPr lang="en-GB" sz="1050" dirty="0">
                <a:latin typeface="Arial Black" panose="020B0A04020102020204" pitchFamily="34" charset="0"/>
              </a:rPr>
              <a:t>Cathay Pacific, Hong Kong. </a:t>
            </a:r>
          </a:p>
          <a:p>
            <a:endParaRPr lang="en-GB" sz="1050" dirty="0">
              <a:latin typeface="Arial Black" panose="020B0A04020102020204" pitchFamily="34" charset="0"/>
            </a:endParaRPr>
          </a:p>
          <a:p>
            <a:r>
              <a:rPr lang="en-GB" sz="1050" dirty="0">
                <a:latin typeface="Arial Black" panose="020B0A04020102020204" pitchFamily="34" charset="0"/>
              </a:rPr>
              <a:t>I recommend this Institute because of its advocacy to teach farming back to the youth..... the school is a multicultural diversity where students fr different cultural, and spiritual leanings come together to learn farming. Tito Frank, one of its consultants is a retired executive scientist from IRRI and is sharing his knowledge to help this Institute.</a:t>
            </a:r>
          </a:p>
          <a:p>
            <a:r>
              <a:rPr lang="en-GB" sz="1050" dirty="0">
                <a:latin typeface="Arial Black" panose="020B0A04020102020204" pitchFamily="34" charset="0"/>
              </a:rPr>
              <a:t>April 17</a:t>
            </a:r>
          </a:p>
          <a:p>
            <a:endParaRPr lang="en-GB" sz="1050" dirty="0">
              <a:latin typeface="Arial Black" panose="020B0A04020102020204" pitchFamily="34" charset="0"/>
            </a:endParaRPr>
          </a:p>
          <a:p>
            <a:pPr marL="12700">
              <a:lnSpc>
                <a:spcPct val="100000"/>
              </a:lnSpc>
              <a:spcBef>
                <a:spcPts val="100"/>
              </a:spcBef>
            </a:pPr>
            <a:r>
              <a:rPr lang="en-PH" sz="1050" b="1" u="sng" spc="-60" dirty="0">
                <a:uFill>
                  <a:solidFill>
                    <a:srgbClr val="000000"/>
                  </a:solidFill>
                </a:uFill>
                <a:latin typeface="Arial Black" panose="020B0A04020102020204" pitchFamily="34" charset="0"/>
                <a:cs typeface="Arial"/>
                <a:hlinkClick r:id="rId2"/>
              </a:rPr>
              <a:t>Nestor </a:t>
            </a:r>
            <a:r>
              <a:rPr lang="en-PH" sz="1050" b="1" u="sng" spc="-95" dirty="0">
                <a:uFill>
                  <a:solidFill>
                    <a:srgbClr val="000000"/>
                  </a:solidFill>
                </a:uFill>
                <a:latin typeface="Arial Black" panose="020B0A04020102020204" pitchFamily="34" charset="0"/>
                <a:cs typeface="Arial"/>
                <a:hlinkClick r:id="rId2"/>
              </a:rPr>
              <a:t>C. </a:t>
            </a:r>
            <a:r>
              <a:rPr lang="en-PH" sz="1050" b="1" u="sng" spc="-50" dirty="0">
                <a:uFill>
                  <a:solidFill>
                    <a:srgbClr val="000000"/>
                  </a:solidFill>
                </a:uFill>
                <a:latin typeface="Arial Black" panose="020B0A04020102020204" pitchFamily="34" charset="0"/>
                <a:cs typeface="Arial"/>
                <a:hlinkClick r:id="rId2"/>
              </a:rPr>
              <a:t>Marquez</a:t>
            </a:r>
            <a:r>
              <a:rPr lang="en-PH" sz="1050" b="1" spc="-50" dirty="0">
                <a:latin typeface="Arial Black" panose="020B0A04020102020204" pitchFamily="34" charset="0"/>
                <a:cs typeface="Arial"/>
                <a:hlinkClick r:id="rId2"/>
              </a:rPr>
              <a:t> </a:t>
            </a:r>
            <a:r>
              <a:rPr lang="en-PH" sz="1050" b="1" spc="-90" dirty="0">
                <a:latin typeface="Arial Black" panose="020B0A04020102020204" pitchFamily="34" charset="0"/>
                <a:cs typeface="Arial"/>
              </a:rPr>
              <a:t>Good </a:t>
            </a:r>
            <a:r>
              <a:rPr lang="en-PH" sz="1050" b="1" spc="-50" dirty="0">
                <a:latin typeface="Arial Black" panose="020B0A04020102020204" pitchFamily="34" charset="0"/>
                <a:cs typeface="Arial"/>
              </a:rPr>
              <a:t>work </a:t>
            </a:r>
            <a:r>
              <a:rPr lang="en-PH" sz="1050" b="1" spc="-55" dirty="0">
                <a:latin typeface="Arial Black" panose="020B0A04020102020204" pitchFamily="34" charset="0"/>
                <a:cs typeface="Arial"/>
              </a:rPr>
              <a:t>brod.</a:t>
            </a:r>
            <a:r>
              <a:rPr lang="en-PH" sz="1050" b="1" spc="60" dirty="0">
                <a:latin typeface="Arial Black" panose="020B0A04020102020204" pitchFamily="34" charset="0"/>
                <a:cs typeface="Arial"/>
              </a:rPr>
              <a:t> </a:t>
            </a:r>
            <a:r>
              <a:rPr lang="en-PH" sz="1050" b="1" spc="-90" dirty="0">
                <a:latin typeface="Arial Black" panose="020B0A04020102020204" pitchFamily="34" charset="0"/>
                <a:cs typeface="Arial"/>
              </a:rPr>
              <a:t>Cheers</a:t>
            </a:r>
            <a:endParaRPr lang="en-PH" sz="1050" dirty="0">
              <a:latin typeface="Arial Black" panose="020B0A04020102020204" pitchFamily="34" charset="0"/>
              <a:cs typeface="Arial"/>
            </a:endParaRPr>
          </a:p>
          <a:p>
            <a:pPr marL="12700">
              <a:lnSpc>
                <a:spcPct val="100000"/>
              </a:lnSpc>
              <a:spcBef>
                <a:spcPts val="25"/>
              </a:spcBef>
            </a:pPr>
            <a:r>
              <a:rPr lang="en-PH" sz="1050" b="1" u="sng" spc="-30" dirty="0">
                <a:uFill>
                  <a:solidFill>
                    <a:srgbClr val="000000"/>
                  </a:solidFill>
                </a:uFill>
                <a:latin typeface="Arial Black" panose="020B0A04020102020204" pitchFamily="34" charset="0"/>
                <a:cs typeface="Arial"/>
                <a:hlinkClick r:id="rId3"/>
              </a:rPr>
              <a:t>Mike </a:t>
            </a:r>
            <a:r>
              <a:rPr lang="en-PH" sz="1050" b="1" u="sng" spc="-65" dirty="0" err="1">
                <a:uFill>
                  <a:solidFill>
                    <a:srgbClr val="000000"/>
                  </a:solidFill>
                </a:uFill>
                <a:latin typeface="Arial Black" panose="020B0A04020102020204" pitchFamily="34" charset="0"/>
                <a:cs typeface="Arial"/>
                <a:hlinkClick r:id="rId3"/>
              </a:rPr>
              <a:t>Olo</a:t>
            </a:r>
            <a:r>
              <a:rPr lang="en-PH" sz="1050" b="1" spc="-65" dirty="0">
                <a:latin typeface="Arial Black" panose="020B0A04020102020204" pitchFamily="34" charset="0"/>
                <a:cs typeface="Arial"/>
                <a:hlinkClick r:id="rId3"/>
              </a:rPr>
              <a:t> </a:t>
            </a:r>
            <a:r>
              <a:rPr lang="en-PH" sz="1050" b="1" spc="-55" dirty="0">
                <a:latin typeface="Arial Black" panose="020B0A04020102020204" pitchFamily="34" charset="0"/>
                <a:cs typeface="Arial"/>
              </a:rPr>
              <a:t>Mabuhay </a:t>
            </a:r>
            <a:r>
              <a:rPr lang="en-PH" sz="1050" b="1" spc="-65" dirty="0">
                <a:latin typeface="Arial Black" panose="020B0A04020102020204" pitchFamily="34" charset="0"/>
                <a:cs typeface="Arial"/>
              </a:rPr>
              <a:t>ka </a:t>
            </a:r>
            <a:r>
              <a:rPr lang="en-PH" sz="1050" b="1" spc="-45" dirty="0">
                <a:latin typeface="Arial Black" panose="020B0A04020102020204" pitchFamily="34" charset="0"/>
                <a:cs typeface="Arial"/>
              </a:rPr>
              <a:t>brother </a:t>
            </a:r>
            <a:r>
              <a:rPr lang="en-PH" sz="1050" b="1" spc="-75" dirty="0">
                <a:latin typeface="Arial Black" panose="020B0A04020102020204" pitchFamily="34" charset="0"/>
                <a:cs typeface="Arial"/>
              </a:rPr>
              <a:t>Frank </a:t>
            </a:r>
            <a:r>
              <a:rPr lang="en-PH" sz="1050" b="1" spc="-10" dirty="0">
                <a:latin typeface="Arial Black" panose="020B0A04020102020204" pitchFamily="34" charset="0"/>
                <a:cs typeface="Arial"/>
              </a:rPr>
              <a:t>!!! </a:t>
            </a:r>
            <a:r>
              <a:rPr lang="en-PH" sz="1050" b="1" spc="-90" dirty="0">
                <a:latin typeface="Arial Black" panose="020B0A04020102020204" pitchFamily="34" charset="0"/>
                <a:cs typeface="Arial"/>
              </a:rPr>
              <a:t>Cheers</a:t>
            </a:r>
            <a:r>
              <a:rPr lang="en-PH" sz="1050" b="1" spc="-45" dirty="0">
                <a:latin typeface="Arial Black" panose="020B0A04020102020204" pitchFamily="34" charset="0"/>
                <a:cs typeface="Arial"/>
              </a:rPr>
              <a:t> </a:t>
            </a:r>
            <a:r>
              <a:rPr lang="en-PH" sz="1050" b="1" spc="-15" dirty="0">
                <a:latin typeface="Arial Black" panose="020B0A04020102020204" pitchFamily="34" charset="0"/>
                <a:cs typeface="Arial"/>
              </a:rPr>
              <a:t>!!!</a:t>
            </a:r>
            <a:endParaRPr lang="en-PH" sz="1050" dirty="0">
              <a:latin typeface="Arial Black" panose="020B0A04020102020204" pitchFamily="34" charset="0"/>
              <a:cs typeface="Times New Roman"/>
            </a:endParaRPr>
          </a:p>
          <a:p>
            <a:pPr marL="12700" marR="5080" algn="just">
              <a:lnSpc>
                <a:spcPct val="101800"/>
              </a:lnSpc>
            </a:pPr>
            <a:r>
              <a:rPr lang="en-PH" sz="1050" b="1" u="sng" spc="-85" dirty="0">
                <a:uFill>
                  <a:solidFill>
                    <a:srgbClr val="000000"/>
                  </a:solidFill>
                </a:uFill>
                <a:latin typeface="Arial Black" panose="020B0A04020102020204" pitchFamily="34" charset="0"/>
                <a:cs typeface="Arial"/>
                <a:hlinkClick r:id="rId4"/>
              </a:rPr>
              <a:t>Butch </a:t>
            </a:r>
            <a:r>
              <a:rPr lang="en-PH" sz="1050" b="1" u="sng" spc="-55" dirty="0">
                <a:uFill>
                  <a:solidFill>
                    <a:srgbClr val="000000"/>
                  </a:solidFill>
                </a:uFill>
                <a:latin typeface="Arial Black" panose="020B0A04020102020204" pitchFamily="34" charset="0"/>
                <a:cs typeface="Arial"/>
                <a:hlinkClick r:id="rId4"/>
              </a:rPr>
              <a:t>Madarang</a:t>
            </a:r>
            <a:r>
              <a:rPr lang="en-PH" sz="1050" b="1" spc="-55" dirty="0">
                <a:latin typeface="Arial Black" panose="020B0A04020102020204" pitchFamily="34" charset="0"/>
                <a:cs typeface="Arial"/>
                <a:hlinkClick r:id="rId4"/>
              </a:rPr>
              <a:t> </a:t>
            </a:r>
            <a:r>
              <a:rPr lang="en-PH" sz="1050" b="1" spc="-80" dirty="0">
                <a:latin typeface="Arial Black" panose="020B0A04020102020204" pitchFamily="34" charset="0"/>
                <a:cs typeface="Arial"/>
              </a:rPr>
              <a:t>Brod </a:t>
            </a:r>
            <a:r>
              <a:rPr lang="en-PH" sz="1050" b="1" spc="-65" dirty="0">
                <a:latin typeface="Arial Black" panose="020B0A04020102020204" pitchFamily="34" charset="0"/>
                <a:cs typeface="Arial"/>
              </a:rPr>
              <a:t>Frank, </a:t>
            </a:r>
            <a:r>
              <a:rPr lang="en-PH" sz="1050" b="1" spc="-45" dirty="0">
                <a:latin typeface="Arial Black" panose="020B0A04020102020204" pitchFamily="34" charset="0"/>
                <a:cs typeface="Arial"/>
              </a:rPr>
              <a:t>are </a:t>
            </a:r>
            <a:r>
              <a:rPr lang="en-PH" sz="1050" b="1" spc="-70" dirty="0">
                <a:latin typeface="Arial Black" panose="020B0A04020102020204" pitchFamily="34" charset="0"/>
                <a:cs typeface="Arial"/>
              </a:rPr>
              <a:t>you </a:t>
            </a:r>
            <a:r>
              <a:rPr lang="en-PH" sz="1050" b="1" spc="-80" dirty="0">
                <a:latin typeface="Arial Black" panose="020B0A04020102020204" pitchFamily="34" charset="0"/>
                <a:cs typeface="Arial"/>
              </a:rPr>
              <a:t>based </a:t>
            </a:r>
            <a:r>
              <a:rPr lang="en-PH" sz="1050" b="1" spc="-55" dirty="0">
                <a:latin typeface="Arial Black" panose="020B0A04020102020204" pitchFamily="34" charset="0"/>
                <a:cs typeface="Arial"/>
              </a:rPr>
              <a:t>in </a:t>
            </a:r>
            <a:r>
              <a:rPr lang="en-PH" sz="1050" b="1" spc="-55" dirty="0" err="1">
                <a:latin typeface="Arial Black" panose="020B0A04020102020204" pitchFamily="34" charset="0"/>
                <a:cs typeface="Arial"/>
              </a:rPr>
              <a:t>lanao</a:t>
            </a:r>
            <a:r>
              <a:rPr lang="en-PH" sz="1050" b="1" spc="-55" dirty="0">
                <a:latin typeface="Arial Black" panose="020B0A04020102020204" pitchFamily="34" charset="0"/>
                <a:cs typeface="Arial"/>
              </a:rPr>
              <a:t> </a:t>
            </a:r>
            <a:r>
              <a:rPr lang="en-PH" sz="1050" b="1" spc="-95" dirty="0">
                <a:latin typeface="Arial Black" panose="020B0A04020102020204" pitchFamily="34" charset="0"/>
                <a:cs typeface="Arial"/>
              </a:rPr>
              <a:t>DS. </a:t>
            </a:r>
            <a:r>
              <a:rPr lang="en-PH" sz="1050" b="1" spc="-15" dirty="0">
                <a:latin typeface="Arial Black" panose="020B0A04020102020204" pitchFamily="34" charset="0"/>
                <a:cs typeface="Arial"/>
              </a:rPr>
              <a:t>If </a:t>
            </a:r>
            <a:r>
              <a:rPr lang="en-PH" sz="1050" b="1" spc="-70" dirty="0">
                <a:latin typeface="Arial Black" panose="020B0A04020102020204" pitchFamily="34" charset="0"/>
                <a:cs typeface="Arial"/>
              </a:rPr>
              <a:t>yes, </a:t>
            </a:r>
            <a:r>
              <a:rPr lang="en-PH" sz="1050" b="1" spc="-45" dirty="0">
                <a:latin typeface="Arial Black" panose="020B0A04020102020204" pitchFamily="34" charset="0"/>
                <a:cs typeface="Arial"/>
              </a:rPr>
              <a:t>are </a:t>
            </a:r>
            <a:r>
              <a:rPr lang="en-PH" sz="1050" b="1" spc="-70" dirty="0">
                <a:latin typeface="Arial Black" panose="020B0A04020102020204" pitchFamily="34" charset="0"/>
                <a:cs typeface="Arial"/>
              </a:rPr>
              <a:t>you </a:t>
            </a:r>
            <a:r>
              <a:rPr lang="en-PH" sz="1050" b="1" spc="-50" dirty="0">
                <a:latin typeface="Arial Black" panose="020B0A04020102020204" pitchFamily="34" charset="0"/>
                <a:cs typeface="Arial"/>
              </a:rPr>
              <a:t>interested </a:t>
            </a:r>
            <a:r>
              <a:rPr lang="en-PH" sz="1050" b="1" spc="-55" dirty="0">
                <a:latin typeface="Arial Black" panose="020B0A04020102020204" pitchFamily="34" charset="0"/>
                <a:cs typeface="Arial"/>
              </a:rPr>
              <a:t>in </a:t>
            </a:r>
            <a:r>
              <a:rPr lang="en-PH" sz="1050" b="1" spc="-75" dirty="0">
                <a:latin typeface="Arial Black" panose="020B0A04020102020204" pitchFamily="34" charset="0"/>
                <a:cs typeface="Arial"/>
              </a:rPr>
              <a:t>making </a:t>
            </a:r>
            <a:r>
              <a:rPr lang="en-PH" sz="1050" b="1" spc="-60" dirty="0">
                <a:latin typeface="Arial Black" panose="020B0A04020102020204" pitchFamily="34" charset="0"/>
                <a:cs typeface="Arial"/>
              </a:rPr>
              <a:t>productive </a:t>
            </a:r>
            <a:r>
              <a:rPr lang="en-PH" sz="1050" b="1" spc="-65" dirty="0">
                <a:latin typeface="Arial Black" panose="020B0A04020102020204" pitchFamily="34" charset="0"/>
                <a:cs typeface="Arial"/>
              </a:rPr>
              <a:t>and </a:t>
            </a:r>
            <a:r>
              <a:rPr lang="en-PH" sz="1050" b="1" spc="-70" dirty="0">
                <a:latin typeface="Arial Black" panose="020B0A04020102020204" pitchFamily="34" charset="0"/>
                <a:cs typeface="Arial"/>
              </a:rPr>
              <a:t>share </a:t>
            </a:r>
            <a:r>
              <a:rPr lang="en-PH" sz="1050" b="1" spc="-55" dirty="0">
                <a:latin typeface="Arial Black" panose="020B0A04020102020204" pitchFamily="34" charset="0"/>
                <a:cs typeface="Arial"/>
              </a:rPr>
              <a:t>profits </a:t>
            </a:r>
            <a:r>
              <a:rPr lang="en-PH" sz="1050" b="1" spc="-30" dirty="0">
                <a:latin typeface="Arial Black" panose="020B0A04020102020204" pitchFamily="34" charset="0"/>
                <a:cs typeface="Arial"/>
              </a:rPr>
              <a:t>with  </a:t>
            </a:r>
            <a:r>
              <a:rPr lang="en-PH" sz="1050" b="1" spc="-60" dirty="0">
                <a:latin typeface="Arial Black" panose="020B0A04020102020204" pitchFamily="34" charset="0"/>
                <a:cs typeface="Arial"/>
              </a:rPr>
              <a:t>a </a:t>
            </a:r>
            <a:r>
              <a:rPr lang="en-PH" sz="1050" b="1" spc="-50" dirty="0">
                <a:latin typeface="Arial Black" panose="020B0A04020102020204" pitchFamily="34" charset="0"/>
                <a:cs typeface="Arial"/>
              </a:rPr>
              <a:t>tiger </a:t>
            </a:r>
            <a:r>
              <a:rPr lang="en-PH" sz="1050" b="1" spc="-55" dirty="0">
                <a:latin typeface="Arial Black" panose="020B0A04020102020204" pitchFamily="34" charset="0"/>
                <a:cs typeface="Arial"/>
              </a:rPr>
              <a:t>prawn </a:t>
            </a:r>
            <a:r>
              <a:rPr lang="en-PH" sz="1050" b="1" spc="-45" dirty="0">
                <a:latin typeface="Arial Black" panose="020B0A04020102020204" pitchFamily="34" charset="0"/>
                <a:cs typeface="Arial"/>
              </a:rPr>
              <a:t>farm we </a:t>
            </a:r>
            <a:r>
              <a:rPr lang="en-PH" sz="1050" b="1" spc="-70" dirty="0">
                <a:latin typeface="Arial Black" panose="020B0A04020102020204" pitchFamily="34" charset="0"/>
                <a:cs typeface="Arial"/>
              </a:rPr>
              <a:t>have </a:t>
            </a:r>
            <a:r>
              <a:rPr lang="en-PH" sz="1050" b="1" spc="-55" dirty="0">
                <a:latin typeface="Arial Black" panose="020B0A04020102020204" pitchFamily="34" charset="0"/>
                <a:cs typeface="Arial"/>
              </a:rPr>
              <a:t>in </a:t>
            </a:r>
            <a:r>
              <a:rPr lang="en-PH" sz="1050" b="1" spc="-70" dirty="0" err="1">
                <a:latin typeface="Arial Black" panose="020B0A04020102020204" pitchFamily="34" charset="0"/>
                <a:cs typeface="Arial"/>
              </a:rPr>
              <a:t>Lala,Tubod</a:t>
            </a:r>
            <a:r>
              <a:rPr lang="en-PH" sz="1050" b="1" spc="-70" dirty="0">
                <a:latin typeface="Arial Black" panose="020B0A04020102020204" pitchFamily="34" charset="0"/>
                <a:cs typeface="Arial"/>
              </a:rPr>
              <a:t>, </a:t>
            </a:r>
            <a:r>
              <a:rPr lang="en-PH" sz="1050" b="1" spc="-85" dirty="0">
                <a:latin typeface="Arial Black" panose="020B0A04020102020204" pitchFamily="34" charset="0"/>
                <a:cs typeface="Arial"/>
              </a:rPr>
              <a:t>Lanao </a:t>
            </a:r>
            <a:r>
              <a:rPr lang="en-PH" sz="1050" b="1" spc="-50" dirty="0">
                <a:latin typeface="Arial Black" panose="020B0A04020102020204" pitchFamily="34" charset="0"/>
                <a:cs typeface="Arial"/>
              </a:rPr>
              <a:t>del </a:t>
            </a:r>
            <a:r>
              <a:rPr lang="en-PH" sz="1050" b="1" spc="-35" dirty="0">
                <a:latin typeface="Arial Black" panose="020B0A04020102020204" pitchFamily="34" charset="0"/>
                <a:cs typeface="Arial"/>
              </a:rPr>
              <a:t>Norte. </a:t>
            </a:r>
            <a:r>
              <a:rPr lang="en-PH" sz="1050" b="1" spc="-15" dirty="0">
                <a:latin typeface="Arial Black" panose="020B0A04020102020204" pitchFamily="34" charset="0"/>
                <a:cs typeface="Arial"/>
              </a:rPr>
              <a:t>it </a:t>
            </a:r>
            <a:r>
              <a:rPr lang="en-PH" sz="1050" b="1" spc="-85" dirty="0">
                <a:latin typeface="Arial Black" panose="020B0A04020102020204" pitchFamily="34" charset="0"/>
                <a:cs typeface="Arial"/>
              </a:rPr>
              <a:t>can </a:t>
            </a:r>
            <a:r>
              <a:rPr lang="en-PH" sz="1050" b="1" spc="-60" dirty="0">
                <a:latin typeface="Arial Black" panose="020B0A04020102020204" pitchFamily="34" charset="0"/>
                <a:cs typeface="Arial"/>
              </a:rPr>
              <a:t>be </a:t>
            </a:r>
            <a:r>
              <a:rPr lang="en-PH" sz="1050" b="1" spc="-35" dirty="0">
                <a:latin typeface="Arial Black" panose="020B0A04020102020204" pitchFamily="34" charset="0"/>
                <a:cs typeface="Arial"/>
              </a:rPr>
              <a:t>with </a:t>
            </a:r>
            <a:r>
              <a:rPr lang="en-PH" sz="1050" b="1" spc="-70" dirty="0">
                <a:latin typeface="Arial Black" panose="020B0A04020102020204" pitchFamily="34" charset="0"/>
                <a:cs typeface="Arial"/>
              </a:rPr>
              <a:t>Gawad </a:t>
            </a:r>
            <a:r>
              <a:rPr lang="en-PH" sz="1050" b="1" spc="-80" dirty="0">
                <a:latin typeface="Arial Black" panose="020B0A04020102020204" pitchFamily="34" charset="0"/>
                <a:cs typeface="Arial"/>
              </a:rPr>
              <a:t>Kalinga </a:t>
            </a:r>
            <a:r>
              <a:rPr lang="en-PH" sz="1050" b="1" spc="-55" dirty="0">
                <a:latin typeface="Arial Black" panose="020B0A04020102020204" pitchFamily="34" charset="0"/>
                <a:cs typeface="Arial"/>
              </a:rPr>
              <a:t>or </a:t>
            </a:r>
            <a:r>
              <a:rPr lang="en-PH" sz="1050" b="1" spc="-70" dirty="0">
                <a:latin typeface="Arial Black" panose="020B0A04020102020204" pitchFamily="34" charset="0"/>
                <a:cs typeface="Arial"/>
              </a:rPr>
              <a:t>any </a:t>
            </a:r>
            <a:r>
              <a:rPr lang="en-PH" sz="1050" b="1" spc="-90" dirty="0">
                <a:latin typeface="Arial Black" panose="020B0A04020102020204" pitchFamily="34" charset="0"/>
                <a:cs typeface="Arial"/>
              </a:rPr>
              <a:t>school </a:t>
            </a:r>
            <a:r>
              <a:rPr lang="en-PH" sz="1050" b="1" spc="-60" dirty="0">
                <a:latin typeface="Arial Black" panose="020B0A04020102020204" pitchFamily="34" charset="0"/>
                <a:cs typeface="Arial"/>
              </a:rPr>
              <a:t>involved </a:t>
            </a:r>
            <a:r>
              <a:rPr lang="en-PH" sz="1050" b="1" spc="-55" dirty="0">
                <a:latin typeface="Arial Black" panose="020B0A04020102020204" pitchFamily="34" charset="0"/>
                <a:cs typeface="Arial"/>
              </a:rPr>
              <a:t>in </a:t>
            </a:r>
            <a:r>
              <a:rPr lang="en-PH" sz="1050" b="1" spc="-65" dirty="0">
                <a:latin typeface="Arial Black" panose="020B0A04020102020204" pitchFamily="34" charset="0"/>
                <a:cs typeface="Arial"/>
              </a:rPr>
              <a:t>one </a:t>
            </a:r>
            <a:r>
              <a:rPr lang="en-PH" sz="1050" b="1" spc="-45" dirty="0">
                <a:latin typeface="Arial Black" panose="020B0A04020102020204" pitchFamily="34" charset="0"/>
                <a:cs typeface="Arial"/>
              </a:rPr>
              <a:t>of </a:t>
            </a:r>
            <a:r>
              <a:rPr lang="en-PH" sz="1050" b="1" spc="-65" dirty="0">
                <a:latin typeface="Arial Black" panose="020B0A04020102020204" pitchFamily="34" charset="0"/>
                <a:cs typeface="Arial"/>
              </a:rPr>
              <a:t>your  </a:t>
            </a:r>
            <a:r>
              <a:rPr lang="en-PH" sz="1050" b="1" spc="-70" dirty="0">
                <a:latin typeface="Arial Black" panose="020B0A04020102020204" pitchFamily="34" charset="0"/>
                <a:cs typeface="Arial"/>
              </a:rPr>
              <a:t>programs. </a:t>
            </a:r>
            <a:r>
              <a:rPr lang="en-PH" sz="1050" b="1" spc="-15" dirty="0">
                <a:latin typeface="Arial Black" panose="020B0A04020102020204" pitchFamily="34" charset="0"/>
                <a:cs typeface="Arial"/>
              </a:rPr>
              <a:t>If </a:t>
            </a:r>
            <a:r>
              <a:rPr lang="en-PH" sz="1050" b="1" spc="-75" dirty="0">
                <a:latin typeface="Arial Black" panose="020B0A04020102020204" pitchFamily="34" charset="0"/>
                <a:cs typeface="Arial"/>
              </a:rPr>
              <a:t>yes, </a:t>
            </a:r>
            <a:r>
              <a:rPr lang="en-PH" sz="1050" b="1" spc="-45" dirty="0">
                <a:latin typeface="Arial Black" panose="020B0A04020102020204" pitchFamily="34" charset="0"/>
                <a:cs typeface="Arial"/>
              </a:rPr>
              <a:t>PM me.</a:t>
            </a:r>
            <a:r>
              <a:rPr lang="en-PH" sz="1050" b="1" spc="-55" dirty="0">
                <a:latin typeface="Arial Black" panose="020B0A04020102020204" pitchFamily="34" charset="0"/>
                <a:cs typeface="Arial"/>
              </a:rPr>
              <a:t> </a:t>
            </a:r>
            <a:r>
              <a:rPr lang="en-PH" sz="1050" b="1" spc="-80" dirty="0">
                <a:latin typeface="Arial Black" panose="020B0A04020102020204" pitchFamily="34" charset="0"/>
                <a:cs typeface="Arial"/>
              </a:rPr>
              <a:t>Cheers!</a:t>
            </a:r>
            <a:endParaRPr lang="en-PH" sz="1050" dirty="0">
              <a:latin typeface="Arial Black" panose="020B0A04020102020204" pitchFamily="34" charset="0"/>
              <a:cs typeface="Times New Roman"/>
            </a:endParaRPr>
          </a:p>
          <a:p>
            <a:pPr marL="12700">
              <a:lnSpc>
                <a:spcPct val="100000"/>
              </a:lnSpc>
            </a:pPr>
            <a:r>
              <a:rPr lang="en-PH" sz="1050" b="1" u="sng" spc="-90" dirty="0">
                <a:uFill>
                  <a:solidFill>
                    <a:srgbClr val="000000"/>
                  </a:solidFill>
                </a:uFill>
                <a:latin typeface="Arial Black" panose="020B0A04020102020204" pitchFamily="34" charset="0"/>
                <a:cs typeface="Arial"/>
                <a:hlinkClick r:id="rId5"/>
              </a:rPr>
              <a:t>Edgar </a:t>
            </a:r>
            <a:r>
              <a:rPr lang="en-PH" sz="1050" b="1" u="sng" spc="-95" dirty="0">
                <a:uFill>
                  <a:solidFill>
                    <a:srgbClr val="000000"/>
                  </a:solidFill>
                </a:uFill>
                <a:latin typeface="Arial Black" panose="020B0A04020102020204" pitchFamily="34" charset="0"/>
                <a:cs typeface="Arial"/>
                <a:hlinkClick r:id="rId5"/>
              </a:rPr>
              <a:t>Largo</a:t>
            </a:r>
            <a:r>
              <a:rPr lang="en-PH" sz="1050" b="1" spc="-95" dirty="0">
                <a:latin typeface="Arial Black" panose="020B0A04020102020204" pitchFamily="34" charset="0"/>
                <a:cs typeface="Arial"/>
                <a:hlinkClick r:id="rId5"/>
              </a:rPr>
              <a:t> </a:t>
            </a:r>
            <a:r>
              <a:rPr lang="en-PH" sz="1050" b="1" spc="-85" dirty="0" err="1">
                <a:latin typeface="Arial Black" panose="020B0A04020102020204" pitchFamily="34" charset="0"/>
                <a:cs typeface="Arial"/>
              </a:rPr>
              <a:t>Saludo</a:t>
            </a:r>
            <a:r>
              <a:rPr lang="en-PH" sz="1050" b="1" spc="-85" dirty="0">
                <a:latin typeface="Arial Black" panose="020B0A04020102020204" pitchFamily="34" charset="0"/>
                <a:cs typeface="Arial"/>
              </a:rPr>
              <a:t> </a:t>
            </a:r>
            <a:r>
              <a:rPr lang="en-PH" sz="1050" b="1" spc="-60" dirty="0">
                <a:latin typeface="Arial Black" panose="020B0A04020102020204" pitchFamily="34" charset="0"/>
                <a:cs typeface="Arial"/>
              </a:rPr>
              <a:t>brod </a:t>
            </a:r>
            <a:r>
              <a:rPr lang="en-PH" sz="1050" b="1" spc="-65" dirty="0" err="1">
                <a:latin typeface="Arial Black" panose="020B0A04020102020204" pitchFamily="34" charset="0"/>
                <a:cs typeface="Arial"/>
              </a:rPr>
              <a:t>ako</a:t>
            </a:r>
            <a:r>
              <a:rPr lang="en-PH" sz="1050" b="1" spc="-65" dirty="0">
                <a:latin typeface="Arial Black" panose="020B0A04020102020204" pitchFamily="34" charset="0"/>
                <a:cs typeface="Arial"/>
              </a:rPr>
              <a:t> </a:t>
            </a:r>
            <a:r>
              <a:rPr lang="en-PH" sz="1050" b="1" spc="-100" dirty="0" err="1">
                <a:latin typeface="Arial Black" panose="020B0A04020102020204" pitchFamily="34" charset="0"/>
                <a:cs typeface="Arial"/>
              </a:rPr>
              <a:t>sa</a:t>
            </a:r>
            <a:r>
              <a:rPr lang="en-PH" sz="1050" b="1" spc="-100" dirty="0">
                <a:latin typeface="Arial Black" panose="020B0A04020102020204" pitchFamily="34" charset="0"/>
                <a:cs typeface="Arial"/>
              </a:rPr>
              <a:t> </a:t>
            </a:r>
            <a:r>
              <a:rPr lang="en-PH" sz="1050" b="1" spc="-45" dirty="0" err="1">
                <a:latin typeface="Arial Black" panose="020B0A04020102020204" pitchFamily="34" charset="0"/>
                <a:cs typeface="Arial"/>
              </a:rPr>
              <a:t>iyo</a:t>
            </a:r>
            <a:r>
              <a:rPr lang="en-PH" sz="1050" b="1" spc="-45" dirty="0">
                <a:latin typeface="Arial Black" panose="020B0A04020102020204" pitchFamily="34" charset="0"/>
                <a:cs typeface="Arial"/>
              </a:rPr>
              <a:t>! </a:t>
            </a:r>
            <a:r>
              <a:rPr lang="en-PH" sz="1050" b="1" spc="-90" dirty="0">
                <a:latin typeface="Arial Black" panose="020B0A04020102020204" pitchFamily="34" charset="0"/>
                <a:cs typeface="Arial"/>
              </a:rPr>
              <a:t>God bless </a:t>
            </a:r>
            <a:r>
              <a:rPr lang="en-PH" sz="1050" b="1" spc="-20" dirty="0">
                <a:latin typeface="Arial Black" panose="020B0A04020102020204" pitchFamily="34" charset="0"/>
                <a:cs typeface="Arial"/>
              </a:rPr>
              <a:t>&amp; </a:t>
            </a:r>
            <a:r>
              <a:rPr lang="en-PH" sz="1050" b="1" spc="-60" dirty="0">
                <a:latin typeface="Arial Black" panose="020B0A04020102020204" pitchFamily="34" charset="0"/>
                <a:cs typeface="Arial"/>
              </a:rPr>
              <a:t>more </a:t>
            </a:r>
            <a:r>
              <a:rPr lang="en-PH" sz="1050" b="1" spc="-55" dirty="0">
                <a:latin typeface="Arial Black" panose="020B0A04020102020204" pitchFamily="34" charset="0"/>
                <a:cs typeface="Arial"/>
              </a:rPr>
              <a:t>power </a:t>
            </a:r>
            <a:r>
              <a:rPr lang="en-PH" sz="1050" b="1" spc="-30" dirty="0">
                <a:latin typeface="Arial Black" panose="020B0A04020102020204" pitchFamily="34" charset="0"/>
                <a:cs typeface="Arial"/>
              </a:rPr>
              <a:t>to</a:t>
            </a:r>
            <a:r>
              <a:rPr lang="en-PH" sz="1050" b="1" spc="-70" dirty="0">
                <a:latin typeface="Arial Black" panose="020B0A04020102020204" pitchFamily="34" charset="0"/>
                <a:cs typeface="Arial"/>
              </a:rPr>
              <a:t> </a:t>
            </a:r>
            <a:r>
              <a:rPr lang="en-PH" sz="1050" b="1" spc="-45" dirty="0">
                <a:latin typeface="Arial Black" panose="020B0A04020102020204" pitchFamily="34" charset="0"/>
                <a:cs typeface="Arial"/>
              </a:rPr>
              <a:t>you!!!</a:t>
            </a:r>
            <a:endParaRPr lang="en-PH" sz="1050" dirty="0">
              <a:latin typeface="Arial Black" panose="020B0A04020102020204" pitchFamily="34" charset="0"/>
              <a:cs typeface="Arial"/>
            </a:endParaRPr>
          </a:p>
          <a:p>
            <a:pPr marL="12700" marR="1469390">
              <a:lnSpc>
                <a:spcPct val="101099"/>
              </a:lnSpc>
              <a:spcBef>
                <a:spcPts val="10"/>
              </a:spcBef>
            </a:pPr>
            <a:r>
              <a:rPr lang="en-PH" sz="1050" b="1" u="sng" spc="-75" dirty="0">
                <a:uFill>
                  <a:solidFill>
                    <a:srgbClr val="000000"/>
                  </a:solidFill>
                </a:uFill>
                <a:latin typeface="Arial Black" panose="020B0A04020102020204" pitchFamily="34" charset="0"/>
                <a:cs typeface="Arial"/>
                <a:hlinkClick r:id="rId6"/>
              </a:rPr>
              <a:t>Rogelio </a:t>
            </a:r>
            <a:r>
              <a:rPr lang="en-PH" sz="1050" b="1" u="sng" spc="-70" dirty="0" err="1">
                <a:uFill>
                  <a:solidFill>
                    <a:srgbClr val="000000"/>
                  </a:solidFill>
                </a:uFill>
                <a:latin typeface="Arial Black" panose="020B0A04020102020204" pitchFamily="34" charset="0"/>
                <a:cs typeface="Arial"/>
                <a:hlinkClick r:id="rId6"/>
              </a:rPr>
              <a:t>Danao</a:t>
            </a:r>
            <a:r>
              <a:rPr lang="en-PH" sz="1050" b="1" spc="-70" dirty="0">
                <a:latin typeface="Arial Black" panose="020B0A04020102020204" pitchFamily="34" charset="0"/>
                <a:cs typeface="Arial"/>
                <a:hlinkClick r:id="rId6"/>
              </a:rPr>
              <a:t> </a:t>
            </a:r>
            <a:r>
              <a:rPr lang="en-PH" sz="1050" b="1" spc="-15" dirty="0">
                <a:latin typeface="Arial Black" panose="020B0A04020102020204" pitchFamily="34" charset="0"/>
                <a:cs typeface="Arial"/>
              </a:rPr>
              <a:t>I </a:t>
            </a:r>
            <a:r>
              <a:rPr lang="en-PH" sz="1050" b="1" spc="-45" dirty="0">
                <a:latin typeface="Arial Black" panose="020B0A04020102020204" pitchFamily="34" charset="0"/>
                <a:cs typeface="Arial"/>
              </a:rPr>
              <a:t>doff </a:t>
            </a:r>
            <a:r>
              <a:rPr lang="en-PH" sz="1050" b="1" spc="-75" dirty="0">
                <a:latin typeface="Arial Black" panose="020B0A04020102020204" pitchFamily="34" charset="0"/>
                <a:cs typeface="Arial"/>
              </a:rPr>
              <a:t>my </a:t>
            </a:r>
            <a:r>
              <a:rPr lang="en-PH" sz="1050" b="1" spc="-40" dirty="0">
                <a:latin typeface="Arial Black" panose="020B0A04020102020204" pitchFamily="34" charset="0"/>
                <a:cs typeface="Arial"/>
              </a:rPr>
              <a:t>hat </a:t>
            </a:r>
            <a:r>
              <a:rPr lang="en-PH" sz="1050" b="1" spc="-30" dirty="0">
                <a:latin typeface="Arial Black" panose="020B0A04020102020204" pitchFamily="34" charset="0"/>
                <a:cs typeface="Arial"/>
              </a:rPr>
              <a:t>to </a:t>
            </a:r>
            <a:r>
              <a:rPr lang="en-PH" sz="1050" b="1" spc="-60" dirty="0">
                <a:latin typeface="Arial Black" panose="020B0A04020102020204" pitchFamily="34" charset="0"/>
                <a:cs typeface="Arial"/>
              </a:rPr>
              <a:t>you, Broder, </a:t>
            </a:r>
            <a:r>
              <a:rPr lang="en-PH" sz="1050" b="1" spc="-40" dirty="0">
                <a:latin typeface="Arial Black" panose="020B0A04020102020204" pitchFamily="34" charset="0"/>
                <a:cs typeface="Arial"/>
              </a:rPr>
              <a:t>for </a:t>
            </a:r>
            <a:r>
              <a:rPr lang="en-PH" sz="1050" b="1" spc="-60" dirty="0">
                <a:latin typeface="Arial Black" panose="020B0A04020102020204" pitchFamily="34" charset="0"/>
                <a:cs typeface="Arial"/>
              </a:rPr>
              <a:t>this very noble </a:t>
            </a:r>
            <a:r>
              <a:rPr lang="en-PH" sz="1050" b="1" spc="-55" dirty="0">
                <a:latin typeface="Arial Black" panose="020B0A04020102020204" pitchFamily="34" charset="0"/>
                <a:cs typeface="Arial"/>
              </a:rPr>
              <a:t>undertaking! </a:t>
            </a:r>
            <a:r>
              <a:rPr lang="en-PH" sz="1050" b="1" spc="-70" dirty="0">
                <a:latin typeface="Arial Black" panose="020B0A04020102020204" pitchFamily="34" charset="0"/>
                <a:cs typeface="Arial"/>
              </a:rPr>
              <a:t>Cheers!! </a:t>
            </a:r>
            <a:r>
              <a:rPr lang="en-PH" sz="1050" b="1" spc="-65" dirty="0">
                <a:latin typeface="Arial Black" panose="020B0A04020102020204" pitchFamily="34" charset="0"/>
                <a:cs typeface="Arial"/>
              </a:rPr>
              <a:t>Cheers!!!  </a:t>
            </a:r>
            <a:r>
              <a:rPr lang="en-PH" sz="1050" b="1" u="sng" spc="-80" dirty="0">
                <a:uFill>
                  <a:solidFill>
                    <a:srgbClr val="000000"/>
                  </a:solidFill>
                </a:uFill>
                <a:latin typeface="Arial Black" panose="020B0A04020102020204" pitchFamily="34" charset="0"/>
                <a:cs typeface="Arial"/>
                <a:hlinkClick r:id="rId7"/>
              </a:rPr>
              <a:t>Richard </a:t>
            </a:r>
            <a:r>
              <a:rPr lang="en-PH" sz="1050" b="1" u="sng" spc="-75" dirty="0">
                <a:uFill>
                  <a:solidFill>
                    <a:srgbClr val="000000"/>
                  </a:solidFill>
                </a:uFill>
                <a:latin typeface="Arial Black" panose="020B0A04020102020204" pitchFamily="34" charset="0"/>
                <a:cs typeface="Arial"/>
                <a:hlinkClick r:id="rId7"/>
              </a:rPr>
              <a:t>Archie </a:t>
            </a:r>
            <a:r>
              <a:rPr lang="en-PH" sz="1050" b="1" u="sng" spc="-75" dirty="0" err="1">
                <a:uFill>
                  <a:solidFill>
                    <a:srgbClr val="000000"/>
                  </a:solidFill>
                </a:uFill>
                <a:latin typeface="Arial Black" panose="020B0A04020102020204" pitchFamily="34" charset="0"/>
                <a:cs typeface="Arial"/>
                <a:hlinkClick r:id="rId7"/>
              </a:rPr>
              <a:t>Jornadal</a:t>
            </a:r>
            <a:r>
              <a:rPr lang="en-PH" sz="1050" b="1" spc="-75" dirty="0">
                <a:latin typeface="Arial Black" panose="020B0A04020102020204" pitchFamily="34" charset="0"/>
                <a:cs typeface="Arial"/>
                <a:hlinkClick r:id="rId7"/>
              </a:rPr>
              <a:t> </a:t>
            </a:r>
            <a:r>
              <a:rPr lang="en-PH" sz="1050" b="1" spc="-70" dirty="0">
                <a:latin typeface="Arial Black" panose="020B0A04020102020204" pitchFamily="34" charset="0"/>
                <a:cs typeface="Arial"/>
              </a:rPr>
              <a:t>Glory </a:t>
            </a:r>
            <a:r>
              <a:rPr lang="en-PH" sz="1050" b="1" spc="-60" dirty="0">
                <a:latin typeface="Arial Black" panose="020B0A04020102020204" pitchFamily="34" charset="0"/>
                <a:cs typeface="Arial"/>
              </a:rPr>
              <a:t>Beta</a:t>
            </a:r>
            <a:r>
              <a:rPr lang="en-PH" sz="1050" b="1" spc="100" dirty="0">
                <a:latin typeface="Arial Black" panose="020B0A04020102020204" pitchFamily="34" charset="0"/>
                <a:cs typeface="Arial"/>
              </a:rPr>
              <a:t> </a:t>
            </a:r>
            <a:r>
              <a:rPr lang="en-PH" sz="1050" b="1" spc="-85" dirty="0">
                <a:latin typeface="Arial Black" panose="020B0A04020102020204" pitchFamily="34" charset="0"/>
                <a:cs typeface="Arial"/>
              </a:rPr>
              <a:t>Sigma! </a:t>
            </a:r>
            <a:r>
              <a:rPr lang="en-PH" sz="1050" b="1" spc="-80" dirty="0">
                <a:latin typeface="Arial Black" panose="020B0A04020102020204" pitchFamily="34" charset="0"/>
                <a:cs typeface="Arial"/>
              </a:rPr>
              <a:t>Cheeeers</a:t>
            </a:r>
          </a:p>
          <a:p>
            <a:pPr marL="12700">
              <a:lnSpc>
                <a:spcPct val="100000"/>
              </a:lnSpc>
              <a:spcBef>
                <a:spcPts val="360"/>
              </a:spcBef>
              <a:tabLst>
                <a:tab pos="629285" algn="l"/>
              </a:tabLst>
            </a:pPr>
            <a:r>
              <a:rPr lang="en-PH" sz="1050" b="1" spc="-80" dirty="0">
                <a:latin typeface="Arial Black" panose="020B0A04020102020204" pitchFamily="34" charset="0"/>
                <a:cs typeface="Arial"/>
              </a:rPr>
              <a:t>	</a:t>
            </a:r>
            <a:endParaRPr lang="en-GB" sz="1050" dirty="0">
              <a:latin typeface="Arial Black" panose="020B0A04020102020204" pitchFamily="34" charset="0"/>
            </a:endParaRPr>
          </a:p>
          <a:p>
            <a:pPr marL="12700" marR="5080">
              <a:lnSpc>
                <a:spcPct val="102200"/>
              </a:lnSpc>
              <a:spcBef>
                <a:spcPts val="75"/>
              </a:spcBef>
            </a:pPr>
            <a:r>
              <a:rPr lang="en-PH" sz="1050" b="1" u="sng" spc="-75" dirty="0">
                <a:uFill>
                  <a:solidFill>
                    <a:srgbClr val="000000"/>
                  </a:solidFill>
                </a:uFill>
                <a:latin typeface="Arial Black" panose="020B0A04020102020204" pitchFamily="34" charset="0"/>
                <a:cs typeface="Arial"/>
                <a:hlinkClick r:id="rId8"/>
              </a:rPr>
              <a:t>Dominic </a:t>
            </a:r>
            <a:r>
              <a:rPr lang="en-PH" sz="1050" b="1" u="sng" spc="-65" dirty="0">
                <a:uFill>
                  <a:solidFill>
                    <a:srgbClr val="000000"/>
                  </a:solidFill>
                </a:uFill>
                <a:latin typeface="Arial Black" panose="020B0A04020102020204" pitchFamily="34" charset="0"/>
                <a:cs typeface="Arial"/>
                <a:hlinkClick r:id="rId8"/>
              </a:rPr>
              <a:t>U </a:t>
            </a:r>
            <a:r>
              <a:rPr lang="en-PH" sz="1050" b="1" u="sng" spc="-80" dirty="0" err="1">
                <a:uFill>
                  <a:solidFill>
                    <a:srgbClr val="000000"/>
                  </a:solidFill>
                </a:uFill>
                <a:latin typeface="Arial Black" panose="020B0A04020102020204" pitchFamily="34" charset="0"/>
                <a:cs typeface="Arial"/>
                <a:hlinkClick r:id="rId8"/>
              </a:rPr>
              <a:t>Abalos</a:t>
            </a:r>
            <a:r>
              <a:rPr lang="en-PH" sz="1050" b="1" spc="-80" dirty="0">
                <a:latin typeface="Arial Black" panose="020B0A04020102020204" pitchFamily="34" charset="0"/>
                <a:cs typeface="Arial"/>
                <a:hlinkClick r:id="rId8"/>
              </a:rPr>
              <a:t> </a:t>
            </a:r>
            <a:r>
              <a:rPr lang="en-PH" sz="1050" b="1" spc="-85" dirty="0">
                <a:latin typeface="Arial Black" panose="020B0A04020102020204" pitchFamily="34" charset="0"/>
                <a:cs typeface="Arial"/>
              </a:rPr>
              <a:t>Cheeersz </a:t>
            </a:r>
            <a:r>
              <a:rPr lang="en-PH" sz="1050" b="1" spc="-30" dirty="0">
                <a:latin typeface="Arial Black" panose="020B0A04020102020204" pitchFamily="34" charset="0"/>
                <a:cs typeface="Arial"/>
              </a:rPr>
              <a:t>to </a:t>
            </a:r>
            <a:r>
              <a:rPr lang="en-PH" sz="1050" b="1" spc="-70" dirty="0">
                <a:latin typeface="Arial Black" panose="020B0A04020102020204" pitchFamily="34" charset="0"/>
                <a:cs typeface="Arial"/>
              </a:rPr>
              <a:t>you </a:t>
            </a:r>
            <a:r>
              <a:rPr lang="en-PH" sz="1050" b="1" spc="-55" dirty="0">
                <a:latin typeface="Arial Black" panose="020B0A04020102020204" pitchFamily="34" charset="0"/>
                <a:cs typeface="Arial"/>
              </a:rPr>
              <a:t>Brod...ur </a:t>
            </a:r>
            <a:r>
              <a:rPr lang="en-PH" sz="1050" b="1" spc="-60" dirty="0">
                <a:latin typeface="Arial Black" panose="020B0A04020102020204" pitchFamily="34" charset="0"/>
                <a:cs typeface="Arial"/>
              </a:rPr>
              <a:t>noble </a:t>
            </a:r>
            <a:r>
              <a:rPr lang="en-PH" sz="1050" b="1" spc="-80" dirty="0">
                <a:latin typeface="Arial Black" panose="020B0A04020102020204" pitchFamily="34" charset="0"/>
                <a:cs typeface="Arial"/>
              </a:rPr>
              <a:t>deeds </a:t>
            </a:r>
            <a:r>
              <a:rPr lang="en-PH" sz="1050" b="1" spc="-45" dirty="0">
                <a:latin typeface="Arial Black" panose="020B0A04020102020204" pitchFamily="34" charset="0"/>
                <a:cs typeface="Arial"/>
              </a:rPr>
              <a:t>are </a:t>
            </a:r>
            <a:r>
              <a:rPr lang="en-PH" sz="1050" b="1" spc="-55" dirty="0">
                <a:latin typeface="Arial Black" panose="020B0A04020102020204" pitchFamily="34" charset="0"/>
                <a:cs typeface="Arial"/>
              </a:rPr>
              <a:t>indeed </a:t>
            </a:r>
            <a:r>
              <a:rPr lang="en-PH" sz="1050" b="1" spc="-40" dirty="0">
                <a:latin typeface="Arial Black" panose="020B0A04020102020204" pitchFamily="34" charset="0"/>
                <a:cs typeface="Arial"/>
              </a:rPr>
              <a:t>worth </a:t>
            </a:r>
            <a:r>
              <a:rPr lang="en-PH" sz="1050" b="1" spc="-50" dirty="0">
                <a:latin typeface="Arial Black" panose="020B0A04020102020204" pitchFamily="34" charset="0"/>
                <a:cs typeface="Arial"/>
              </a:rPr>
              <a:t>emulating...  </a:t>
            </a:r>
            <a:r>
              <a:rPr lang="en-PH" sz="1050" b="1" u="sng" spc="-55" dirty="0">
                <a:uFill>
                  <a:solidFill>
                    <a:srgbClr val="000000"/>
                  </a:solidFill>
                </a:uFill>
                <a:latin typeface="Arial Black" panose="020B0A04020102020204" pitchFamily="34" charset="0"/>
                <a:cs typeface="Arial"/>
                <a:hlinkClick r:id="rId9"/>
              </a:rPr>
              <a:t>Darwin </a:t>
            </a:r>
            <a:r>
              <a:rPr lang="en-PH" sz="1050" b="1" u="sng" spc="-45" dirty="0">
                <a:uFill>
                  <a:solidFill>
                    <a:srgbClr val="000000"/>
                  </a:solidFill>
                </a:uFill>
                <a:latin typeface="Arial Black" panose="020B0A04020102020204" pitchFamily="34" charset="0"/>
                <a:cs typeface="Arial"/>
                <a:hlinkClick r:id="rId9"/>
              </a:rPr>
              <a:t>V. </a:t>
            </a:r>
            <a:r>
              <a:rPr lang="en-PH" sz="1050" b="1" u="sng" spc="-65" dirty="0" err="1">
                <a:uFill>
                  <a:solidFill>
                    <a:srgbClr val="000000"/>
                  </a:solidFill>
                </a:uFill>
                <a:latin typeface="Arial Black" panose="020B0A04020102020204" pitchFamily="34" charset="0"/>
                <a:cs typeface="Arial"/>
                <a:hlinkClick r:id="rId9"/>
              </a:rPr>
              <a:t>Igualada</a:t>
            </a:r>
            <a:r>
              <a:rPr lang="en-PH" sz="1050" b="1" spc="-65" dirty="0">
                <a:latin typeface="Arial Black" panose="020B0A04020102020204" pitchFamily="34" charset="0"/>
                <a:cs typeface="Arial"/>
                <a:hlinkClick r:id="rId9"/>
              </a:rPr>
              <a:t> </a:t>
            </a:r>
            <a:r>
              <a:rPr lang="en-PH" sz="1050" b="1" spc="-55" dirty="0">
                <a:latin typeface="Arial Black" panose="020B0A04020102020204" pitchFamily="34" charset="0"/>
                <a:cs typeface="Arial"/>
              </a:rPr>
              <a:t>Mabuhay </a:t>
            </a:r>
            <a:r>
              <a:rPr lang="en-PH" sz="1050" b="1" spc="-65" dirty="0">
                <a:latin typeface="Arial Black" panose="020B0A04020102020204" pitchFamily="34" charset="0"/>
                <a:cs typeface="Arial"/>
              </a:rPr>
              <a:t>ka </a:t>
            </a:r>
            <a:r>
              <a:rPr lang="en-PH" sz="1050" b="1" spc="-70" dirty="0">
                <a:latin typeface="Arial Black" panose="020B0A04020102020204" pitchFamily="34" charset="0"/>
                <a:cs typeface="Arial"/>
              </a:rPr>
              <a:t>Brod.</a:t>
            </a:r>
            <a:r>
              <a:rPr lang="en-PH" sz="1050" b="1" spc="-5" dirty="0">
                <a:latin typeface="Arial Black" panose="020B0A04020102020204" pitchFamily="34" charset="0"/>
                <a:cs typeface="Arial"/>
              </a:rPr>
              <a:t> </a:t>
            </a:r>
            <a:r>
              <a:rPr lang="en-PH" sz="1050" b="1" spc="-65" dirty="0">
                <a:latin typeface="Arial Black" panose="020B0A04020102020204" pitchFamily="34" charset="0"/>
                <a:cs typeface="Arial"/>
              </a:rPr>
              <a:t>Frank!</a:t>
            </a:r>
            <a:endParaRPr lang="en-PH" sz="1050" dirty="0">
              <a:latin typeface="Arial Black" panose="020B0A04020102020204" pitchFamily="34" charset="0"/>
              <a:cs typeface="Arial"/>
            </a:endParaRPr>
          </a:p>
          <a:p>
            <a:pPr marL="12700">
              <a:lnSpc>
                <a:spcPct val="100000"/>
              </a:lnSpc>
              <a:spcBef>
                <a:spcPts val="10"/>
              </a:spcBef>
            </a:pPr>
            <a:r>
              <a:rPr lang="en-PH" sz="1050" b="1" u="sng" spc="-50" dirty="0">
                <a:uFill>
                  <a:solidFill>
                    <a:srgbClr val="000000"/>
                  </a:solidFill>
                </a:uFill>
                <a:latin typeface="Arial Black" panose="020B0A04020102020204" pitchFamily="34" charset="0"/>
                <a:cs typeface="Arial"/>
                <a:hlinkClick r:id="rId10"/>
              </a:rPr>
              <a:t>Michael </a:t>
            </a:r>
            <a:r>
              <a:rPr lang="en-PH" sz="1050" b="1" u="sng" spc="-50" dirty="0" err="1">
                <a:uFill>
                  <a:solidFill>
                    <a:srgbClr val="000000"/>
                  </a:solidFill>
                </a:uFill>
                <a:latin typeface="Arial Black" panose="020B0A04020102020204" pitchFamily="34" charset="0"/>
                <a:cs typeface="Arial"/>
                <a:hlinkClick r:id="rId10"/>
              </a:rPr>
              <a:t>Ilano</a:t>
            </a:r>
            <a:r>
              <a:rPr lang="en-PH" sz="1050" b="1" spc="-50" dirty="0">
                <a:latin typeface="Arial Black" panose="020B0A04020102020204" pitchFamily="34" charset="0"/>
                <a:cs typeface="Arial"/>
                <a:hlinkClick r:id="rId10"/>
              </a:rPr>
              <a:t> </a:t>
            </a:r>
            <a:r>
              <a:rPr lang="en-PH" sz="1050" b="1" spc="-65" dirty="0">
                <a:latin typeface="Arial Black" panose="020B0A04020102020204" pitchFamily="34" charset="0"/>
                <a:cs typeface="Arial"/>
              </a:rPr>
              <a:t>Salute </a:t>
            </a:r>
            <a:r>
              <a:rPr lang="en-PH" sz="1050" b="1" spc="-30" dirty="0">
                <a:latin typeface="Arial Black" panose="020B0A04020102020204" pitchFamily="34" charset="0"/>
                <a:cs typeface="Arial"/>
              </a:rPr>
              <a:t>to </a:t>
            </a:r>
            <a:r>
              <a:rPr lang="en-PH" sz="1050" b="1" spc="-70" dirty="0">
                <a:latin typeface="Arial Black" panose="020B0A04020102020204" pitchFamily="34" charset="0"/>
                <a:cs typeface="Arial"/>
              </a:rPr>
              <a:t>you </a:t>
            </a:r>
            <a:r>
              <a:rPr lang="en-PH" sz="1050" b="1" spc="-105" dirty="0">
                <a:latin typeface="Arial Black" panose="020B0A04020102020204" pitchFamily="34" charset="0"/>
                <a:cs typeface="Arial"/>
              </a:rPr>
              <a:t>Big</a:t>
            </a:r>
            <a:r>
              <a:rPr lang="en-PH" sz="1050" b="1" spc="-30" dirty="0">
                <a:latin typeface="Arial Black" panose="020B0A04020102020204" pitchFamily="34" charset="0"/>
                <a:cs typeface="Arial"/>
              </a:rPr>
              <a:t> </a:t>
            </a:r>
            <a:r>
              <a:rPr lang="en-PH" sz="1050" b="1" spc="-45" dirty="0">
                <a:latin typeface="Arial Black" panose="020B0A04020102020204" pitchFamily="34" charset="0"/>
                <a:cs typeface="Arial"/>
              </a:rPr>
              <a:t>Brother...	</a:t>
            </a:r>
          </a:p>
          <a:p>
            <a:pPr marL="12700">
              <a:lnSpc>
                <a:spcPct val="100000"/>
              </a:lnSpc>
              <a:spcBef>
                <a:spcPts val="10"/>
              </a:spcBef>
            </a:pPr>
            <a:endParaRPr lang="en-PH" sz="1050" dirty="0">
              <a:latin typeface="Arial Black" panose="020B0A04020102020204" pitchFamily="34" charset="0"/>
              <a:cs typeface="Times New Roman"/>
            </a:endParaRPr>
          </a:p>
          <a:p>
            <a:pPr marL="832485">
              <a:lnSpc>
                <a:spcPct val="100000"/>
              </a:lnSpc>
            </a:pPr>
            <a:r>
              <a:rPr lang="en-PH" sz="1050" b="1" spc="-65" dirty="0">
                <a:latin typeface="Arial Black" panose="020B0A04020102020204" pitchFamily="34" charset="0"/>
                <a:cs typeface="Arial"/>
                <a:hlinkClick r:id="rId11"/>
              </a:rPr>
              <a:t>	</a:t>
            </a:r>
            <a:r>
              <a:rPr lang="en-PH" sz="1050" b="1" spc="-65" dirty="0" err="1">
                <a:latin typeface="Arial Black" panose="020B0A04020102020204" pitchFamily="34" charset="0"/>
                <a:cs typeface="Arial"/>
                <a:hlinkClick r:id="rId11"/>
              </a:rPr>
              <a:t>Gilmar</a:t>
            </a:r>
            <a:r>
              <a:rPr lang="en-PH" sz="1050" b="1" spc="-65" dirty="0">
                <a:latin typeface="Arial Black" panose="020B0A04020102020204" pitchFamily="34" charset="0"/>
                <a:cs typeface="Arial"/>
                <a:hlinkClick r:id="rId11"/>
              </a:rPr>
              <a:t> </a:t>
            </a:r>
            <a:r>
              <a:rPr lang="en-PH" sz="1050" b="1" spc="-85" dirty="0" err="1">
                <a:latin typeface="Arial Black" panose="020B0A04020102020204" pitchFamily="34" charset="0"/>
                <a:cs typeface="Arial"/>
                <a:hlinkClick r:id="rId11"/>
              </a:rPr>
              <a:t>Taebas</a:t>
            </a:r>
            <a:r>
              <a:rPr lang="en-PH" sz="1050" b="1" spc="-85" dirty="0">
                <a:latin typeface="Arial Black" panose="020B0A04020102020204" pitchFamily="34" charset="0"/>
                <a:cs typeface="Arial"/>
                <a:hlinkClick r:id="rId11"/>
              </a:rPr>
              <a:t> </a:t>
            </a:r>
            <a:r>
              <a:rPr lang="en-PH" sz="1050" b="1" spc="-90" dirty="0">
                <a:latin typeface="Arial Black" panose="020B0A04020102020204" pitchFamily="34" charset="0"/>
                <a:cs typeface="Arial"/>
              </a:rPr>
              <a:t>Cheers </a:t>
            </a:r>
            <a:r>
              <a:rPr lang="en-PH" sz="1050" b="1" spc="-60" dirty="0">
                <a:latin typeface="Arial Black" panose="020B0A04020102020204" pitchFamily="34" charset="0"/>
                <a:cs typeface="Arial"/>
              </a:rPr>
              <a:t>brod</a:t>
            </a:r>
            <a:r>
              <a:rPr lang="en-PH" sz="1050" b="1" spc="45" dirty="0">
                <a:latin typeface="Arial Black" panose="020B0A04020102020204" pitchFamily="34" charset="0"/>
                <a:cs typeface="Arial"/>
              </a:rPr>
              <a:t> </a:t>
            </a:r>
            <a:r>
              <a:rPr lang="en-PH" sz="1050" b="1" spc="-75" dirty="0">
                <a:latin typeface="Arial Black" panose="020B0A04020102020204" pitchFamily="34" charset="0"/>
                <a:cs typeface="Arial"/>
              </a:rPr>
              <a:t>Frank</a:t>
            </a:r>
            <a:endParaRPr lang="en-PH" sz="1050" dirty="0">
              <a:latin typeface="Arial Black" panose="020B0A04020102020204" pitchFamily="34" charset="0"/>
              <a:cs typeface="Arial"/>
            </a:endParaRPr>
          </a:p>
          <a:p>
            <a:pPr marL="832485">
              <a:lnSpc>
                <a:spcPct val="100000"/>
              </a:lnSpc>
              <a:spcBef>
                <a:spcPts val="15"/>
              </a:spcBef>
            </a:pPr>
            <a:r>
              <a:rPr lang="en-PH" sz="1050" b="1" spc="-80" dirty="0">
                <a:latin typeface="Arial Black" panose="020B0A04020102020204" pitchFamily="34" charset="0"/>
                <a:cs typeface="Arial"/>
                <a:hlinkClick r:id="rId12"/>
              </a:rPr>
              <a:t>	Rene </a:t>
            </a:r>
            <a:r>
              <a:rPr lang="en-PH" sz="1050" b="1" spc="-65" dirty="0">
                <a:latin typeface="Arial Black" panose="020B0A04020102020204" pitchFamily="34" charset="0"/>
                <a:cs typeface="Arial"/>
                <a:hlinkClick r:id="rId12"/>
              </a:rPr>
              <a:t>Renato </a:t>
            </a:r>
            <a:r>
              <a:rPr lang="en-PH" sz="1050" b="1" spc="-75" dirty="0" err="1">
                <a:latin typeface="Arial Black" panose="020B0A04020102020204" pitchFamily="34" charset="0"/>
                <a:cs typeface="Arial"/>
                <a:hlinkClick r:id="rId12"/>
              </a:rPr>
              <a:t>Tiamzon</a:t>
            </a:r>
            <a:r>
              <a:rPr lang="en-PH" sz="1050" b="1" spc="-75" dirty="0">
                <a:latin typeface="Arial Black" panose="020B0A04020102020204" pitchFamily="34" charset="0"/>
                <a:cs typeface="Arial"/>
                <a:hlinkClick r:id="rId12"/>
              </a:rPr>
              <a:t> </a:t>
            </a:r>
            <a:r>
              <a:rPr lang="en-PH" sz="1050" b="1" spc="-85" dirty="0">
                <a:latin typeface="Arial Black" panose="020B0A04020102020204" pitchFamily="34" charset="0"/>
                <a:cs typeface="Arial"/>
              </a:rPr>
              <a:t>Good </a:t>
            </a:r>
            <a:r>
              <a:rPr lang="en-PH" sz="1050" b="1" spc="-45" dirty="0">
                <a:latin typeface="Arial Black" panose="020B0A04020102020204" pitchFamily="34" charset="0"/>
                <a:cs typeface="Arial"/>
              </a:rPr>
              <a:t>job!</a:t>
            </a:r>
            <a:r>
              <a:rPr lang="en-PH" sz="1050" b="1" spc="55" dirty="0">
                <a:latin typeface="Arial Black" panose="020B0A04020102020204" pitchFamily="34" charset="0"/>
                <a:cs typeface="Arial"/>
              </a:rPr>
              <a:t> </a:t>
            </a:r>
            <a:r>
              <a:rPr lang="en-PH" sz="1050" b="1" spc="-75" dirty="0">
                <a:latin typeface="Arial Black" panose="020B0A04020102020204" pitchFamily="34" charset="0"/>
                <a:cs typeface="Arial"/>
              </a:rPr>
              <a:t>Cheers!</a:t>
            </a:r>
          </a:p>
          <a:p>
            <a:pPr marL="832485">
              <a:lnSpc>
                <a:spcPct val="100000"/>
              </a:lnSpc>
              <a:spcBef>
                <a:spcPts val="15"/>
              </a:spcBef>
            </a:pPr>
            <a:endParaRPr lang="en-PH" sz="1050" b="1" spc="-75" dirty="0">
              <a:latin typeface="Arial Black" panose="020B0A04020102020204" pitchFamily="34" charset="0"/>
              <a:cs typeface="Arial"/>
            </a:endParaRPr>
          </a:p>
          <a:p>
            <a:pPr marL="832485">
              <a:lnSpc>
                <a:spcPct val="100000"/>
              </a:lnSpc>
              <a:spcBef>
                <a:spcPts val="15"/>
              </a:spcBef>
            </a:pPr>
            <a:r>
              <a:rPr lang="en-PH" sz="1050" b="1" spc="-75" dirty="0">
                <a:latin typeface="Arial Black" panose="020B0A04020102020204" pitchFamily="34" charset="0"/>
                <a:cs typeface="Arial"/>
              </a:rPr>
              <a:t> </a:t>
            </a:r>
          </a:p>
          <a:p>
            <a:pPr marL="794385" marR="1213485">
              <a:lnSpc>
                <a:spcPct val="102200"/>
              </a:lnSpc>
              <a:spcBef>
                <a:spcPts val="75"/>
              </a:spcBef>
            </a:pPr>
            <a:r>
              <a:rPr lang="en-GB" sz="1050" b="1" u="sng" spc="-85" dirty="0">
                <a:uFill>
                  <a:solidFill>
                    <a:srgbClr val="000000"/>
                  </a:solidFill>
                </a:uFill>
                <a:latin typeface="Arial Black" panose="020B0A04020102020204" pitchFamily="34" charset="0"/>
                <a:cs typeface="Arial"/>
                <a:hlinkClick r:id="rId13"/>
              </a:rPr>
              <a:t> 	Ramon </a:t>
            </a:r>
            <a:r>
              <a:rPr lang="en-GB" sz="1050" b="1" u="sng" spc="-60" dirty="0" err="1">
                <a:uFill>
                  <a:solidFill>
                    <a:srgbClr val="000000"/>
                  </a:solidFill>
                </a:uFill>
                <a:latin typeface="Arial Black" panose="020B0A04020102020204" pitchFamily="34" charset="0"/>
                <a:cs typeface="Arial"/>
                <a:hlinkClick r:id="rId13"/>
              </a:rPr>
              <a:t>Zafra</a:t>
            </a:r>
            <a:r>
              <a:rPr lang="en-GB" sz="1050" b="1" spc="-60" dirty="0">
                <a:latin typeface="Arial Black" panose="020B0A04020102020204" pitchFamily="34" charset="0"/>
                <a:cs typeface="Arial"/>
                <a:hlinkClick r:id="rId13"/>
              </a:rPr>
              <a:t> </a:t>
            </a:r>
            <a:r>
              <a:rPr lang="en-GB" sz="1050" b="1" spc="-40" dirty="0">
                <a:latin typeface="Arial Black" panose="020B0A04020102020204" pitchFamily="34" charset="0"/>
                <a:cs typeface="Arial"/>
              </a:rPr>
              <a:t>What </a:t>
            </a:r>
            <a:r>
              <a:rPr lang="en-GB" sz="1050" b="1" spc="-60" dirty="0">
                <a:latin typeface="Arial Black" panose="020B0A04020102020204" pitchFamily="34" charset="0"/>
                <a:cs typeface="Arial"/>
              </a:rPr>
              <a:t>a </a:t>
            </a:r>
            <a:r>
              <a:rPr lang="en-GB" sz="1050" b="1" spc="-50" dirty="0">
                <a:latin typeface="Arial Black" panose="020B0A04020102020204" pitchFamily="34" charset="0"/>
                <a:cs typeface="Arial"/>
              </a:rPr>
              <a:t>great </a:t>
            </a:r>
            <a:r>
              <a:rPr lang="en-GB" sz="1050" b="1" spc="-55" dirty="0">
                <a:latin typeface="Arial Black" panose="020B0A04020102020204" pitchFamily="34" charset="0"/>
                <a:cs typeface="Arial"/>
              </a:rPr>
              <a:t>endeavour. </a:t>
            </a:r>
            <a:r>
              <a:rPr lang="en-GB" sz="1050" b="1" spc="-65" dirty="0">
                <a:latin typeface="Arial Black" panose="020B0A04020102020204" pitchFamily="34" charset="0"/>
                <a:cs typeface="Arial"/>
              </a:rPr>
              <a:t>How </a:t>
            </a:r>
            <a:r>
              <a:rPr lang="en-GB" sz="1050" b="1" spc="-15" dirty="0">
                <a:latin typeface="Arial Black" panose="020B0A04020102020204" pitchFamily="34" charset="0"/>
                <a:cs typeface="Arial"/>
              </a:rPr>
              <a:t>I </a:t>
            </a:r>
            <a:r>
              <a:rPr lang="en-GB" sz="1050" b="1" spc="-70" dirty="0">
                <a:latin typeface="Arial Black" panose="020B0A04020102020204" pitchFamily="34" charset="0"/>
                <a:cs typeface="Arial"/>
              </a:rPr>
              <a:t>wish </a:t>
            </a:r>
            <a:r>
              <a:rPr lang="en-GB" sz="1050" b="1" spc="-30" dirty="0">
                <a:latin typeface="Arial Black" panose="020B0A04020102020204" pitchFamily="34" charset="0"/>
                <a:cs typeface="Arial"/>
              </a:rPr>
              <a:t>to </a:t>
            </a:r>
            <a:r>
              <a:rPr lang="en-GB" sz="1050" b="1" spc="-70" dirty="0">
                <a:latin typeface="Arial Black" panose="020B0A04020102020204" pitchFamily="34" charset="0"/>
                <a:cs typeface="Arial"/>
              </a:rPr>
              <a:t>reach </a:t>
            </a:r>
            <a:r>
              <a:rPr lang="en-GB" sz="1050" b="1" spc="-100" dirty="0">
                <a:latin typeface="Arial Black" panose="020B0A04020102020204" pitchFamily="34" charset="0"/>
                <a:cs typeface="Arial"/>
              </a:rPr>
              <a:t>such </a:t>
            </a:r>
            <a:r>
              <a:rPr lang="en-GB" sz="1050" b="1" spc="-60" dirty="0">
                <a:latin typeface="Arial Black" panose="020B0A04020102020204" pitchFamily="34" charset="0"/>
                <a:cs typeface="Arial"/>
              </a:rPr>
              <a:t>age. 	</a:t>
            </a:r>
            <a:r>
              <a:rPr lang="en-GB" sz="1050" b="1" spc="-90" dirty="0">
                <a:latin typeface="Arial Black" panose="020B0A04020102020204" pitchFamily="34" charset="0"/>
                <a:cs typeface="Arial"/>
              </a:rPr>
              <a:t>Cheers </a:t>
            </a:r>
            <a:r>
              <a:rPr lang="en-GB" sz="1050" b="1" spc="-40" dirty="0">
                <a:latin typeface="Arial Black" panose="020B0A04020102020204" pitchFamily="34" charset="0"/>
                <a:cs typeface="Arial"/>
              </a:rPr>
              <a:t>brother.     	</a:t>
            </a:r>
          </a:p>
          <a:p>
            <a:pPr marL="794385" marR="1213485">
              <a:lnSpc>
                <a:spcPct val="102200"/>
              </a:lnSpc>
              <a:spcBef>
                <a:spcPts val="75"/>
              </a:spcBef>
            </a:pPr>
            <a:r>
              <a:rPr lang="en-GB" sz="1050" b="1" u="sng" spc="-40" dirty="0">
                <a:uFill>
                  <a:solidFill>
                    <a:srgbClr val="000000"/>
                  </a:solidFill>
                </a:uFill>
                <a:latin typeface="Arial Black" panose="020B0A04020102020204" pitchFamily="34" charset="0"/>
                <a:cs typeface="Arial"/>
                <a:hlinkClick r:id="rId14"/>
              </a:rPr>
              <a:t>	</a:t>
            </a:r>
            <a:r>
              <a:rPr lang="en-GB" sz="1050" b="1" u="sng" spc="-75" dirty="0">
                <a:uFill>
                  <a:solidFill>
                    <a:srgbClr val="000000"/>
                  </a:solidFill>
                </a:uFill>
                <a:latin typeface="Arial Black" panose="020B0A04020102020204" pitchFamily="34" charset="0"/>
                <a:cs typeface="Arial"/>
                <a:hlinkClick r:id="rId14"/>
              </a:rPr>
              <a:t>Danny </a:t>
            </a:r>
            <a:r>
              <a:rPr lang="en-GB" sz="1050" b="1" u="sng" spc="-50" dirty="0">
                <a:uFill>
                  <a:solidFill>
                    <a:srgbClr val="000000"/>
                  </a:solidFill>
                </a:uFill>
                <a:latin typeface="Arial Black" panose="020B0A04020102020204" pitchFamily="34" charset="0"/>
                <a:cs typeface="Arial"/>
                <a:hlinkClick r:id="rId14"/>
              </a:rPr>
              <a:t>Peralta</a:t>
            </a:r>
            <a:r>
              <a:rPr lang="en-GB" sz="1050" b="1" spc="-50" dirty="0">
                <a:latin typeface="Arial Black" panose="020B0A04020102020204" pitchFamily="34" charset="0"/>
                <a:cs typeface="Arial"/>
                <a:hlinkClick r:id="rId14"/>
              </a:rPr>
              <a:t> </a:t>
            </a:r>
            <a:r>
              <a:rPr lang="en-GB" sz="1050" b="1" spc="-55" dirty="0">
                <a:latin typeface="Arial Black" panose="020B0A04020102020204" pitchFamily="34" charset="0"/>
                <a:cs typeface="Arial"/>
              </a:rPr>
              <a:t>Mabuhay </a:t>
            </a:r>
            <a:r>
              <a:rPr lang="en-GB" sz="1050" b="1" spc="-65" dirty="0">
                <a:latin typeface="Arial Black" panose="020B0A04020102020204" pitchFamily="34" charset="0"/>
                <a:cs typeface="Arial"/>
              </a:rPr>
              <a:t>ka </a:t>
            </a:r>
            <a:r>
              <a:rPr lang="en-GB" sz="1050" b="1" spc="-70" dirty="0">
                <a:latin typeface="Arial Black" panose="020B0A04020102020204" pitchFamily="34" charset="0"/>
                <a:cs typeface="Arial"/>
              </a:rPr>
              <a:t>Brod. </a:t>
            </a:r>
            <a:r>
              <a:rPr lang="en-GB" sz="1050" b="1" spc="-45" dirty="0">
                <a:latin typeface="Arial Black" panose="020B0A04020102020204" pitchFamily="34" charset="0"/>
                <a:cs typeface="Arial"/>
              </a:rPr>
              <a:t>We </a:t>
            </a:r>
            <a:r>
              <a:rPr lang="en-GB" sz="1050" b="1" spc="-60" dirty="0">
                <a:latin typeface="Arial Black" panose="020B0A04020102020204" pitchFamily="34" charset="0"/>
                <a:cs typeface="Arial"/>
              </a:rPr>
              <a:t>love</a:t>
            </a:r>
            <a:r>
              <a:rPr lang="en-GB" sz="1050" b="1" spc="30" dirty="0">
                <a:latin typeface="Arial Black" panose="020B0A04020102020204" pitchFamily="34" charset="0"/>
                <a:cs typeface="Arial"/>
              </a:rPr>
              <a:t> </a:t>
            </a:r>
            <a:r>
              <a:rPr lang="en-GB" sz="1050" b="1" spc="-45" dirty="0">
                <a:latin typeface="Arial Black" panose="020B0A04020102020204" pitchFamily="34" charset="0"/>
                <a:cs typeface="Arial"/>
              </a:rPr>
              <a:t>Mindanao.</a:t>
            </a:r>
            <a:endParaRPr lang="en-GB" sz="1050" dirty="0">
              <a:latin typeface="Arial Black" panose="020B0A04020102020204" pitchFamily="34" charset="0"/>
              <a:cs typeface="Arial"/>
            </a:endParaRPr>
          </a:p>
          <a:p>
            <a:pPr marL="794385" marR="2757805">
              <a:lnSpc>
                <a:spcPts val="1110"/>
              </a:lnSpc>
              <a:spcBef>
                <a:spcPts val="25"/>
              </a:spcBef>
            </a:pPr>
            <a:r>
              <a:rPr lang="en-GB" sz="1050" b="1" u="sng" spc="-50" dirty="0">
                <a:uFill>
                  <a:solidFill>
                    <a:srgbClr val="000000"/>
                  </a:solidFill>
                </a:uFill>
                <a:latin typeface="Arial Black" panose="020B0A04020102020204" pitchFamily="34" charset="0"/>
                <a:cs typeface="Arial"/>
                <a:hlinkClick r:id="rId15"/>
              </a:rPr>
              <a:t>	 </a:t>
            </a:r>
            <a:r>
              <a:rPr lang="en-GB" sz="1050" b="1" u="sng" spc="-50" dirty="0" err="1">
                <a:uFill>
                  <a:solidFill>
                    <a:srgbClr val="000000"/>
                  </a:solidFill>
                </a:uFill>
                <a:latin typeface="Arial Black" panose="020B0A04020102020204" pitchFamily="34" charset="0"/>
                <a:cs typeface="Arial"/>
                <a:hlinkClick r:id="rId15"/>
              </a:rPr>
              <a:t>Noli</a:t>
            </a:r>
            <a:r>
              <a:rPr lang="en-GB" sz="1050" b="1" u="sng" spc="-50" dirty="0">
                <a:uFill>
                  <a:solidFill>
                    <a:srgbClr val="000000"/>
                  </a:solidFill>
                </a:uFill>
                <a:latin typeface="Arial Black" panose="020B0A04020102020204" pitchFamily="34" charset="0"/>
                <a:cs typeface="Arial"/>
                <a:hlinkClick r:id="rId15"/>
              </a:rPr>
              <a:t> </a:t>
            </a:r>
            <a:r>
              <a:rPr lang="en-GB" sz="1050" b="1" u="sng" spc="-70" dirty="0" err="1">
                <a:uFill>
                  <a:solidFill>
                    <a:srgbClr val="000000"/>
                  </a:solidFill>
                </a:uFill>
                <a:latin typeface="Arial Black" panose="020B0A04020102020204" pitchFamily="34" charset="0"/>
                <a:cs typeface="Arial"/>
                <a:hlinkClick r:id="rId15"/>
              </a:rPr>
              <a:t>Santua</a:t>
            </a:r>
            <a:r>
              <a:rPr lang="en-GB" sz="1050" b="1" u="sng" spc="-70" dirty="0">
                <a:uFill>
                  <a:solidFill>
                    <a:srgbClr val="000000"/>
                  </a:solidFill>
                </a:uFill>
                <a:latin typeface="Arial Black" panose="020B0A04020102020204" pitchFamily="34" charset="0"/>
                <a:cs typeface="Arial"/>
                <a:hlinkClick r:id="rId15"/>
              </a:rPr>
              <a:t> </a:t>
            </a:r>
            <a:r>
              <a:rPr lang="en-GB" sz="1050" b="1" u="sng" spc="-80" dirty="0">
                <a:uFill>
                  <a:solidFill>
                    <a:srgbClr val="000000"/>
                  </a:solidFill>
                </a:uFill>
                <a:latin typeface="Arial Black" panose="020B0A04020102020204" pitchFamily="34" charset="0"/>
                <a:cs typeface="Arial"/>
                <a:hlinkClick r:id="rId15"/>
              </a:rPr>
              <a:t>Jr</a:t>
            </a:r>
            <a:r>
              <a:rPr lang="en-GB" sz="1050" b="1" spc="-80" dirty="0">
                <a:latin typeface="Arial Black" panose="020B0A04020102020204" pitchFamily="34" charset="0"/>
                <a:cs typeface="Arial"/>
                <a:hlinkClick r:id="rId15"/>
              </a:rPr>
              <a:t>. </a:t>
            </a:r>
            <a:r>
              <a:rPr lang="en-GB" sz="1050" b="1" spc="-45" dirty="0">
                <a:latin typeface="Arial Black" panose="020B0A04020102020204" pitchFamily="34" charset="0"/>
                <a:cs typeface="Arial"/>
              </a:rPr>
              <a:t>Noteworthy, </a:t>
            </a:r>
            <a:r>
              <a:rPr lang="en-GB" sz="1050" b="1" spc="-80" dirty="0">
                <a:latin typeface="Arial Black" panose="020B0A04020102020204" pitchFamily="34" charset="0"/>
                <a:cs typeface="Arial"/>
              </a:rPr>
              <a:t>cheers </a:t>
            </a:r>
            <a:r>
              <a:rPr lang="en-GB" sz="1050" b="1" spc="-60" dirty="0" err="1">
                <a:latin typeface="Arial Black" panose="020B0A04020102020204" pitchFamily="34" charset="0"/>
                <a:cs typeface="Arial"/>
              </a:rPr>
              <a:t>brod</a:t>
            </a:r>
            <a:r>
              <a:rPr lang="en-GB" sz="1050" b="1" spc="-60" dirty="0">
                <a:latin typeface="Arial Black" panose="020B0A04020102020204" pitchFamily="34" charset="0"/>
                <a:cs typeface="Arial"/>
              </a:rPr>
              <a:t> </a:t>
            </a:r>
            <a:r>
              <a:rPr lang="en-GB" sz="1050" b="1" spc="-90" dirty="0">
                <a:latin typeface="Arial Black" panose="020B0A04020102020204" pitchFamily="34" charset="0"/>
                <a:cs typeface="Arial"/>
              </a:rPr>
              <a:t>doc </a:t>
            </a:r>
            <a:r>
              <a:rPr lang="en-GB" sz="1050" b="1" spc="-45" dirty="0">
                <a:latin typeface="Arial Black" panose="020B0A04020102020204" pitchFamily="34" charset="0"/>
                <a:cs typeface="Arial"/>
              </a:rPr>
              <a:t>frank!  	 </a:t>
            </a:r>
            <a:r>
              <a:rPr lang="en-GB" sz="1050" b="1" spc="-114" dirty="0">
                <a:latin typeface="Arial Black" panose="020B0A04020102020204" pitchFamily="34" charset="0"/>
                <a:cs typeface="Arial"/>
                <a:hlinkClick r:id="rId16"/>
              </a:rPr>
              <a:t>Ed   </a:t>
            </a:r>
            <a:r>
              <a:rPr lang="en-GB" sz="1050" b="1" spc="-65" dirty="0" err="1">
                <a:latin typeface="Arial Black" panose="020B0A04020102020204" pitchFamily="34" charset="0"/>
                <a:cs typeface="Arial"/>
                <a:hlinkClick r:id="rId16"/>
              </a:rPr>
              <a:t>Baldoria</a:t>
            </a:r>
            <a:r>
              <a:rPr lang="en-GB" sz="1050" b="1" spc="-65" dirty="0">
                <a:latin typeface="Arial Black" panose="020B0A04020102020204" pitchFamily="34" charset="0"/>
                <a:cs typeface="Arial"/>
                <a:hlinkClick r:id="rId16"/>
              </a:rPr>
              <a:t> </a:t>
            </a:r>
            <a:r>
              <a:rPr lang="en-GB" sz="1050" b="1" spc="-90" dirty="0">
                <a:latin typeface="Arial Black" panose="020B0A04020102020204" pitchFamily="34" charset="0"/>
                <a:cs typeface="Arial"/>
              </a:rPr>
              <a:t>Cheers </a:t>
            </a:r>
            <a:r>
              <a:rPr lang="en-GB" sz="1050" b="1" spc="-50" dirty="0">
                <a:latin typeface="Arial Black" panose="020B0A04020102020204" pitchFamily="34" charset="0"/>
                <a:cs typeface="Arial"/>
              </a:rPr>
              <a:t>Brother. </a:t>
            </a:r>
            <a:r>
              <a:rPr lang="en-GB" sz="1050" b="1" spc="-90" dirty="0">
                <a:latin typeface="Arial Black" panose="020B0A04020102020204" pitchFamily="34" charset="0"/>
                <a:cs typeface="Arial"/>
              </a:rPr>
              <a:t>God bless</a:t>
            </a:r>
            <a:r>
              <a:rPr lang="en-GB" sz="1050" b="1" spc="-25" dirty="0">
                <a:latin typeface="Arial Black" panose="020B0A04020102020204" pitchFamily="34" charset="0"/>
                <a:cs typeface="Arial"/>
              </a:rPr>
              <a:t> </a:t>
            </a:r>
            <a:r>
              <a:rPr lang="en-GB" sz="1050" b="1" spc="-60" dirty="0">
                <a:latin typeface="Arial Black" panose="020B0A04020102020204" pitchFamily="34" charset="0"/>
                <a:cs typeface="Arial"/>
              </a:rPr>
              <a:t>you.</a:t>
            </a:r>
            <a:endParaRPr lang="en-GB" sz="1050" dirty="0">
              <a:latin typeface="Arial Black" panose="020B0A04020102020204" pitchFamily="34" charset="0"/>
              <a:cs typeface="Arial"/>
            </a:endParaRPr>
          </a:p>
          <a:p>
            <a:pPr marL="794385">
              <a:lnSpc>
                <a:spcPts val="1045"/>
              </a:lnSpc>
            </a:pPr>
            <a:r>
              <a:rPr lang="en-GB" sz="1050" b="1" u="sng" spc="-65" dirty="0">
                <a:uFill>
                  <a:solidFill>
                    <a:srgbClr val="000000"/>
                  </a:solidFill>
                </a:uFill>
                <a:latin typeface="Arial Black" panose="020B0A04020102020204" pitchFamily="34" charset="0"/>
                <a:cs typeface="Arial"/>
                <a:hlinkClick r:id="rId17"/>
              </a:rPr>
              <a:t>	 Elijah </a:t>
            </a:r>
            <a:r>
              <a:rPr lang="en-GB" sz="1050" b="1" u="sng" spc="-70" dirty="0">
                <a:uFill>
                  <a:solidFill>
                    <a:srgbClr val="000000"/>
                  </a:solidFill>
                </a:uFill>
                <a:latin typeface="Arial Black" panose="020B0A04020102020204" pitchFamily="34" charset="0"/>
                <a:cs typeface="Arial"/>
                <a:hlinkClick r:id="rId17"/>
              </a:rPr>
              <a:t>G. </a:t>
            </a:r>
            <a:r>
              <a:rPr lang="en-GB" sz="1050" b="1" u="sng" spc="-80" dirty="0">
                <a:uFill>
                  <a:solidFill>
                    <a:srgbClr val="000000"/>
                  </a:solidFill>
                </a:uFill>
                <a:latin typeface="Arial Black" panose="020B0A04020102020204" pitchFamily="34" charset="0"/>
                <a:cs typeface="Arial"/>
                <a:hlinkClick r:id="rId17"/>
              </a:rPr>
              <a:t>Lorenzo</a:t>
            </a:r>
            <a:r>
              <a:rPr lang="en-GB" sz="1050" b="1" spc="-80" dirty="0">
                <a:latin typeface="Arial Black" panose="020B0A04020102020204" pitchFamily="34" charset="0"/>
                <a:cs typeface="Arial"/>
                <a:hlinkClick r:id="rId17"/>
              </a:rPr>
              <a:t> </a:t>
            </a:r>
            <a:r>
              <a:rPr lang="en-GB" sz="1050" b="1" spc="-90" dirty="0">
                <a:latin typeface="Arial Black" panose="020B0A04020102020204" pitchFamily="34" charset="0"/>
                <a:cs typeface="Arial"/>
              </a:rPr>
              <a:t>Cheers </a:t>
            </a:r>
            <a:r>
              <a:rPr lang="en-GB" sz="1050" b="1" spc="-55" dirty="0">
                <a:latin typeface="Arial Black" panose="020B0A04020102020204" pitchFamily="34" charset="0"/>
                <a:cs typeface="Arial"/>
              </a:rPr>
              <a:t>Brother! </a:t>
            </a:r>
            <a:r>
              <a:rPr lang="en-GB" sz="1050" b="1" spc="-75" dirty="0">
                <a:latin typeface="Arial Black" panose="020B0A04020102020204" pitchFamily="34" charset="0"/>
                <a:cs typeface="Arial"/>
              </a:rPr>
              <a:t>Proud </a:t>
            </a:r>
            <a:r>
              <a:rPr lang="en-GB" sz="1050" b="1" spc="-80" dirty="0">
                <a:latin typeface="Arial Black" panose="020B0A04020102020204" pitchFamily="34" charset="0"/>
                <a:cs typeface="Arial"/>
              </a:rPr>
              <a:t>Brod</a:t>
            </a:r>
            <a:r>
              <a:rPr lang="en-GB" sz="1050" b="1" spc="80" dirty="0">
                <a:latin typeface="Arial Black" panose="020B0A04020102020204" pitchFamily="34" charset="0"/>
                <a:cs typeface="Arial"/>
              </a:rPr>
              <a:t> </a:t>
            </a:r>
            <a:r>
              <a:rPr lang="en-GB" sz="1050" b="1" spc="-40" dirty="0">
                <a:latin typeface="Arial Black" panose="020B0A04020102020204" pitchFamily="34" charset="0"/>
                <a:cs typeface="Arial"/>
              </a:rPr>
              <a:t>here!</a:t>
            </a:r>
            <a:endParaRPr lang="en-GB" sz="1050" dirty="0">
              <a:latin typeface="Arial Black" panose="020B0A04020102020204" pitchFamily="34" charset="0"/>
              <a:cs typeface="Arial"/>
            </a:endParaRPr>
          </a:p>
          <a:p>
            <a:pPr marL="12700" marR="4264025">
              <a:lnSpc>
                <a:spcPct val="102200"/>
              </a:lnSpc>
            </a:pPr>
            <a:r>
              <a:rPr lang="en-GB" sz="1050" b="1" u="sng" spc="-100" dirty="0">
                <a:uFill>
                  <a:solidFill>
                    <a:srgbClr val="000000"/>
                  </a:solidFill>
                </a:uFill>
                <a:latin typeface="Arial Black" panose="020B0A04020102020204" pitchFamily="34" charset="0"/>
                <a:cs typeface="Arial"/>
                <a:hlinkClick r:id="rId18"/>
              </a:rPr>
              <a:t>	Rob </a:t>
            </a:r>
            <a:r>
              <a:rPr lang="en-GB" sz="1050" b="1" u="sng" spc="-70" dirty="0" err="1">
                <a:uFill>
                  <a:solidFill>
                    <a:srgbClr val="000000"/>
                  </a:solidFill>
                </a:uFill>
                <a:latin typeface="Arial Black" panose="020B0A04020102020204" pitchFamily="34" charset="0"/>
                <a:cs typeface="Arial"/>
                <a:hlinkClick r:id="rId18"/>
              </a:rPr>
              <a:t>Zinampan</a:t>
            </a:r>
            <a:r>
              <a:rPr lang="en-GB" sz="1050" b="1" spc="-70" dirty="0">
                <a:latin typeface="Arial Black" panose="020B0A04020102020204" pitchFamily="34" charset="0"/>
                <a:cs typeface="Arial"/>
                <a:hlinkClick r:id="rId18"/>
              </a:rPr>
              <a:t> </a:t>
            </a:r>
            <a:r>
              <a:rPr lang="en-GB" sz="1050" b="1" spc="-70" dirty="0">
                <a:latin typeface="Arial Black" panose="020B0A04020102020204" pitchFamily="34" charset="0"/>
                <a:cs typeface="Arial"/>
              </a:rPr>
              <a:t>Nice </a:t>
            </a:r>
            <a:r>
              <a:rPr lang="en-GB" sz="1050" b="1" spc="-55" dirty="0">
                <a:latin typeface="Arial Black" panose="020B0A04020102020204" pitchFamily="34" charset="0"/>
                <a:cs typeface="Arial"/>
              </a:rPr>
              <a:t>work 	</a:t>
            </a:r>
            <a:endParaRPr lang="en-GB" sz="1050" b="1" spc="-45" dirty="0">
              <a:latin typeface="Arial Black" panose="020B0A04020102020204" pitchFamily="34" charset="0"/>
              <a:cs typeface="Arial"/>
            </a:endParaRPr>
          </a:p>
          <a:p>
            <a:pPr marL="12700" marR="4264025">
              <a:lnSpc>
                <a:spcPct val="102200"/>
              </a:lnSpc>
            </a:pPr>
            <a:r>
              <a:rPr lang="en-GB" sz="1050" b="1" u="sng" spc="-85" dirty="0">
                <a:uFill>
                  <a:solidFill>
                    <a:srgbClr val="000000"/>
                  </a:solidFill>
                </a:uFill>
                <a:latin typeface="Arial Black" panose="020B0A04020102020204" pitchFamily="34" charset="0"/>
                <a:cs typeface="Arial"/>
                <a:hlinkClick r:id="rId19"/>
              </a:rPr>
              <a:t>Romeo </a:t>
            </a:r>
            <a:r>
              <a:rPr lang="en-GB" sz="1050" b="1" u="sng" spc="-90" dirty="0" err="1">
                <a:uFill>
                  <a:solidFill>
                    <a:srgbClr val="000000"/>
                  </a:solidFill>
                </a:uFill>
                <a:latin typeface="Arial Black" panose="020B0A04020102020204" pitchFamily="34" charset="0"/>
                <a:cs typeface="Arial"/>
                <a:hlinkClick r:id="rId19"/>
              </a:rPr>
              <a:t>Boñaga</a:t>
            </a:r>
            <a:r>
              <a:rPr lang="en-GB" sz="1050" b="1" spc="-90" dirty="0">
                <a:latin typeface="Arial Black" panose="020B0A04020102020204" pitchFamily="34" charset="0"/>
                <a:cs typeface="Arial"/>
                <a:hlinkClick r:id="rId19"/>
              </a:rPr>
              <a:t> </a:t>
            </a:r>
            <a:r>
              <a:rPr lang="en-GB" sz="1050" b="1" spc="-85" dirty="0">
                <a:latin typeface="Arial Black" panose="020B0A04020102020204" pitchFamily="34" charset="0"/>
                <a:cs typeface="Arial"/>
              </a:rPr>
              <a:t>Live </a:t>
            </a:r>
            <a:r>
              <a:rPr lang="en-GB" sz="1050" b="1" spc="-110" dirty="0">
                <a:latin typeface="Arial Black" panose="020B0A04020102020204" pitchFamily="34" charset="0"/>
                <a:cs typeface="Arial"/>
              </a:rPr>
              <a:t>Long</a:t>
            </a:r>
            <a:r>
              <a:rPr lang="en-GB" sz="1050" b="1" spc="-80" dirty="0">
                <a:latin typeface="Arial Black" panose="020B0A04020102020204" pitchFamily="34" charset="0"/>
                <a:cs typeface="Arial"/>
              </a:rPr>
              <a:t> </a:t>
            </a:r>
            <a:r>
              <a:rPr lang="en-GB" sz="1050" b="1" spc="-45" dirty="0">
                <a:latin typeface="Arial Black" panose="020B0A04020102020204" pitchFamily="34" charset="0"/>
                <a:cs typeface="Arial"/>
              </a:rPr>
              <a:t>Brother!!!</a:t>
            </a:r>
            <a:endParaRPr lang="en-GB" sz="1050" dirty="0">
              <a:latin typeface="Arial Black" panose="020B0A04020102020204" pitchFamily="34" charset="0"/>
              <a:cs typeface="Arial"/>
            </a:endParaRPr>
          </a:p>
          <a:p>
            <a:pPr marL="12700">
              <a:lnSpc>
                <a:spcPct val="100000"/>
              </a:lnSpc>
              <a:spcBef>
                <a:spcPts val="10"/>
              </a:spcBef>
            </a:pPr>
            <a:r>
              <a:rPr lang="en-GB" sz="1050" b="1" u="sng" spc="-40" dirty="0">
                <a:uFill>
                  <a:solidFill>
                    <a:srgbClr val="000000"/>
                  </a:solidFill>
                </a:uFill>
                <a:latin typeface="Arial Black" panose="020B0A04020102020204" pitchFamily="34" charset="0"/>
                <a:cs typeface="Arial"/>
                <a:hlinkClick r:id="rId20"/>
              </a:rPr>
              <a:t>Manuel </a:t>
            </a:r>
            <a:r>
              <a:rPr lang="en-GB" sz="1050" b="1" u="sng" spc="-70" dirty="0">
                <a:uFill>
                  <a:solidFill>
                    <a:srgbClr val="000000"/>
                  </a:solidFill>
                </a:uFill>
                <a:latin typeface="Arial Black" panose="020B0A04020102020204" pitchFamily="34" charset="0"/>
                <a:cs typeface="Arial"/>
                <a:hlinkClick r:id="rId20"/>
              </a:rPr>
              <a:t>Serrano</a:t>
            </a:r>
            <a:r>
              <a:rPr lang="en-GB" sz="1050" b="1" spc="-70" dirty="0">
                <a:latin typeface="Arial Black" panose="020B0A04020102020204" pitchFamily="34" charset="0"/>
                <a:cs typeface="Arial"/>
                <a:hlinkClick r:id="rId20"/>
              </a:rPr>
              <a:t> </a:t>
            </a:r>
            <a:r>
              <a:rPr lang="en-GB" sz="1050" b="1" spc="-90" dirty="0">
                <a:latin typeface="Arial Black" panose="020B0A04020102020204" pitchFamily="34" charset="0"/>
                <a:cs typeface="Arial"/>
              </a:rPr>
              <a:t>Cheers </a:t>
            </a:r>
            <a:r>
              <a:rPr lang="en-GB" sz="1050" b="1" spc="-40" dirty="0">
                <a:latin typeface="Arial Black" panose="020B0A04020102020204" pitchFamily="34" charset="0"/>
                <a:cs typeface="Arial"/>
              </a:rPr>
              <a:t>brother. </a:t>
            </a:r>
            <a:r>
              <a:rPr lang="en-GB" sz="1050" b="1" spc="-80" dirty="0">
                <a:latin typeface="Arial Black" panose="020B0A04020102020204" pitchFamily="34" charset="0"/>
                <a:cs typeface="Arial"/>
              </a:rPr>
              <a:t>Keep </a:t>
            </a:r>
            <a:r>
              <a:rPr lang="en-GB" sz="1050" b="1" spc="-15" dirty="0">
                <a:latin typeface="Arial Black" panose="020B0A04020102020204" pitchFamily="34" charset="0"/>
                <a:cs typeface="Arial"/>
              </a:rPr>
              <a:t>it </a:t>
            </a:r>
            <a:r>
              <a:rPr lang="en-GB" sz="1050" b="1" spc="-55" dirty="0">
                <a:latin typeface="Arial Black" panose="020B0A04020102020204" pitchFamily="34" charset="0"/>
                <a:cs typeface="Arial"/>
              </a:rPr>
              <a:t>up.</a:t>
            </a:r>
            <a:r>
              <a:rPr lang="en-GB" sz="1050" b="1" spc="-30" dirty="0">
                <a:latin typeface="Arial Black" panose="020B0A04020102020204" pitchFamily="34" charset="0"/>
                <a:cs typeface="Arial"/>
              </a:rPr>
              <a:t> </a:t>
            </a:r>
            <a:r>
              <a:rPr lang="en-GB" sz="1050" b="1" spc="-65" dirty="0">
                <a:latin typeface="Arial Black" panose="020B0A04020102020204" pitchFamily="34" charset="0"/>
                <a:cs typeface="Arial"/>
              </a:rPr>
              <a:t>Congratulations!</a:t>
            </a:r>
            <a:endParaRPr lang="en-GB" sz="1050" dirty="0">
              <a:latin typeface="Arial Black" panose="020B0A04020102020204" pitchFamily="34" charset="0"/>
              <a:cs typeface="Arial"/>
            </a:endParaRPr>
          </a:p>
          <a:p>
            <a:pPr marL="12700">
              <a:lnSpc>
                <a:spcPct val="100000"/>
              </a:lnSpc>
              <a:spcBef>
                <a:spcPts val="25"/>
              </a:spcBef>
            </a:pPr>
            <a:r>
              <a:rPr lang="en-GB" sz="1050" b="1" spc="-25" dirty="0">
                <a:latin typeface="Arial Black" panose="020B0A04020102020204" pitchFamily="34" charset="0"/>
                <a:cs typeface="Arial"/>
              </a:rPr>
              <a:t>---------------------------------------------------------------------------------</a:t>
            </a:r>
            <a:endParaRPr lang="en-GB" sz="1050" dirty="0">
              <a:latin typeface="Arial Black" panose="020B0A04020102020204" pitchFamily="34" charset="0"/>
              <a:cs typeface="Arial"/>
            </a:endParaRPr>
          </a:p>
          <a:p>
            <a:pPr marL="12700">
              <a:lnSpc>
                <a:spcPct val="100000"/>
              </a:lnSpc>
              <a:spcBef>
                <a:spcPts val="10"/>
              </a:spcBef>
            </a:pPr>
            <a:r>
              <a:rPr lang="en-GB" sz="1050" b="1" spc="-90" dirty="0">
                <a:latin typeface="Arial Black" panose="020B0A04020102020204" pitchFamily="34" charset="0"/>
                <a:cs typeface="Arial"/>
              </a:rPr>
              <a:t>F</a:t>
            </a:r>
            <a:r>
              <a:rPr lang="en-GB" sz="1050" b="1" u="sng" spc="-90" dirty="0">
                <a:solidFill>
                  <a:srgbClr val="385797"/>
                </a:solidFill>
                <a:uFill>
                  <a:solidFill>
                    <a:srgbClr val="385797"/>
                  </a:solidFill>
                </a:uFill>
                <a:latin typeface="Arial Black" panose="020B0A04020102020204" pitchFamily="34" charset="0"/>
                <a:cs typeface="Arial"/>
                <a:hlinkClick r:id="rId21"/>
              </a:rPr>
              <a:t>rancesca </a:t>
            </a:r>
            <a:r>
              <a:rPr lang="en-GB" sz="1050" b="1" u="sng" spc="-55" dirty="0">
                <a:solidFill>
                  <a:srgbClr val="385797"/>
                </a:solidFill>
                <a:uFill>
                  <a:solidFill>
                    <a:srgbClr val="385797"/>
                  </a:solidFill>
                </a:uFill>
                <a:latin typeface="Arial Black" panose="020B0A04020102020204" pitchFamily="34" charset="0"/>
                <a:cs typeface="Arial"/>
                <a:hlinkClick r:id="rId21"/>
              </a:rPr>
              <a:t>Araneta</a:t>
            </a:r>
            <a:r>
              <a:rPr lang="en-GB" sz="1050" b="1" spc="-55" dirty="0">
                <a:solidFill>
                  <a:srgbClr val="385797"/>
                </a:solidFill>
                <a:latin typeface="Arial Black" panose="020B0A04020102020204" pitchFamily="34" charset="0"/>
                <a:cs typeface="Arial"/>
                <a:hlinkClick r:id="rId21"/>
              </a:rPr>
              <a:t> </a:t>
            </a:r>
            <a:r>
              <a:rPr lang="en-GB" sz="1050" b="1" spc="-60" dirty="0">
                <a:solidFill>
                  <a:srgbClr val="1C1E20"/>
                </a:solidFill>
                <a:latin typeface="Arial Black" panose="020B0A04020102020204" pitchFamily="34" charset="0"/>
                <a:cs typeface="Arial"/>
              </a:rPr>
              <a:t>Dear Frankie. </a:t>
            </a:r>
            <a:r>
              <a:rPr lang="en-GB" sz="1050" b="1" spc="-70" dirty="0">
                <a:solidFill>
                  <a:srgbClr val="1C1E20"/>
                </a:solidFill>
                <a:latin typeface="Arial Black" panose="020B0A04020102020204" pitchFamily="34" charset="0"/>
                <a:cs typeface="Arial"/>
              </a:rPr>
              <a:t>Congratulations </a:t>
            </a:r>
            <a:r>
              <a:rPr lang="en-GB" sz="1050" b="1" spc="-40" dirty="0">
                <a:solidFill>
                  <a:srgbClr val="1C1E20"/>
                </a:solidFill>
                <a:latin typeface="Arial Black" panose="020B0A04020102020204" pitchFamily="34" charset="0"/>
                <a:cs typeface="Arial"/>
              </a:rPr>
              <a:t>for </a:t>
            </a:r>
            <a:r>
              <a:rPr lang="en-GB" sz="1050" b="1" spc="-75" dirty="0">
                <a:solidFill>
                  <a:srgbClr val="1C1E20"/>
                </a:solidFill>
                <a:latin typeface="Arial Black" panose="020B0A04020102020204" pitchFamily="34" charset="0"/>
                <a:cs typeface="Arial"/>
              </a:rPr>
              <a:t>having </a:t>
            </a:r>
            <a:r>
              <a:rPr lang="en-GB" sz="1050" b="1" spc="-60" dirty="0">
                <a:solidFill>
                  <a:srgbClr val="1C1E20"/>
                </a:solidFill>
                <a:latin typeface="Arial Black" panose="020B0A04020102020204" pitchFamily="34" charset="0"/>
                <a:cs typeface="Arial"/>
              </a:rPr>
              <a:t>found </a:t>
            </a:r>
            <a:r>
              <a:rPr lang="en-GB" sz="1050" b="1" spc="-65" dirty="0">
                <a:solidFill>
                  <a:srgbClr val="1C1E20"/>
                </a:solidFill>
                <a:latin typeface="Arial Black" panose="020B0A04020102020204" pitchFamily="34" charset="0"/>
                <a:cs typeface="Arial"/>
              </a:rPr>
              <a:t>your </a:t>
            </a:r>
            <a:r>
              <a:rPr lang="en-GB" sz="1050" b="1" spc="-75" dirty="0">
                <a:solidFill>
                  <a:srgbClr val="1C1E20"/>
                </a:solidFill>
                <a:latin typeface="Arial Black" panose="020B0A04020102020204" pitchFamily="34" charset="0"/>
                <a:cs typeface="Arial"/>
              </a:rPr>
              <a:t>niche </a:t>
            </a:r>
            <a:r>
              <a:rPr lang="en-GB" sz="1050" b="1" spc="-35" dirty="0">
                <a:solidFill>
                  <a:srgbClr val="1C1E20"/>
                </a:solidFill>
                <a:latin typeface="Arial Black" panose="020B0A04020102020204" pitchFamily="34" charset="0"/>
                <a:cs typeface="Arial"/>
              </a:rPr>
              <a:t>with </a:t>
            </a:r>
            <a:r>
              <a:rPr lang="en-GB" sz="1050" b="1" spc="-60" dirty="0">
                <a:solidFill>
                  <a:srgbClr val="1C1E20"/>
                </a:solidFill>
                <a:latin typeface="Arial Black" panose="020B0A04020102020204" pitchFamily="34" charset="0"/>
                <a:cs typeface="Arial"/>
              </a:rPr>
              <a:t>a </a:t>
            </a:r>
            <a:r>
              <a:rPr lang="en-GB" sz="1050" b="1" spc="-65" dirty="0">
                <a:solidFill>
                  <a:srgbClr val="1C1E20"/>
                </a:solidFill>
                <a:latin typeface="Arial Black" panose="020B0A04020102020204" pitchFamily="34" charset="0"/>
                <a:cs typeface="Arial"/>
              </a:rPr>
              <a:t>community whom </a:t>
            </a:r>
            <a:r>
              <a:rPr lang="en-GB" sz="1050" b="1" spc="-75" dirty="0">
                <a:solidFill>
                  <a:srgbClr val="1C1E20"/>
                </a:solidFill>
                <a:latin typeface="Arial Black" panose="020B0A04020102020204" pitchFamily="34" charset="0"/>
                <a:cs typeface="Arial"/>
              </a:rPr>
              <a:t>you </a:t>
            </a:r>
            <a:r>
              <a:rPr lang="en-GB" sz="1050" b="1" spc="-70" dirty="0">
                <a:solidFill>
                  <a:srgbClr val="1C1E20"/>
                </a:solidFill>
                <a:latin typeface="Arial Black" panose="020B0A04020102020204" pitchFamily="34" charset="0"/>
                <a:cs typeface="Arial"/>
              </a:rPr>
              <a:t>serve </a:t>
            </a:r>
            <a:r>
              <a:rPr lang="en-GB" sz="1050" b="1" spc="-65" dirty="0">
                <a:solidFill>
                  <a:srgbClr val="1C1E20"/>
                </a:solidFill>
                <a:latin typeface="Arial Black" panose="020B0A04020102020204" pitchFamily="34" charset="0"/>
                <a:cs typeface="Arial"/>
              </a:rPr>
              <a:t>and</a:t>
            </a:r>
            <a:r>
              <a:rPr lang="en-GB" sz="1050" b="1" spc="-45" dirty="0">
                <a:solidFill>
                  <a:srgbClr val="1C1E20"/>
                </a:solidFill>
                <a:latin typeface="Arial Black" panose="020B0A04020102020204" pitchFamily="34" charset="0"/>
                <a:cs typeface="Arial"/>
              </a:rPr>
              <a:t> </a:t>
            </a:r>
            <a:r>
              <a:rPr lang="en-GB" sz="1050" b="1" spc="-35" dirty="0">
                <a:solidFill>
                  <a:srgbClr val="1C1E20"/>
                </a:solidFill>
                <a:latin typeface="Arial Black" panose="020B0A04020102020204" pitchFamily="34" charset="0"/>
                <a:cs typeface="Arial"/>
              </a:rPr>
              <a:t>with </a:t>
            </a:r>
            <a:r>
              <a:rPr lang="en-GB" sz="1050" b="1" spc="-65" dirty="0">
                <a:solidFill>
                  <a:srgbClr val="1C1E20"/>
                </a:solidFill>
                <a:latin typeface="Arial Black" panose="020B0A04020102020204" pitchFamily="34" charset="0"/>
                <a:cs typeface="Arial"/>
              </a:rPr>
              <a:t>whom </a:t>
            </a:r>
            <a:r>
              <a:rPr lang="en-GB" sz="1050" b="1" spc="-75" dirty="0">
                <a:solidFill>
                  <a:srgbClr val="1C1E20"/>
                </a:solidFill>
                <a:latin typeface="Arial Black" panose="020B0A04020102020204" pitchFamily="34" charset="0"/>
                <a:cs typeface="Arial"/>
              </a:rPr>
              <a:t>you </a:t>
            </a:r>
            <a:r>
              <a:rPr lang="en-GB" sz="1050" b="1" spc="-70" dirty="0">
                <a:solidFill>
                  <a:srgbClr val="1C1E20"/>
                </a:solidFill>
                <a:latin typeface="Arial Black" panose="020B0A04020102020204" pitchFamily="34" charset="0"/>
                <a:cs typeface="Arial"/>
              </a:rPr>
              <a:t>shared </a:t>
            </a:r>
            <a:r>
              <a:rPr lang="en-GB" sz="1050" b="1" spc="-60" dirty="0">
                <a:solidFill>
                  <a:srgbClr val="1C1E20"/>
                </a:solidFill>
                <a:latin typeface="Arial Black" panose="020B0A04020102020204" pitchFamily="34" charset="0"/>
                <a:cs typeface="Arial"/>
              </a:rPr>
              <a:t>everything </a:t>
            </a:r>
            <a:r>
              <a:rPr lang="en-GB" sz="1050" b="1" spc="-30" dirty="0">
                <a:solidFill>
                  <a:srgbClr val="1C1E20"/>
                </a:solidFill>
                <a:latin typeface="Arial Black" panose="020B0A04020102020204" pitchFamily="34" charset="0"/>
                <a:cs typeface="Arial"/>
              </a:rPr>
              <a:t>that </a:t>
            </a:r>
            <a:r>
              <a:rPr lang="en-GB" sz="1050" b="1" spc="-75" dirty="0">
                <a:solidFill>
                  <a:srgbClr val="1C1E20"/>
                </a:solidFill>
                <a:latin typeface="Arial Black" panose="020B0A04020102020204" pitchFamily="34" charset="0"/>
                <a:cs typeface="Arial"/>
              </a:rPr>
              <a:t>you </a:t>
            </a:r>
            <a:r>
              <a:rPr lang="en-GB" sz="1050" b="1" spc="-55" dirty="0">
                <a:solidFill>
                  <a:srgbClr val="1C1E20"/>
                </a:solidFill>
                <a:latin typeface="Arial Black" panose="020B0A04020102020204" pitchFamily="34" charset="0"/>
                <a:cs typeface="Arial"/>
              </a:rPr>
              <a:t>know. </a:t>
            </a:r>
            <a:r>
              <a:rPr lang="en-GB" sz="1050" b="1" spc="-60" dirty="0">
                <a:solidFill>
                  <a:srgbClr val="1C1E20"/>
                </a:solidFill>
                <a:latin typeface="Arial Black" panose="020B0A04020102020204" pitchFamily="34" charset="0"/>
                <a:cs typeface="Arial"/>
              </a:rPr>
              <a:t>Their self </a:t>
            </a:r>
            <a:r>
              <a:rPr lang="en-GB" sz="1050" b="1" spc="-70" dirty="0">
                <a:solidFill>
                  <a:srgbClr val="1C1E20"/>
                </a:solidFill>
                <a:latin typeface="Arial Black" panose="020B0A04020102020204" pitchFamily="34" charset="0"/>
                <a:cs typeface="Arial"/>
              </a:rPr>
              <a:t>sufficiency </a:t>
            </a:r>
            <a:r>
              <a:rPr lang="en-GB" sz="1050" b="1" spc="-55" dirty="0">
                <a:solidFill>
                  <a:srgbClr val="1C1E20"/>
                </a:solidFill>
                <a:latin typeface="Arial Black" panose="020B0A04020102020204" pitchFamily="34" charset="0"/>
                <a:cs typeface="Arial"/>
              </a:rPr>
              <a:t>in </a:t>
            </a:r>
            <a:r>
              <a:rPr lang="en-GB" sz="1050" b="1" spc="-75" dirty="0">
                <a:solidFill>
                  <a:srgbClr val="1C1E20"/>
                </a:solidFill>
                <a:latin typeface="Arial Black" panose="020B0A04020102020204" pitchFamily="34" charset="0"/>
                <a:cs typeface="Arial"/>
              </a:rPr>
              <a:t>producing </a:t>
            </a:r>
            <a:r>
              <a:rPr lang="en-GB" sz="1050" b="1" spc="-35" dirty="0">
                <a:solidFill>
                  <a:srgbClr val="1C1E20"/>
                </a:solidFill>
                <a:latin typeface="Arial Black" panose="020B0A04020102020204" pitchFamily="34" charset="0"/>
                <a:cs typeface="Arial"/>
              </a:rPr>
              <a:t>their </a:t>
            </a:r>
            <a:r>
              <a:rPr lang="en-GB" sz="1050" b="1" spc="-55" dirty="0">
                <a:solidFill>
                  <a:srgbClr val="1C1E20"/>
                </a:solidFill>
                <a:latin typeface="Arial Black" panose="020B0A04020102020204" pitchFamily="34" charset="0"/>
                <a:cs typeface="Arial"/>
              </a:rPr>
              <a:t>own </a:t>
            </a:r>
            <a:r>
              <a:rPr lang="en-GB" sz="1050" b="1" spc="-60" dirty="0">
                <a:solidFill>
                  <a:srgbClr val="1C1E20"/>
                </a:solidFill>
                <a:latin typeface="Arial Black" panose="020B0A04020102020204" pitchFamily="34" charset="0"/>
                <a:cs typeface="Arial"/>
              </a:rPr>
              <a:t>food </a:t>
            </a:r>
            <a:r>
              <a:rPr lang="en-GB" sz="1050" b="1" spc="-35" dirty="0">
                <a:solidFill>
                  <a:srgbClr val="1C1E20"/>
                </a:solidFill>
                <a:latin typeface="Arial Black" panose="020B0A04020102020204" pitchFamily="34" charset="0"/>
                <a:cs typeface="Arial"/>
              </a:rPr>
              <a:t>will </a:t>
            </a:r>
            <a:r>
              <a:rPr lang="en-GB" sz="1050" b="1" spc="-55" dirty="0">
                <a:solidFill>
                  <a:srgbClr val="1C1E20"/>
                </a:solidFill>
                <a:latin typeface="Arial Black" panose="020B0A04020102020204" pitchFamily="34" charset="0"/>
                <a:cs typeface="Arial"/>
              </a:rPr>
              <a:t>last </a:t>
            </a:r>
            <a:r>
              <a:rPr lang="en-GB" sz="1050" b="1" spc="-60" dirty="0">
                <a:solidFill>
                  <a:srgbClr val="1C1E20"/>
                </a:solidFill>
                <a:latin typeface="Arial Black" panose="020B0A04020102020204" pitchFamily="34" charset="0"/>
                <a:cs typeface="Arial"/>
              </a:rPr>
              <a:t>a </a:t>
            </a:r>
            <a:r>
              <a:rPr lang="en-GB" sz="1050" b="1" spc="-35" dirty="0">
                <a:solidFill>
                  <a:srgbClr val="1C1E20"/>
                </a:solidFill>
                <a:latin typeface="Arial Black" panose="020B0A04020102020204" pitchFamily="34" charset="0"/>
                <a:cs typeface="Arial"/>
              </a:rPr>
              <a:t>lifetime., </a:t>
            </a:r>
            <a:r>
              <a:rPr lang="en-GB" sz="1050" b="1" spc="-65" dirty="0">
                <a:solidFill>
                  <a:srgbClr val="1C1E20"/>
                </a:solidFill>
                <a:latin typeface="Arial Black" panose="020B0A04020102020204" pitchFamily="34" charset="0"/>
                <a:cs typeface="Arial"/>
              </a:rPr>
              <a:t>and must  </a:t>
            </a:r>
            <a:r>
              <a:rPr lang="en-GB" sz="1050" b="1" spc="-60" dirty="0">
                <a:solidFill>
                  <a:srgbClr val="1C1E20"/>
                </a:solidFill>
                <a:latin typeface="Arial Black" panose="020B0A04020102020204" pitchFamily="34" charset="0"/>
                <a:cs typeface="Arial"/>
              </a:rPr>
              <a:t>be </a:t>
            </a:r>
            <a:r>
              <a:rPr lang="en-GB" sz="1050" b="1" spc="-105" dirty="0">
                <a:solidFill>
                  <a:srgbClr val="1C1E20"/>
                </a:solidFill>
                <a:latin typeface="Arial Black" panose="020B0A04020102020204" pitchFamily="34" charset="0"/>
                <a:cs typeface="Arial"/>
              </a:rPr>
              <a:t>so </a:t>
            </a:r>
            <a:r>
              <a:rPr lang="en-GB" sz="1050" b="1" spc="-55" dirty="0">
                <a:solidFill>
                  <a:srgbClr val="1C1E20"/>
                </a:solidFill>
                <a:latin typeface="Arial Black" panose="020B0A04020102020204" pitchFamily="34" charset="0"/>
                <a:cs typeface="Arial"/>
              </a:rPr>
              <a:t>rewarding. </a:t>
            </a:r>
            <a:r>
              <a:rPr lang="en-GB" sz="1050" b="1" spc="-90" dirty="0">
                <a:solidFill>
                  <a:srgbClr val="1C1E20"/>
                </a:solidFill>
                <a:latin typeface="Arial Black" panose="020B0A04020102020204" pitchFamily="34" charset="0"/>
                <a:cs typeface="Arial"/>
              </a:rPr>
              <a:t>This has </a:t>
            </a:r>
            <a:r>
              <a:rPr lang="en-GB" sz="1050" b="1" spc="-70" dirty="0">
                <a:solidFill>
                  <a:srgbClr val="1C1E20"/>
                </a:solidFill>
                <a:latin typeface="Arial Black" panose="020B0A04020102020204" pitchFamily="34" charset="0"/>
                <a:cs typeface="Arial"/>
              </a:rPr>
              <a:t>always </a:t>
            </a:r>
            <a:r>
              <a:rPr lang="en-GB" sz="1050" b="1" spc="-60" dirty="0">
                <a:solidFill>
                  <a:srgbClr val="1C1E20"/>
                </a:solidFill>
                <a:latin typeface="Arial Black" panose="020B0A04020102020204" pitchFamily="34" charset="0"/>
                <a:cs typeface="Arial"/>
              </a:rPr>
              <a:t>been </a:t>
            </a:r>
            <a:r>
              <a:rPr lang="en-GB" sz="1050" b="1" spc="-65" dirty="0">
                <a:solidFill>
                  <a:srgbClr val="1C1E20"/>
                </a:solidFill>
                <a:latin typeface="Arial Black" panose="020B0A04020102020204" pitchFamily="34" charset="0"/>
                <a:cs typeface="Arial"/>
              </a:rPr>
              <a:t>your </a:t>
            </a:r>
            <a:r>
              <a:rPr lang="en-GB" sz="1050" b="1" spc="-75" dirty="0">
                <a:solidFill>
                  <a:srgbClr val="1C1E20"/>
                </a:solidFill>
                <a:latin typeface="Arial Black" panose="020B0A04020102020204" pitchFamily="34" charset="0"/>
                <a:cs typeface="Arial"/>
              </a:rPr>
              <a:t>mission. </a:t>
            </a:r>
            <a:r>
              <a:rPr lang="en-GB" sz="1050" b="1" spc="-15" dirty="0">
                <a:solidFill>
                  <a:srgbClr val="1C1E20"/>
                </a:solidFill>
                <a:latin typeface="Arial Black" panose="020B0A04020102020204" pitchFamily="34" charset="0"/>
                <a:cs typeface="Arial"/>
              </a:rPr>
              <a:t>I </a:t>
            </a:r>
            <a:r>
              <a:rPr lang="en-GB" sz="1050" b="1" spc="-40" dirty="0">
                <a:solidFill>
                  <a:srgbClr val="1C1E20"/>
                </a:solidFill>
                <a:latin typeface="Arial Black" panose="020B0A04020102020204" pitchFamily="34" charset="0"/>
                <a:cs typeface="Arial"/>
              </a:rPr>
              <a:t>want </a:t>
            </a:r>
            <a:r>
              <a:rPr lang="en-GB" sz="1050" b="1" spc="-75" dirty="0">
                <a:solidFill>
                  <a:srgbClr val="1C1E20"/>
                </a:solidFill>
                <a:latin typeface="Arial Black" panose="020B0A04020102020204" pitchFamily="34" charset="0"/>
                <a:cs typeface="Arial"/>
              </a:rPr>
              <a:t>you </a:t>
            </a:r>
            <a:r>
              <a:rPr lang="en-GB" sz="1050" b="1" spc="-30" dirty="0">
                <a:solidFill>
                  <a:srgbClr val="1C1E20"/>
                </a:solidFill>
                <a:latin typeface="Arial Black" panose="020B0A04020102020204" pitchFamily="34" charset="0"/>
                <a:cs typeface="Arial"/>
              </a:rPr>
              <a:t>to </a:t>
            </a:r>
            <a:r>
              <a:rPr lang="en-GB" sz="1050" b="1" spc="-65" dirty="0">
                <a:solidFill>
                  <a:srgbClr val="1C1E20"/>
                </a:solidFill>
                <a:latin typeface="Arial Black" panose="020B0A04020102020204" pitchFamily="34" charset="0"/>
                <a:cs typeface="Arial"/>
              </a:rPr>
              <a:t>know </a:t>
            </a:r>
            <a:r>
              <a:rPr lang="en-GB" sz="1050" b="1" spc="-25" dirty="0">
                <a:solidFill>
                  <a:srgbClr val="1C1E20"/>
                </a:solidFill>
                <a:latin typeface="Arial Black" panose="020B0A04020102020204" pitchFamily="34" charset="0"/>
                <a:cs typeface="Arial"/>
              </a:rPr>
              <a:t>that </a:t>
            </a:r>
            <a:r>
              <a:rPr lang="en-GB" sz="1050" b="1" spc="-15" dirty="0">
                <a:solidFill>
                  <a:srgbClr val="1C1E20"/>
                </a:solidFill>
                <a:latin typeface="Arial Black" panose="020B0A04020102020204" pitchFamily="34" charset="0"/>
                <a:cs typeface="Arial"/>
              </a:rPr>
              <a:t>I </a:t>
            </a:r>
            <a:r>
              <a:rPr lang="en-GB" sz="1050" b="1" spc="-65" dirty="0">
                <a:solidFill>
                  <a:srgbClr val="1C1E20"/>
                </a:solidFill>
                <a:latin typeface="Arial Black" panose="020B0A04020102020204" pitchFamily="34" charset="0"/>
                <a:cs typeface="Arial"/>
              </a:rPr>
              <a:t>am </a:t>
            </a:r>
            <a:r>
              <a:rPr lang="en-GB" sz="1050" b="1" spc="-100" dirty="0">
                <a:solidFill>
                  <a:srgbClr val="1C1E20"/>
                </a:solidFill>
                <a:latin typeface="Arial Black" panose="020B0A04020102020204" pitchFamily="34" charset="0"/>
                <a:cs typeface="Arial"/>
              </a:rPr>
              <a:t>so </a:t>
            </a:r>
            <a:r>
              <a:rPr lang="en-GB" sz="1050" b="1" spc="-65" dirty="0">
                <a:solidFill>
                  <a:srgbClr val="1C1E20"/>
                </a:solidFill>
                <a:latin typeface="Arial Black" panose="020B0A04020102020204" pitchFamily="34" charset="0"/>
                <a:cs typeface="Arial"/>
              </a:rPr>
              <a:t>proud </a:t>
            </a:r>
            <a:r>
              <a:rPr lang="en-GB" sz="1050" b="1" spc="-45" dirty="0">
                <a:solidFill>
                  <a:srgbClr val="1C1E20"/>
                </a:solidFill>
                <a:latin typeface="Arial Black" panose="020B0A04020102020204" pitchFamily="34" charset="0"/>
                <a:cs typeface="Arial"/>
              </a:rPr>
              <a:t>of </a:t>
            </a:r>
            <a:r>
              <a:rPr lang="en-GB" sz="1050" b="1" spc="-40" dirty="0">
                <a:solidFill>
                  <a:srgbClr val="1C1E20"/>
                </a:solidFill>
                <a:latin typeface="Arial Black" panose="020B0A04020102020204" pitchFamily="34" charset="0"/>
                <a:cs typeface="Arial"/>
              </a:rPr>
              <a:t>what </a:t>
            </a:r>
            <a:r>
              <a:rPr lang="en-GB" sz="1050" b="1" spc="-55" dirty="0">
                <a:solidFill>
                  <a:srgbClr val="1C1E20"/>
                </a:solidFill>
                <a:latin typeface="Arial Black" panose="020B0A04020102020204" pitchFamily="34" charset="0"/>
                <a:cs typeface="Arial"/>
              </a:rPr>
              <a:t>you’re </a:t>
            </a:r>
            <a:r>
              <a:rPr lang="en-GB" sz="1050" b="1" spc="-75" dirty="0">
                <a:solidFill>
                  <a:srgbClr val="1C1E20"/>
                </a:solidFill>
                <a:latin typeface="Arial Black" panose="020B0A04020102020204" pitchFamily="34" charset="0"/>
                <a:cs typeface="Arial"/>
              </a:rPr>
              <a:t>doing </a:t>
            </a:r>
            <a:r>
              <a:rPr lang="en-GB" sz="1050" b="1" spc="-65" dirty="0">
                <a:solidFill>
                  <a:srgbClr val="1C1E20"/>
                </a:solidFill>
                <a:latin typeface="Arial Black" panose="020B0A04020102020204" pitchFamily="34" charset="0"/>
                <a:cs typeface="Arial"/>
              </a:rPr>
              <a:t>and </a:t>
            </a:r>
            <a:r>
              <a:rPr lang="en-GB" sz="1050" b="1" spc="-25" dirty="0">
                <a:solidFill>
                  <a:srgbClr val="1C1E20"/>
                </a:solidFill>
                <a:latin typeface="Arial Black" panose="020B0A04020102020204" pitchFamily="34" charset="0"/>
                <a:cs typeface="Arial"/>
              </a:rPr>
              <a:t>that </a:t>
            </a:r>
            <a:r>
              <a:rPr lang="en-GB" sz="1050" b="1" spc="-15" dirty="0">
                <a:solidFill>
                  <a:srgbClr val="1C1E20"/>
                </a:solidFill>
                <a:latin typeface="Arial Black" panose="020B0A04020102020204" pitchFamily="34" charset="0"/>
                <a:cs typeface="Arial"/>
              </a:rPr>
              <a:t>I  </a:t>
            </a:r>
            <a:r>
              <a:rPr lang="en-GB" sz="1050" b="1" spc="-60" dirty="0">
                <a:solidFill>
                  <a:srgbClr val="1C1E20"/>
                </a:solidFill>
                <a:latin typeface="Arial Black" panose="020B0A04020102020204" pitchFamily="34" charset="0"/>
                <a:cs typeface="Arial"/>
              </a:rPr>
              <a:t>pray </a:t>
            </a:r>
            <a:r>
              <a:rPr lang="en-GB" sz="1050" b="1" spc="-30" dirty="0">
                <a:solidFill>
                  <a:srgbClr val="1C1E20"/>
                </a:solidFill>
                <a:latin typeface="Arial Black" panose="020B0A04020102020204" pitchFamily="34" charset="0"/>
                <a:cs typeface="Arial"/>
              </a:rPr>
              <a:t>that </a:t>
            </a:r>
            <a:r>
              <a:rPr lang="en-GB" sz="1050" b="1" spc="-75" dirty="0">
                <a:solidFill>
                  <a:srgbClr val="1C1E20"/>
                </a:solidFill>
                <a:latin typeface="Arial Black" panose="020B0A04020102020204" pitchFamily="34" charset="0"/>
                <a:cs typeface="Arial"/>
              </a:rPr>
              <a:t>you </a:t>
            </a:r>
            <a:r>
              <a:rPr lang="en-GB" sz="1050" b="1" spc="-35" dirty="0">
                <a:solidFill>
                  <a:srgbClr val="1C1E20"/>
                </a:solidFill>
                <a:latin typeface="Arial Black" panose="020B0A04020102020204" pitchFamily="34" charset="0"/>
                <a:cs typeface="Arial"/>
              </a:rPr>
              <a:t>will </a:t>
            </a:r>
            <a:r>
              <a:rPr lang="en-GB" sz="1050" b="1" spc="-60" dirty="0">
                <a:solidFill>
                  <a:srgbClr val="1C1E20"/>
                </a:solidFill>
                <a:latin typeface="Arial Black" panose="020B0A04020102020204" pitchFamily="34" charset="0"/>
                <a:cs typeface="Arial"/>
              </a:rPr>
              <a:t>continue </a:t>
            </a:r>
            <a:r>
              <a:rPr lang="en-GB" sz="1050" b="1" spc="-30" dirty="0">
                <a:solidFill>
                  <a:srgbClr val="1C1E20"/>
                </a:solidFill>
                <a:latin typeface="Arial Black" panose="020B0A04020102020204" pitchFamily="34" charset="0"/>
                <a:cs typeface="Arial"/>
              </a:rPr>
              <a:t>to </a:t>
            </a:r>
            <a:r>
              <a:rPr lang="en-GB" sz="1050" b="1" spc="-50" dirty="0">
                <a:solidFill>
                  <a:srgbClr val="1C1E20"/>
                </a:solidFill>
                <a:latin typeface="Arial Black" panose="020B0A04020102020204" pitchFamily="34" charset="0"/>
                <a:cs typeface="Arial"/>
              </a:rPr>
              <a:t>widen </a:t>
            </a:r>
            <a:r>
              <a:rPr lang="en-GB" sz="1050" b="1" spc="-65" dirty="0">
                <a:solidFill>
                  <a:srgbClr val="1C1E20"/>
                </a:solidFill>
                <a:latin typeface="Arial Black" panose="020B0A04020102020204" pitchFamily="34" charset="0"/>
                <a:cs typeface="Arial"/>
              </a:rPr>
              <a:t>your </a:t>
            </a:r>
            <a:r>
              <a:rPr lang="en-GB" sz="1050" b="1" spc="-60" dirty="0">
                <a:solidFill>
                  <a:srgbClr val="1C1E20"/>
                </a:solidFill>
                <a:latin typeface="Arial Black" panose="020B0A04020102020204" pitchFamily="34" charset="0"/>
                <a:cs typeface="Arial"/>
              </a:rPr>
              <a:t>influence </a:t>
            </a:r>
            <a:r>
              <a:rPr lang="en-GB" sz="1050" b="1" spc="-30" dirty="0">
                <a:solidFill>
                  <a:srgbClr val="1C1E20"/>
                </a:solidFill>
                <a:latin typeface="Arial Black" panose="020B0A04020102020204" pitchFamily="34" charset="0"/>
                <a:cs typeface="Arial"/>
              </a:rPr>
              <a:t>to </a:t>
            </a:r>
            <a:r>
              <a:rPr lang="en-GB" sz="1050" b="1" spc="-45" dirty="0">
                <a:solidFill>
                  <a:srgbClr val="1C1E20"/>
                </a:solidFill>
                <a:latin typeface="Arial Black" panose="020B0A04020102020204" pitchFamily="34" charset="0"/>
                <a:cs typeface="Arial"/>
              </a:rPr>
              <a:t>other </a:t>
            </a:r>
            <a:r>
              <a:rPr lang="en-GB" sz="1050" b="1" spc="-70" dirty="0">
                <a:solidFill>
                  <a:srgbClr val="1C1E20"/>
                </a:solidFill>
                <a:latin typeface="Arial Black" panose="020B0A04020102020204" pitchFamily="34" charset="0"/>
                <a:cs typeface="Arial"/>
              </a:rPr>
              <a:t>communities </a:t>
            </a:r>
            <a:r>
              <a:rPr lang="en-GB" sz="1050" b="1" spc="-40" dirty="0">
                <a:solidFill>
                  <a:srgbClr val="1C1E20"/>
                </a:solidFill>
                <a:latin typeface="Arial Black" panose="020B0A04020102020204" pitchFamily="34" charset="0"/>
                <a:cs typeface="Arial"/>
              </a:rPr>
              <a:t>for </a:t>
            </a:r>
            <a:r>
              <a:rPr lang="en-GB" sz="1050" b="1" spc="-100" dirty="0">
                <a:solidFill>
                  <a:srgbClr val="1C1E20"/>
                </a:solidFill>
                <a:latin typeface="Arial Black" panose="020B0A04020102020204" pitchFamily="34" charset="0"/>
                <a:cs typeface="Arial"/>
              </a:rPr>
              <a:t>as </a:t>
            </a:r>
            <a:r>
              <a:rPr lang="en-GB" sz="1050" b="1" spc="-75" dirty="0">
                <a:solidFill>
                  <a:srgbClr val="1C1E20"/>
                </a:solidFill>
                <a:latin typeface="Arial Black" panose="020B0A04020102020204" pitchFamily="34" charset="0"/>
                <a:cs typeface="Arial"/>
              </a:rPr>
              <a:t>long </a:t>
            </a:r>
            <a:r>
              <a:rPr lang="en-GB" sz="1050" b="1" spc="-100" dirty="0">
                <a:solidFill>
                  <a:srgbClr val="1C1E20"/>
                </a:solidFill>
                <a:latin typeface="Arial Black" panose="020B0A04020102020204" pitchFamily="34" charset="0"/>
                <a:cs typeface="Arial"/>
              </a:rPr>
              <a:t>as </a:t>
            </a:r>
            <a:r>
              <a:rPr lang="en-GB" sz="1050" b="1" spc="-70" dirty="0">
                <a:solidFill>
                  <a:srgbClr val="1C1E20"/>
                </a:solidFill>
                <a:latin typeface="Arial Black" panose="020B0A04020102020204" pitchFamily="34" charset="0"/>
                <a:cs typeface="Arial"/>
              </a:rPr>
              <a:t>you </a:t>
            </a:r>
            <a:r>
              <a:rPr lang="en-GB" sz="1050" b="1" spc="-45" dirty="0">
                <a:solidFill>
                  <a:srgbClr val="1C1E20"/>
                </a:solidFill>
                <a:latin typeface="Arial Black" panose="020B0A04020102020204" pitchFamily="34" charset="0"/>
                <a:cs typeface="Arial"/>
              </a:rPr>
              <a:t>are able. </a:t>
            </a:r>
            <a:r>
              <a:rPr lang="en-GB" sz="1050" b="1" spc="-80" dirty="0">
                <a:solidFill>
                  <a:srgbClr val="1C1E20"/>
                </a:solidFill>
                <a:latin typeface="Arial Black" panose="020B0A04020102020204" pitchFamily="34" charset="0"/>
                <a:cs typeface="Arial"/>
              </a:rPr>
              <a:t>Love, </a:t>
            </a:r>
            <a:r>
              <a:rPr lang="en-GB" sz="1050" b="1" spc="-50" dirty="0">
                <a:solidFill>
                  <a:srgbClr val="1C1E20"/>
                </a:solidFill>
                <a:latin typeface="Arial Black" panose="020B0A04020102020204" pitchFamily="34" charset="0"/>
                <a:cs typeface="Arial"/>
              </a:rPr>
              <a:t>Ate</a:t>
            </a:r>
            <a:r>
              <a:rPr lang="en-GB" sz="1050" b="1" spc="-55" dirty="0">
                <a:solidFill>
                  <a:srgbClr val="1C1E20"/>
                </a:solidFill>
                <a:latin typeface="Arial Black" panose="020B0A04020102020204" pitchFamily="34" charset="0"/>
                <a:cs typeface="Arial"/>
              </a:rPr>
              <a:t> </a:t>
            </a:r>
            <a:r>
              <a:rPr lang="en-GB" sz="1050" b="1" spc="-85" dirty="0">
                <a:solidFill>
                  <a:srgbClr val="1C1E20"/>
                </a:solidFill>
                <a:latin typeface="Arial Black" panose="020B0A04020102020204" pitchFamily="34" charset="0"/>
                <a:cs typeface="Arial"/>
              </a:rPr>
              <a:t>Lydia</a:t>
            </a:r>
          </a:p>
          <a:p>
            <a:pPr marL="12700">
              <a:lnSpc>
                <a:spcPct val="100000"/>
              </a:lnSpc>
              <a:spcBef>
                <a:spcPts val="10"/>
              </a:spcBef>
            </a:pPr>
            <a:endParaRPr lang="en-GB" sz="1050" dirty="0">
              <a:latin typeface="Arial Black" panose="020B0A04020102020204" pitchFamily="34" charset="0"/>
              <a:cs typeface="Arial"/>
            </a:endParaRPr>
          </a:p>
          <a:p>
            <a:pPr marL="12700" algn="just">
              <a:lnSpc>
                <a:spcPct val="100000"/>
              </a:lnSpc>
              <a:spcBef>
                <a:spcPts val="10"/>
              </a:spcBef>
            </a:pPr>
            <a:r>
              <a:rPr lang="en-GB" sz="1050" b="1" u="sng" spc="-100" dirty="0">
                <a:solidFill>
                  <a:srgbClr val="385797"/>
                </a:solidFill>
                <a:uFill>
                  <a:solidFill>
                    <a:srgbClr val="385797"/>
                  </a:solidFill>
                </a:uFill>
                <a:latin typeface="Arial Black" panose="020B0A04020102020204" pitchFamily="34" charset="0"/>
                <a:cs typeface="Arial"/>
                <a:hlinkClick r:id="rId22"/>
              </a:rPr>
              <a:t>Jules </a:t>
            </a:r>
            <a:r>
              <a:rPr lang="en-GB" sz="1050" b="1" u="sng" spc="-60" dirty="0">
                <a:solidFill>
                  <a:srgbClr val="385797"/>
                </a:solidFill>
                <a:uFill>
                  <a:solidFill>
                    <a:srgbClr val="385797"/>
                  </a:solidFill>
                </a:uFill>
                <a:latin typeface="Arial Black" panose="020B0A04020102020204" pitchFamily="34" charset="0"/>
                <a:cs typeface="Arial"/>
                <a:hlinkClick r:id="rId22"/>
              </a:rPr>
              <a:t>Dela </a:t>
            </a:r>
            <a:r>
              <a:rPr lang="en-GB" sz="1050" b="1" u="sng" spc="-65" dirty="0">
                <a:solidFill>
                  <a:srgbClr val="385797"/>
                </a:solidFill>
                <a:uFill>
                  <a:solidFill>
                    <a:srgbClr val="385797"/>
                  </a:solidFill>
                </a:uFill>
                <a:latin typeface="Arial Black" panose="020B0A04020102020204" pitchFamily="34" charset="0"/>
                <a:cs typeface="Arial"/>
                <a:hlinkClick r:id="rId22"/>
              </a:rPr>
              <a:t>Fuente</a:t>
            </a:r>
            <a:r>
              <a:rPr lang="en-GB" sz="1050" b="1" spc="-65" dirty="0">
                <a:solidFill>
                  <a:srgbClr val="385797"/>
                </a:solidFill>
                <a:latin typeface="Arial Black" panose="020B0A04020102020204" pitchFamily="34" charset="0"/>
                <a:cs typeface="Arial"/>
                <a:hlinkClick r:id="rId22"/>
              </a:rPr>
              <a:t> </a:t>
            </a:r>
            <a:r>
              <a:rPr lang="en-GB" sz="1050" b="1" spc="-40" dirty="0" err="1">
                <a:solidFill>
                  <a:srgbClr val="1C1E20"/>
                </a:solidFill>
                <a:latin typeface="Arial Black" panose="020B0A04020102020204" pitchFamily="34" charset="0"/>
                <a:cs typeface="Arial"/>
              </a:rPr>
              <a:t>Im</a:t>
            </a:r>
            <a:r>
              <a:rPr lang="en-GB" sz="1050" b="1" spc="-40" dirty="0">
                <a:solidFill>
                  <a:srgbClr val="1C1E20"/>
                </a:solidFill>
                <a:latin typeface="Arial Black" panose="020B0A04020102020204" pitchFamily="34" charset="0"/>
                <a:cs typeface="Arial"/>
              </a:rPr>
              <a:t> </a:t>
            </a:r>
            <a:r>
              <a:rPr lang="en-GB" sz="1050" b="1" spc="-60" dirty="0">
                <a:solidFill>
                  <a:srgbClr val="1C1E20"/>
                </a:solidFill>
                <a:latin typeface="Arial Black" panose="020B0A04020102020204" pitchFamily="34" charset="0"/>
                <a:cs typeface="Arial"/>
              </a:rPr>
              <a:t>proud </a:t>
            </a:r>
            <a:r>
              <a:rPr lang="en-GB" sz="1050" b="1" spc="-45" dirty="0">
                <a:solidFill>
                  <a:srgbClr val="1C1E20"/>
                </a:solidFill>
                <a:latin typeface="Arial Black" panose="020B0A04020102020204" pitchFamily="34" charset="0"/>
                <a:cs typeface="Arial"/>
              </a:rPr>
              <a:t>of </a:t>
            </a:r>
            <a:r>
              <a:rPr lang="en-GB" sz="1050" b="1" spc="-70" dirty="0">
                <a:solidFill>
                  <a:srgbClr val="1C1E20"/>
                </a:solidFill>
                <a:latin typeface="Arial Black" panose="020B0A04020102020204" pitchFamily="34" charset="0"/>
                <a:cs typeface="Arial"/>
              </a:rPr>
              <a:t>you </a:t>
            </a:r>
            <a:r>
              <a:rPr lang="en-GB" sz="1050" b="1" spc="-55" dirty="0">
                <a:solidFill>
                  <a:srgbClr val="1C1E20"/>
                </a:solidFill>
                <a:latin typeface="Arial Black" panose="020B0A04020102020204" pitchFamily="34" charset="0"/>
                <a:cs typeface="Arial"/>
              </a:rPr>
              <a:t>Tito</a:t>
            </a:r>
            <a:r>
              <a:rPr lang="en-GB" sz="1050" b="1" spc="-110" dirty="0">
                <a:solidFill>
                  <a:srgbClr val="1C1E20"/>
                </a:solidFill>
                <a:latin typeface="Arial Black" panose="020B0A04020102020204" pitchFamily="34" charset="0"/>
                <a:cs typeface="Arial"/>
              </a:rPr>
              <a:t> </a:t>
            </a:r>
            <a:r>
              <a:rPr lang="en-GB" sz="1050" b="1" spc="-65" dirty="0">
                <a:solidFill>
                  <a:srgbClr val="1C1E20"/>
                </a:solidFill>
                <a:latin typeface="Arial Black" panose="020B0A04020102020204" pitchFamily="34" charset="0"/>
                <a:cs typeface="Arial"/>
              </a:rPr>
              <a:t>Frank.</a:t>
            </a:r>
            <a:endParaRPr lang="en-GB" sz="1050" dirty="0">
              <a:latin typeface="Arial Black" panose="020B0A04020102020204" pitchFamily="34" charset="0"/>
              <a:cs typeface="Arial"/>
            </a:endParaRPr>
          </a:p>
          <a:p>
            <a:pPr marL="12700" algn="just">
              <a:lnSpc>
                <a:spcPct val="100000"/>
              </a:lnSpc>
              <a:spcBef>
                <a:spcPts val="25"/>
              </a:spcBef>
            </a:pPr>
            <a:r>
              <a:rPr lang="en-GB" sz="1050" b="1" u="sng" spc="-40" dirty="0">
                <a:solidFill>
                  <a:srgbClr val="385797"/>
                </a:solidFill>
                <a:uFill>
                  <a:solidFill>
                    <a:srgbClr val="385797"/>
                  </a:solidFill>
                </a:uFill>
                <a:latin typeface="Arial Black" panose="020B0A04020102020204" pitchFamily="34" charset="0"/>
                <a:cs typeface="Arial"/>
                <a:hlinkClick r:id="rId23"/>
              </a:rPr>
              <a:t>Maya </a:t>
            </a:r>
            <a:r>
              <a:rPr lang="en-GB" sz="1050" b="1" u="sng" spc="-70" dirty="0">
                <a:solidFill>
                  <a:srgbClr val="385797"/>
                </a:solidFill>
                <a:uFill>
                  <a:solidFill>
                    <a:srgbClr val="385797"/>
                  </a:solidFill>
                </a:uFill>
                <a:latin typeface="Arial Black" panose="020B0A04020102020204" pitchFamily="34" charset="0"/>
                <a:cs typeface="Arial"/>
                <a:hlinkClick r:id="rId23"/>
              </a:rPr>
              <a:t>Gorrez</a:t>
            </a:r>
            <a:r>
              <a:rPr lang="en-GB" sz="1050" b="1" spc="-70" dirty="0">
                <a:solidFill>
                  <a:srgbClr val="385797"/>
                </a:solidFill>
                <a:latin typeface="Arial Black" panose="020B0A04020102020204" pitchFamily="34" charset="0"/>
                <a:cs typeface="Arial"/>
                <a:hlinkClick r:id="rId23"/>
              </a:rPr>
              <a:t> </a:t>
            </a:r>
            <a:r>
              <a:rPr lang="en-GB" sz="1050" b="1" spc="-95" dirty="0">
                <a:solidFill>
                  <a:srgbClr val="1C1E20"/>
                </a:solidFill>
                <a:latin typeface="Arial Black" panose="020B0A04020102020204" pitchFamily="34" charset="0"/>
                <a:cs typeface="Arial"/>
              </a:rPr>
              <a:t>You </a:t>
            </a:r>
            <a:r>
              <a:rPr lang="en-GB" sz="1050" b="1" spc="-45" dirty="0">
                <a:solidFill>
                  <a:srgbClr val="1C1E20"/>
                </a:solidFill>
                <a:latin typeface="Arial Black" panose="020B0A04020102020204" pitchFamily="34" charset="0"/>
                <a:cs typeface="Arial"/>
              </a:rPr>
              <a:t>are </a:t>
            </a:r>
            <a:r>
              <a:rPr lang="en-GB" sz="1050" b="1" spc="-70" dirty="0">
                <a:solidFill>
                  <a:srgbClr val="1C1E20"/>
                </a:solidFill>
                <a:latin typeface="Arial Black" panose="020B0A04020102020204" pitchFamily="34" charset="0"/>
                <a:cs typeface="Arial"/>
              </a:rPr>
              <a:t>always amazing, </a:t>
            </a:r>
            <a:r>
              <a:rPr lang="en-GB" sz="1050" b="1" spc="-55" dirty="0">
                <a:solidFill>
                  <a:srgbClr val="1C1E20"/>
                </a:solidFill>
                <a:latin typeface="Arial Black" panose="020B0A04020102020204" pitchFamily="34" charset="0"/>
                <a:cs typeface="Arial"/>
              </a:rPr>
              <a:t>Tito </a:t>
            </a:r>
            <a:r>
              <a:rPr lang="en-GB" sz="1050" b="1" spc="-65" dirty="0">
                <a:solidFill>
                  <a:srgbClr val="1C1E20"/>
                </a:solidFill>
                <a:latin typeface="Arial Black" panose="020B0A04020102020204" pitchFamily="34" charset="0"/>
                <a:cs typeface="Arial"/>
              </a:rPr>
              <a:t>Frank! </a:t>
            </a:r>
            <a:r>
              <a:rPr lang="en-GB" sz="1050" b="1" spc="-90" dirty="0">
                <a:solidFill>
                  <a:srgbClr val="1C1E20"/>
                </a:solidFill>
                <a:latin typeface="Arial Black" panose="020B0A04020102020204" pitchFamily="34" charset="0"/>
                <a:cs typeface="Arial"/>
              </a:rPr>
              <a:t>Love </a:t>
            </a:r>
            <a:r>
              <a:rPr lang="en-GB" sz="1050" b="1" spc="-65" dirty="0">
                <a:solidFill>
                  <a:srgbClr val="1C1E20"/>
                </a:solidFill>
                <a:latin typeface="Arial Black" panose="020B0A04020102020204" pitchFamily="34" charset="0"/>
                <a:cs typeface="Arial"/>
              </a:rPr>
              <a:t>and </a:t>
            </a:r>
            <a:r>
              <a:rPr lang="en-GB" sz="1050" b="1" spc="-100" dirty="0">
                <a:solidFill>
                  <a:srgbClr val="1C1E20"/>
                </a:solidFill>
                <a:latin typeface="Arial Black" panose="020B0A04020102020204" pitchFamily="34" charset="0"/>
                <a:cs typeface="Arial"/>
              </a:rPr>
              <a:t>miss</a:t>
            </a:r>
            <a:r>
              <a:rPr lang="en-GB" sz="1050" b="1" dirty="0">
                <a:solidFill>
                  <a:srgbClr val="1C1E20"/>
                </a:solidFill>
                <a:latin typeface="Arial Black" panose="020B0A04020102020204" pitchFamily="34" charset="0"/>
                <a:cs typeface="Arial"/>
              </a:rPr>
              <a:t> </a:t>
            </a:r>
            <a:r>
              <a:rPr lang="en-GB" sz="1050" b="1" spc="-60" dirty="0">
                <a:solidFill>
                  <a:srgbClr val="1C1E20"/>
                </a:solidFill>
                <a:latin typeface="Arial Black" panose="020B0A04020102020204" pitchFamily="34" charset="0"/>
                <a:cs typeface="Arial"/>
              </a:rPr>
              <a:t>you.</a:t>
            </a:r>
            <a:endParaRPr lang="en-GB" sz="1050" dirty="0">
              <a:latin typeface="Arial Black" panose="020B0A04020102020204" pitchFamily="34" charset="0"/>
              <a:cs typeface="Arial"/>
            </a:endParaRPr>
          </a:p>
          <a:p>
            <a:pPr marL="12700" algn="just">
              <a:lnSpc>
                <a:spcPct val="100000"/>
              </a:lnSpc>
              <a:spcBef>
                <a:spcPts val="25"/>
              </a:spcBef>
            </a:pPr>
            <a:r>
              <a:rPr lang="en-GB" sz="1050" b="1" u="sng" spc="-70" dirty="0">
                <a:solidFill>
                  <a:srgbClr val="385797"/>
                </a:solidFill>
                <a:uFill>
                  <a:solidFill>
                    <a:srgbClr val="385797"/>
                  </a:solidFill>
                </a:uFill>
                <a:latin typeface="Arial Black" panose="020B0A04020102020204" pitchFamily="34" charset="0"/>
                <a:cs typeface="Arial"/>
                <a:hlinkClick r:id="rId24"/>
              </a:rPr>
              <a:t>Cynthia </a:t>
            </a:r>
            <a:r>
              <a:rPr lang="en-GB" sz="1050" b="1" u="sng" spc="-50" dirty="0" err="1">
                <a:solidFill>
                  <a:srgbClr val="385797"/>
                </a:solidFill>
                <a:uFill>
                  <a:solidFill>
                    <a:srgbClr val="385797"/>
                  </a:solidFill>
                </a:uFill>
                <a:latin typeface="Arial Black" panose="020B0A04020102020204" pitchFamily="34" charset="0"/>
                <a:cs typeface="Arial"/>
                <a:hlinkClick r:id="rId24"/>
              </a:rPr>
              <a:t>Servida</a:t>
            </a:r>
            <a:r>
              <a:rPr lang="en-GB" sz="1050" b="1" u="sng" spc="-50" dirty="0">
                <a:solidFill>
                  <a:srgbClr val="385797"/>
                </a:solidFill>
                <a:uFill>
                  <a:solidFill>
                    <a:srgbClr val="385797"/>
                  </a:solidFill>
                </a:uFill>
                <a:latin typeface="Arial Black" panose="020B0A04020102020204" pitchFamily="34" charset="0"/>
                <a:cs typeface="Arial"/>
                <a:hlinkClick r:id="rId24"/>
              </a:rPr>
              <a:t>-Mejia</a:t>
            </a:r>
            <a:r>
              <a:rPr lang="en-GB" sz="1050" b="1" spc="-50" dirty="0">
                <a:solidFill>
                  <a:srgbClr val="385797"/>
                </a:solidFill>
                <a:latin typeface="Arial Black" panose="020B0A04020102020204" pitchFamily="34" charset="0"/>
                <a:cs typeface="Arial"/>
                <a:hlinkClick r:id="rId24"/>
              </a:rPr>
              <a:t> </a:t>
            </a:r>
            <a:r>
              <a:rPr lang="en-GB" sz="1050" b="1" spc="-130" dirty="0">
                <a:solidFill>
                  <a:srgbClr val="1C1E20"/>
                </a:solidFill>
                <a:latin typeface="Arial Black" panose="020B0A04020102020204" pitchFamily="34" charset="0"/>
                <a:cs typeface="Arial"/>
              </a:rPr>
              <a:t>So </a:t>
            </a:r>
            <a:r>
              <a:rPr lang="en-GB" sz="1050" b="1" spc="-70" dirty="0">
                <a:solidFill>
                  <a:srgbClr val="1C1E20"/>
                </a:solidFill>
                <a:latin typeface="Arial Black" panose="020B0A04020102020204" pitchFamily="34" charset="0"/>
                <a:cs typeface="Arial"/>
              </a:rPr>
              <a:t>inspiring </a:t>
            </a:r>
            <a:r>
              <a:rPr lang="en-GB" sz="1050" b="1" spc="-100" dirty="0">
                <a:solidFill>
                  <a:srgbClr val="1C1E20"/>
                </a:solidFill>
                <a:latin typeface="Arial Black" panose="020B0A04020102020204" pitchFamily="34" charset="0"/>
                <a:cs typeface="Arial"/>
              </a:rPr>
              <a:t>Jong. </a:t>
            </a:r>
            <a:r>
              <a:rPr lang="en-GB" sz="1050" b="1" spc="-70" dirty="0">
                <a:solidFill>
                  <a:srgbClr val="1C1E20"/>
                </a:solidFill>
                <a:latin typeface="Arial Black" panose="020B0A04020102020204" pitchFamily="34" charset="0"/>
                <a:cs typeface="Arial"/>
              </a:rPr>
              <a:t>Congratulations </a:t>
            </a:r>
            <a:r>
              <a:rPr lang="en-GB" sz="1050" b="1" spc="-50" dirty="0">
                <a:solidFill>
                  <a:srgbClr val="1C1E20"/>
                </a:solidFill>
                <a:latin typeface="Arial Black" panose="020B0A04020102020204" pitchFamily="34" charset="0"/>
                <a:cs typeface="Arial"/>
              </a:rPr>
              <a:t>Tito </a:t>
            </a:r>
            <a:r>
              <a:rPr lang="en-GB" sz="1050" b="1" spc="-65" dirty="0">
                <a:solidFill>
                  <a:srgbClr val="1C1E20"/>
                </a:solidFill>
                <a:latin typeface="Arial Black" panose="020B0A04020102020204" pitchFamily="34" charset="0"/>
                <a:cs typeface="Arial"/>
              </a:rPr>
              <a:t>Frank, </a:t>
            </a:r>
            <a:r>
              <a:rPr lang="en-GB" sz="1050" b="1" spc="-60" dirty="0">
                <a:solidFill>
                  <a:srgbClr val="1C1E20"/>
                </a:solidFill>
                <a:latin typeface="Arial Black" panose="020B0A04020102020204" pitchFamily="34" charset="0"/>
                <a:cs typeface="Arial"/>
              </a:rPr>
              <a:t>more </a:t>
            </a:r>
            <a:r>
              <a:rPr lang="en-GB" sz="1050" b="1" spc="-55" dirty="0">
                <a:solidFill>
                  <a:srgbClr val="1C1E20"/>
                </a:solidFill>
                <a:latin typeface="Arial Black" panose="020B0A04020102020204" pitchFamily="34" charset="0"/>
                <a:cs typeface="Arial"/>
              </a:rPr>
              <a:t>power </a:t>
            </a:r>
            <a:r>
              <a:rPr lang="en-GB" sz="1050" b="1" spc="-30" dirty="0">
                <a:solidFill>
                  <a:srgbClr val="1C1E20"/>
                </a:solidFill>
                <a:latin typeface="Arial Black" panose="020B0A04020102020204" pitchFamily="34" charset="0"/>
                <a:cs typeface="Arial"/>
              </a:rPr>
              <a:t>to</a:t>
            </a:r>
            <a:r>
              <a:rPr lang="en-GB" sz="1050" b="1" spc="-80" dirty="0">
                <a:solidFill>
                  <a:srgbClr val="1C1E20"/>
                </a:solidFill>
                <a:latin typeface="Arial Black" panose="020B0A04020102020204" pitchFamily="34" charset="0"/>
                <a:cs typeface="Arial"/>
              </a:rPr>
              <a:t> </a:t>
            </a:r>
            <a:r>
              <a:rPr lang="en-GB" sz="1050" b="1" spc="-55" dirty="0">
                <a:solidFill>
                  <a:srgbClr val="1C1E20"/>
                </a:solidFill>
                <a:latin typeface="Arial Black" panose="020B0A04020102020204" pitchFamily="34" charset="0"/>
                <a:cs typeface="Arial"/>
              </a:rPr>
              <a:t>you!</a:t>
            </a:r>
            <a:endParaRPr lang="en-GB" sz="1050" dirty="0">
              <a:latin typeface="Arial Black" panose="020B0A04020102020204" pitchFamily="34" charset="0"/>
              <a:cs typeface="Arial"/>
            </a:endParaRPr>
          </a:p>
          <a:p>
            <a:pPr marL="12700" algn="just">
              <a:lnSpc>
                <a:spcPct val="100000"/>
              </a:lnSpc>
              <a:spcBef>
                <a:spcPts val="135"/>
              </a:spcBef>
            </a:pPr>
            <a:r>
              <a:rPr lang="en-GB" sz="1050" b="1" u="sng" spc="-80" dirty="0">
                <a:solidFill>
                  <a:srgbClr val="385797"/>
                </a:solidFill>
                <a:uFill>
                  <a:solidFill>
                    <a:srgbClr val="385797"/>
                  </a:solidFill>
                </a:uFill>
                <a:latin typeface="Arial Black" panose="020B0A04020102020204" pitchFamily="34" charset="0"/>
                <a:cs typeface="Arial"/>
                <a:hlinkClick r:id="rId25"/>
              </a:rPr>
              <a:t>Lorna Rodriguez</a:t>
            </a:r>
            <a:r>
              <a:rPr lang="en-GB" sz="1050" b="1" spc="-80" dirty="0">
                <a:solidFill>
                  <a:srgbClr val="385797"/>
                </a:solidFill>
                <a:latin typeface="Arial Black" panose="020B0A04020102020204" pitchFamily="34" charset="0"/>
                <a:cs typeface="Arial"/>
                <a:hlinkClick r:id="rId25"/>
              </a:rPr>
              <a:t> </a:t>
            </a:r>
            <a:r>
              <a:rPr lang="en-GB" sz="1050" b="1" spc="-130" dirty="0">
                <a:solidFill>
                  <a:srgbClr val="1C1E20"/>
                </a:solidFill>
                <a:latin typeface="Arial Black" panose="020B0A04020102020204" pitchFamily="34" charset="0"/>
                <a:cs typeface="Arial"/>
              </a:rPr>
              <a:t>So </a:t>
            </a:r>
            <a:r>
              <a:rPr lang="en-GB" sz="1050" b="1" spc="-65" dirty="0">
                <a:solidFill>
                  <a:srgbClr val="1C1E20"/>
                </a:solidFill>
                <a:latin typeface="Arial Black" panose="020B0A04020102020204" pitchFamily="34" charset="0"/>
                <a:cs typeface="Arial"/>
              </a:rPr>
              <a:t>proud </a:t>
            </a:r>
            <a:r>
              <a:rPr lang="en-GB" sz="1050" b="1" spc="-45" dirty="0">
                <a:solidFill>
                  <a:srgbClr val="1C1E20"/>
                </a:solidFill>
                <a:latin typeface="Arial Black" panose="020B0A04020102020204" pitchFamily="34" charset="0"/>
                <a:cs typeface="Arial"/>
              </a:rPr>
              <a:t>of </a:t>
            </a:r>
            <a:r>
              <a:rPr lang="en-GB" sz="1050" b="1" spc="-70" dirty="0">
                <a:solidFill>
                  <a:srgbClr val="1C1E20"/>
                </a:solidFill>
                <a:latin typeface="Arial Black" panose="020B0A04020102020204" pitchFamily="34" charset="0"/>
                <a:cs typeface="Arial"/>
              </a:rPr>
              <a:t>uncle</a:t>
            </a:r>
            <a:r>
              <a:rPr lang="en-GB" sz="1050" b="1" spc="-5" dirty="0">
                <a:solidFill>
                  <a:srgbClr val="1C1E20"/>
                </a:solidFill>
                <a:latin typeface="Arial Black" panose="020B0A04020102020204" pitchFamily="34" charset="0"/>
                <a:cs typeface="Arial"/>
              </a:rPr>
              <a:t> </a:t>
            </a:r>
            <a:r>
              <a:rPr lang="en-GB" sz="1050" b="1" spc="100" dirty="0">
                <a:solidFill>
                  <a:srgbClr val="1C1E20"/>
                </a:solidFill>
                <a:latin typeface="Arial Black" panose="020B0A04020102020204" pitchFamily="34" charset="0"/>
                <a:cs typeface="Arial"/>
              </a:rPr>
              <a:t>Frank!👍👍👍</a:t>
            </a:r>
            <a:endParaRPr lang="en-GB" sz="1050" dirty="0">
              <a:latin typeface="Arial Black" panose="020B0A04020102020204" pitchFamily="34" charset="0"/>
              <a:cs typeface="Arial"/>
            </a:endParaRPr>
          </a:p>
          <a:p>
            <a:pPr marL="12700" marR="1279525">
              <a:lnSpc>
                <a:spcPts val="1100"/>
              </a:lnSpc>
              <a:spcBef>
                <a:spcPts val="30"/>
              </a:spcBef>
            </a:pPr>
            <a:r>
              <a:rPr lang="en-GB" sz="1050" b="1" u="sng" spc="-60" dirty="0">
                <a:solidFill>
                  <a:srgbClr val="385797"/>
                </a:solidFill>
                <a:uFill>
                  <a:solidFill>
                    <a:srgbClr val="385797"/>
                  </a:solidFill>
                </a:uFill>
                <a:latin typeface="Arial Black" panose="020B0A04020102020204" pitchFamily="34" charset="0"/>
                <a:cs typeface="Arial"/>
                <a:hlinkClick r:id="rId26"/>
              </a:rPr>
              <a:t>Olive </a:t>
            </a:r>
            <a:r>
              <a:rPr lang="en-GB" sz="1050" b="1" u="sng" spc="-60" dirty="0" err="1">
                <a:solidFill>
                  <a:srgbClr val="385797"/>
                </a:solidFill>
                <a:uFill>
                  <a:solidFill>
                    <a:srgbClr val="385797"/>
                  </a:solidFill>
                </a:uFill>
                <a:latin typeface="Arial Black" panose="020B0A04020102020204" pitchFamily="34" charset="0"/>
                <a:cs typeface="Arial"/>
                <a:hlinkClick r:id="rId26"/>
              </a:rPr>
              <a:t>Hafenstein</a:t>
            </a:r>
            <a:r>
              <a:rPr lang="en-GB" sz="1050" b="1" u="sng" spc="-60" dirty="0">
                <a:solidFill>
                  <a:srgbClr val="385797"/>
                </a:solidFill>
                <a:uFill>
                  <a:solidFill>
                    <a:srgbClr val="385797"/>
                  </a:solidFill>
                </a:uFill>
                <a:latin typeface="Arial Black" panose="020B0A04020102020204" pitchFamily="34" charset="0"/>
                <a:cs typeface="Arial"/>
                <a:hlinkClick r:id="rId26"/>
              </a:rPr>
              <a:t> </a:t>
            </a:r>
            <a:r>
              <a:rPr lang="en-GB" sz="1050" b="1" u="sng" spc="-90" dirty="0">
                <a:solidFill>
                  <a:srgbClr val="385797"/>
                </a:solidFill>
                <a:uFill>
                  <a:solidFill>
                    <a:srgbClr val="385797"/>
                  </a:solidFill>
                </a:uFill>
                <a:latin typeface="Arial Black" panose="020B0A04020102020204" pitchFamily="34" charset="0"/>
                <a:cs typeface="Arial"/>
                <a:hlinkClick r:id="rId27"/>
              </a:rPr>
              <a:t>JoAnn</a:t>
            </a:r>
            <a:r>
              <a:rPr lang="en-GB" sz="1050" b="1" spc="-90" dirty="0">
                <a:solidFill>
                  <a:srgbClr val="1C1E20"/>
                </a:solidFill>
                <a:latin typeface="Arial Black" panose="020B0A04020102020204" pitchFamily="34" charset="0"/>
                <a:cs typeface="Arial"/>
                <a:hlinkClick r:id="rId27"/>
              </a:rPr>
              <a:t>, </a:t>
            </a:r>
            <a:r>
              <a:rPr lang="en-GB" sz="1050" b="1" spc="-60" dirty="0">
                <a:solidFill>
                  <a:srgbClr val="1C1E20"/>
                </a:solidFill>
                <a:latin typeface="Arial Black" panose="020B0A04020102020204" pitchFamily="34" charset="0"/>
                <a:cs typeface="Arial"/>
              </a:rPr>
              <a:t>when </a:t>
            </a:r>
            <a:r>
              <a:rPr lang="en-GB" sz="1050" b="1" spc="-15" dirty="0">
                <a:solidFill>
                  <a:srgbClr val="1C1E20"/>
                </a:solidFill>
                <a:latin typeface="Arial Black" panose="020B0A04020102020204" pitchFamily="34" charset="0"/>
                <a:cs typeface="Arial"/>
              </a:rPr>
              <a:t>I </a:t>
            </a:r>
            <a:r>
              <a:rPr lang="en-GB" sz="1050" b="1" spc="-55" dirty="0">
                <a:solidFill>
                  <a:srgbClr val="1C1E20"/>
                </a:solidFill>
                <a:latin typeface="Arial Black" panose="020B0A04020102020204" pitchFamily="34" charset="0"/>
                <a:cs typeface="Arial"/>
              </a:rPr>
              <a:t>read </a:t>
            </a:r>
            <a:r>
              <a:rPr lang="en-GB" sz="1050" b="1" spc="-65" dirty="0">
                <a:solidFill>
                  <a:srgbClr val="1C1E20"/>
                </a:solidFill>
                <a:latin typeface="Arial Black" panose="020B0A04020102020204" pitchFamily="34" charset="0"/>
                <a:cs typeface="Arial"/>
              </a:rPr>
              <a:t>your </a:t>
            </a:r>
            <a:r>
              <a:rPr lang="en-GB" sz="1050" b="1" spc="-60" dirty="0">
                <a:solidFill>
                  <a:srgbClr val="1C1E20"/>
                </a:solidFill>
                <a:latin typeface="Arial Black" panose="020B0A04020102020204" pitchFamily="34" charset="0"/>
                <a:cs typeface="Arial"/>
              </a:rPr>
              <a:t>post, </a:t>
            </a:r>
            <a:r>
              <a:rPr lang="en-GB" sz="1050" b="1" spc="-50" dirty="0">
                <a:solidFill>
                  <a:srgbClr val="1C1E20"/>
                </a:solidFill>
                <a:latin typeface="Arial Black" panose="020B0A04020102020204" pitchFamily="34" charset="0"/>
                <a:cs typeface="Arial"/>
              </a:rPr>
              <a:t>immediately </a:t>
            </a:r>
            <a:r>
              <a:rPr lang="en-GB" sz="1050" b="1" spc="-60" dirty="0">
                <a:solidFill>
                  <a:srgbClr val="1C1E20"/>
                </a:solidFill>
                <a:latin typeface="Arial Black" panose="020B0A04020102020204" pitchFamily="34" charset="0"/>
                <a:cs typeface="Arial"/>
              </a:rPr>
              <a:t>this </a:t>
            </a:r>
            <a:r>
              <a:rPr lang="en-GB" sz="1050" b="1" spc="-70" dirty="0">
                <a:solidFill>
                  <a:srgbClr val="1C1E20"/>
                </a:solidFill>
                <a:latin typeface="Arial Black" panose="020B0A04020102020204" pitchFamily="34" charset="0"/>
                <a:cs typeface="Arial"/>
              </a:rPr>
              <a:t>piece </a:t>
            </a:r>
            <a:r>
              <a:rPr lang="en-GB" sz="1050" b="1" spc="-45" dirty="0">
                <a:solidFill>
                  <a:srgbClr val="1C1E20"/>
                </a:solidFill>
                <a:latin typeface="Arial Black" panose="020B0A04020102020204" pitchFamily="34" charset="0"/>
                <a:cs typeface="Arial"/>
              </a:rPr>
              <a:t>of </a:t>
            </a:r>
            <a:r>
              <a:rPr lang="en-GB" sz="1050" b="1" spc="-65" dirty="0">
                <a:solidFill>
                  <a:srgbClr val="1C1E20"/>
                </a:solidFill>
                <a:latin typeface="Arial Black" panose="020B0A04020102020204" pitchFamily="34" charset="0"/>
                <a:cs typeface="Arial"/>
              </a:rPr>
              <a:t>scripture </a:t>
            </a:r>
            <a:r>
              <a:rPr lang="en-GB" sz="1050" b="1" spc="-80" dirty="0">
                <a:solidFill>
                  <a:srgbClr val="1C1E20"/>
                </a:solidFill>
                <a:latin typeface="Arial Black" panose="020B0A04020102020204" pitchFamily="34" charset="0"/>
                <a:cs typeface="Arial"/>
              </a:rPr>
              <a:t>came </a:t>
            </a:r>
            <a:r>
              <a:rPr lang="en-GB" sz="1050" b="1" spc="-30" dirty="0">
                <a:solidFill>
                  <a:srgbClr val="1C1E20"/>
                </a:solidFill>
                <a:latin typeface="Arial Black" panose="020B0A04020102020204" pitchFamily="34" charset="0"/>
                <a:cs typeface="Arial"/>
              </a:rPr>
              <a:t>to </a:t>
            </a:r>
            <a:r>
              <a:rPr lang="en-GB" sz="1050" b="1" spc="-40" dirty="0">
                <a:solidFill>
                  <a:srgbClr val="1C1E20"/>
                </a:solidFill>
                <a:latin typeface="Arial Black" panose="020B0A04020102020204" pitchFamily="34" charset="0"/>
                <a:cs typeface="Arial"/>
              </a:rPr>
              <a:t>mind...  </a:t>
            </a:r>
            <a:r>
              <a:rPr lang="en-GB" sz="1050" b="1" spc="-70" dirty="0">
                <a:solidFill>
                  <a:srgbClr val="1C1E20"/>
                </a:solidFill>
                <a:latin typeface="Arial Black" panose="020B0A04020102020204" pitchFamily="34" charset="0"/>
                <a:cs typeface="Arial"/>
              </a:rPr>
              <a:t>"They </a:t>
            </a:r>
            <a:r>
              <a:rPr lang="en-GB" sz="1050" b="1" spc="-35" dirty="0">
                <a:solidFill>
                  <a:srgbClr val="1C1E20"/>
                </a:solidFill>
                <a:latin typeface="Arial Black" panose="020B0A04020102020204" pitchFamily="34" charset="0"/>
                <a:cs typeface="Arial"/>
              </a:rPr>
              <a:t>will </a:t>
            </a:r>
            <a:r>
              <a:rPr lang="en-GB" sz="1050" b="1" spc="-45" dirty="0">
                <a:solidFill>
                  <a:srgbClr val="1C1E20"/>
                </a:solidFill>
                <a:latin typeface="Arial Black" panose="020B0A04020102020204" pitchFamily="34" charset="0"/>
                <a:cs typeface="Arial"/>
              </a:rPr>
              <a:t>still </a:t>
            </a:r>
            <a:r>
              <a:rPr lang="en-GB" sz="1050" b="1" spc="-55" dirty="0">
                <a:solidFill>
                  <a:srgbClr val="1C1E20"/>
                </a:solidFill>
                <a:latin typeface="Arial Black" panose="020B0A04020102020204" pitchFamily="34" charset="0"/>
                <a:cs typeface="Arial"/>
              </a:rPr>
              <a:t>bear </a:t>
            </a:r>
            <a:r>
              <a:rPr lang="en-GB" sz="1050" b="1" spc="-30" dirty="0">
                <a:solidFill>
                  <a:srgbClr val="1C1E20"/>
                </a:solidFill>
                <a:latin typeface="Arial Black" panose="020B0A04020102020204" pitchFamily="34" charset="0"/>
                <a:cs typeface="Arial"/>
              </a:rPr>
              <a:t>fruit </a:t>
            </a:r>
            <a:r>
              <a:rPr lang="en-GB" sz="1050" b="1" spc="-55" dirty="0">
                <a:solidFill>
                  <a:srgbClr val="1C1E20"/>
                </a:solidFill>
                <a:latin typeface="Arial Black" panose="020B0A04020102020204" pitchFamily="34" charset="0"/>
                <a:cs typeface="Arial"/>
              </a:rPr>
              <a:t>in old </a:t>
            </a:r>
            <a:r>
              <a:rPr lang="en-GB" sz="1050" b="1" spc="-60" dirty="0">
                <a:solidFill>
                  <a:srgbClr val="1C1E20"/>
                </a:solidFill>
                <a:latin typeface="Arial Black" panose="020B0A04020102020204" pitchFamily="34" charset="0"/>
                <a:cs typeface="Arial"/>
              </a:rPr>
              <a:t>age, </a:t>
            </a:r>
            <a:r>
              <a:rPr lang="en-GB" sz="1050" b="1" spc="-50" dirty="0">
                <a:solidFill>
                  <a:srgbClr val="1C1E20"/>
                </a:solidFill>
                <a:latin typeface="Arial Black" panose="020B0A04020102020204" pitchFamily="34" charset="0"/>
                <a:cs typeface="Arial"/>
              </a:rPr>
              <a:t>they </a:t>
            </a:r>
            <a:r>
              <a:rPr lang="en-GB" sz="1050" b="1" spc="-35" dirty="0">
                <a:solidFill>
                  <a:srgbClr val="1C1E20"/>
                </a:solidFill>
                <a:latin typeface="Arial Black" panose="020B0A04020102020204" pitchFamily="34" charset="0"/>
                <a:cs typeface="Arial"/>
              </a:rPr>
              <a:t>will </a:t>
            </a:r>
            <a:r>
              <a:rPr lang="en-GB" sz="1050" b="1" spc="-65" dirty="0">
                <a:solidFill>
                  <a:srgbClr val="1C1E20"/>
                </a:solidFill>
                <a:latin typeface="Arial Black" panose="020B0A04020102020204" pitchFamily="34" charset="0"/>
                <a:cs typeface="Arial"/>
              </a:rPr>
              <a:t>stay fresh </a:t>
            </a:r>
            <a:r>
              <a:rPr lang="en-GB" sz="1050" b="1" spc="-70" dirty="0">
                <a:solidFill>
                  <a:srgbClr val="1C1E20"/>
                </a:solidFill>
                <a:latin typeface="Arial Black" panose="020B0A04020102020204" pitchFamily="34" charset="0"/>
                <a:cs typeface="Arial"/>
              </a:rPr>
              <a:t>and</a:t>
            </a:r>
            <a:r>
              <a:rPr lang="en-GB" sz="1050" b="1" spc="-15" dirty="0">
                <a:solidFill>
                  <a:srgbClr val="1C1E20"/>
                </a:solidFill>
                <a:latin typeface="Arial Black" panose="020B0A04020102020204" pitchFamily="34" charset="0"/>
                <a:cs typeface="Arial"/>
              </a:rPr>
              <a:t> </a:t>
            </a:r>
            <a:r>
              <a:rPr lang="en-GB" sz="1050" b="1" spc="-50" dirty="0">
                <a:solidFill>
                  <a:srgbClr val="1C1E20"/>
                </a:solidFill>
                <a:latin typeface="Arial Black" panose="020B0A04020102020204" pitchFamily="34" charset="0"/>
                <a:cs typeface="Arial"/>
              </a:rPr>
              <a:t>green..."</a:t>
            </a:r>
            <a:endParaRPr lang="en-GB" sz="1050" dirty="0">
              <a:latin typeface="Arial Black" panose="020B0A04020102020204" pitchFamily="34" charset="0"/>
              <a:cs typeface="Arial"/>
            </a:endParaRPr>
          </a:p>
          <a:p>
            <a:pPr marL="12700" algn="just">
              <a:lnSpc>
                <a:spcPts val="1055"/>
              </a:lnSpc>
            </a:pPr>
            <a:r>
              <a:rPr lang="en-GB" sz="1050" b="1" spc="-90" dirty="0">
                <a:solidFill>
                  <a:srgbClr val="1C1E20"/>
                </a:solidFill>
                <a:latin typeface="Arial Black" panose="020B0A04020102020204" pitchFamily="34" charset="0"/>
                <a:cs typeface="Arial"/>
              </a:rPr>
              <a:t>Psalm</a:t>
            </a:r>
            <a:r>
              <a:rPr lang="en-GB" sz="1050" b="1" spc="-55" dirty="0">
                <a:solidFill>
                  <a:srgbClr val="1C1E20"/>
                </a:solidFill>
                <a:latin typeface="Arial Black" panose="020B0A04020102020204" pitchFamily="34" charset="0"/>
                <a:cs typeface="Arial"/>
              </a:rPr>
              <a:t> </a:t>
            </a:r>
            <a:r>
              <a:rPr lang="en-GB" sz="1050" b="1" spc="-50" dirty="0">
                <a:solidFill>
                  <a:srgbClr val="1C1E20"/>
                </a:solidFill>
                <a:latin typeface="Arial Black" panose="020B0A04020102020204" pitchFamily="34" charset="0"/>
                <a:cs typeface="Arial"/>
              </a:rPr>
              <a:t>92:14</a:t>
            </a:r>
            <a:endParaRPr lang="en-GB" sz="1050" dirty="0">
              <a:latin typeface="Arial Black" panose="020B0A04020102020204" pitchFamily="34" charset="0"/>
              <a:cs typeface="Arial"/>
            </a:endParaRPr>
          </a:p>
          <a:p>
            <a:pPr marL="12700" algn="just">
              <a:lnSpc>
                <a:spcPct val="100000"/>
              </a:lnSpc>
              <a:spcBef>
                <a:spcPts val="25"/>
              </a:spcBef>
            </a:pPr>
            <a:r>
              <a:rPr lang="en-GB" sz="1050" b="1" spc="-25" dirty="0">
                <a:solidFill>
                  <a:srgbClr val="60676F"/>
                </a:solidFill>
                <a:latin typeface="Arial Black" panose="020B0A04020102020204" pitchFamily="34" charset="0"/>
                <a:cs typeface="Arial"/>
              </a:rPr>
              <a:t>----------------------------</a:t>
            </a:r>
          </a:p>
          <a:p>
            <a:pPr marL="12700" algn="just">
              <a:lnSpc>
                <a:spcPct val="100000"/>
              </a:lnSpc>
              <a:spcBef>
                <a:spcPts val="25"/>
              </a:spcBef>
            </a:pPr>
            <a:endParaRPr lang="en-GB" sz="1050" b="1" u="sng" spc="-65" dirty="0">
              <a:solidFill>
                <a:srgbClr val="385797"/>
              </a:solidFill>
              <a:uFill>
                <a:solidFill>
                  <a:srgbClr val="385797"/>
                </a:solidFill>
              </a:uFill>
              <a:latin typeface="Arial Black" panose="020B0A04020102020204" pitchFamily="34" charset="0"/>
              <a:cs typeface="Arial"/>
              <a:hlinkClick r:id="rId28"/>
            </a:endParaRPr>
          </a:p>
          <a:p>
            <a:pPr marL="1045844" marR="1130300">
              <a:lnSpc>
                <a:spcPct val="102200"/>
              </a:lnSpc>
            </a:pPr>
            <a:r>
              <a:rPr lang="en-GB" sz="1050" b="1" u="sng" spc="-65" dirty="0" err="1">
                <a:solidFill>
                  <a:srgbClr val="385797"/>
                </a:solidFill>
                <a:uFill>
                  <a:solidFill>
                    <a:srgbClr val="385797"/>
                  </a:solidFill>
                </a:uFill>
                <a:latin typeface="Arial Black" panose="020B0A04020102020204" pitchFamily="34" charset="0"/>
                <a:cs typeface="Arial"/>
                <a:hlinkClick r:id="rId28"/>
              </a:rPr>
              <a:t>Redempta</a:t>
            </a:r>
            <a:r>
              <a:rPr lang="en-GB" sz="1050" b="1" u="sng" spc="-65" dirty="0">
                <a:solidFill>
                  <a:srgbClr val="385797"/>
                </a:solidFill>
                <a:uFill>
                  <a:solidFill>
                    <a:srgbClr val="385797"/>
                  </a:solidFill>
                </a:uFill>
                <a:latin typeface="Arial Black" panose="020B0A04020102020204" pitchFamily="34" charset="0"/>
                <a:cs typeface="Arial"/>
                <a:hlinkClick r:id="rId28"/>
              </a:rPr>
              <a:t> </a:t>
            </a:r>
            <a:r>
              <a:rPr lang="en-GB" sz="1050" b="1" u="sng" spc="-55" dirty="0">
                <a:solidFill>
                  <a:srgbClr val="385797"/>
                </a:solidFill>
                <a:uFill>
                  <a:solidFill>
                    <a:srgbClr val="385797"/>
                  </a:solidFill>
                </a:uFill>
                <a:latin typeface="Arial Black" panose="020B0A04020102020204" pitchFamily="34" charset="0"/>
                <a:cs typeface="Arial"/>
                <a:hlinkClick r:id="rId28"/>
              </a:rPr>
              <a:t>Hofer </a:t>
            </a:r>
            <a:r>
              <a:rPr lang="en-GB" sz="1050" b="1" u="sng" spc="-60" dirty="0">
                <a:solidFill>
                  <a:srgbClr val="385797"/>
                </a:solidFill>
                <a:uFill>
                  <a:solidFill>
                    <a:srgbClr val="385797"/>
                  </a:solidFill>
                </a:uFill>
                <a:latin typeface="Arial Black" panose="020B0A04020102020204" pitchFamily="34" charset="0"/>
                <a:cs typeface="Arial"/>
                <a:hlinkClick r:id="rId28"/>
              </a:rPr>
              <a:t>Rivera</a:t>
            </a:r>
            <a:r>
              <a:rPr lang="en-GB" sz="1050" b="1" spc="-60" dirty="0">
                <a:solidFill>
                  <a:srgbClr val="1C1E20"/>
                </a:solidFill>
                <a:latin typeface="Arial Black" panose="020B0A04020102020204" pitchFamily="34" charset="0"/>
                <a:cs typeface="Arial"/>
                <a:hlinkClick r:id="rId28"/>
              </a:rPr>
              <a:t>, </a:t>
            </a:r>
            <a:r>
              <a:rPr lang="en-GB" sz="1050" b="1" spc="-70" dirty="0">
                <a:solidFill>
                  <a:srgbClr val="1C1E20"/>
                </a:solidFill>
                <a:latin typeface="Arial Black" panose="020B0A04020102020204" pitchFamily="34" charset="0"/>
                <a:cs typeface="Arial"/>
              </a:rPr>
              <a:t>Registrar </a:t>
            </a:r>
            <a:r>
              <a:rPr lang="en-GB" sz="1050" b="1" spc="-20" dirty="0">
                <a:solidFill>
                  <a:srgbClr val="1C1E20"/>
                </a:solidFill>
                <a:latin typeface="Arial Black" panose="020B0A04020102020204" pitchFamily="34" charset="0"/>
                <a:cs typeface="Arial"/>
              </a:rPr>
              <a:t>&amp; </a:t>
            </a:r>
            <a:r>
              <a:rPr lang="en-GB" sz="1050" b="1" spc="-65" dirty="0">
                <a:solidFill>
                  <a:srgbClr val="1C1E20"/>
                </a:solidFill>
                <a:latin typeface="Arial Black" panose="020B0A04020102020204" pitchFamily="34" charset="0"/>
                <a:cs typeface="Arial"/>
              </a:rPr>
              <a:t>Treasurer </a:t>
            </a:r>
            <a:r>
              <a:rPr lang="en-GB" sz="1050" b="1" spc="-45" dirty="0">
                <a:solidFill>
                  <a:srgbClr val="1C1E20"/>
                </a:solidFill>
                <a:latin typeface="Arial Black" panose="020B0A04020102020204" pitchFamily="34" charset="0"/>
                <a:cs typeface="Arial"/>
              </a:rPr>
              <a:t>of </a:t>
            </a:r>
            <a:r>
              <a:rPr lang="en-GB" sz="1050" b="1" spc="-130" dirty="0">
                <a:solidFill>
                  <a:srgbClr val="1C1E20"/>
                </a:solidFill>
                <a:latin typeface="Arial Black" panose="020B0A04020102020204" pitchFamily="34" charset="0"/>
                <a:cs typeface="Arial"/>
              </a:rPr>
              <a:t>SSI </a:t>
            </a:r>
            <a:r>
              <a:rPr lang="en-GB" sz="1050" b="1" spc="-70" dirty="0">
                <a:solidFill>
                  <a:srgbClr val="1C1E20"/>
                </a:solidFill>
                <a:latin typeface="Arial Black" panose="020B0A04020102020204" pitchFamily="34" charset="0"/>
                <a:cs typeface="Arial"/>
              </a:rPr>
              <a:t>enjoying </a:t>
            </a:r>
            <a:r>
              <a:rPr lang="en-GB" sz="1050" b="1" spc="-40" dirty="0">
                <a:solidFill>
                  <a:srgbClr val="1C1E20"/>
                </a:solidFill>
                <a:latin typeface="Arial Black" panose="020B0A04020102020204" pitchFamily="34" charset="0"/>
                <a:cs typeface="Arial"/>
              </a:rPr>
              <a:t>the </a:t>
            </a:r>
            <a:r>
              <a:rPr lang="en-GB" sz="1050" b="1" spc="-65" dirty="0">
                <a:solidFill>
                  <a:srgbClr val="1C1E20"/>
                </a:solidFill>
                <a:latin typeface="Arial Black" panose="020B0A04020102020204" pitchFamily="34" charset="0"/>
                <a:cs typeface="Arial"/>
              </a:rPr>
              <a:t>rice crop. </a:t>
            </a:r>
            <a:r>
              <a:rPr lang="en-GB" sz="1050" b="1" spc="-40" dirty="0">
                <a:solidFill>
                  <a:srgbClr val="1C1E20"/>
                </a:solidFill>
                <a:latin typeface="Arial Black" panose="020B0A04020102020204" pitchFamily="34" charset="0"/>
                <a:cs typeface="Arial"/>
              </a:rPr>
              <a:t>2016.  </a:t>
            </a:r>
            <a:r>
              <a:rPr lang="en-GB" sz="1050" b="1" spc="-60" dirty="0" err="1">
                <a:solidFill>
                  <a:srgbClr val="1C1E20"/>
                </a:solidFill>
                <a:latin typeface="Arial Black" panose="020B0A04020102020204" pitchFamily="34" charset="0"/>
                <a:cs typeface="Arial"/>
              </a:rPr>
              <a:t>Manong</a:t>
            </a:r>
            <a:r>
              <a:rPr lang="en-GB" sz="1050" b="1" spc="-60" dirty="0">
                <a:solidFill>
                  <a:srgbClr val="1C1E20"/>
                </a:solidFill>
                <a:latin typeface="Arial Black" panose="020B0A04020102020204" pitchFamily="34" charset="0"/>
                <a:cs typeface="Arial"/>
              </a:rPr>
              <a:t>, </a:t>
            </a:r>
            <a:r>
              <a:rPr lang="en-GB" sz="1050" b="1" spc="-55" dirty="0">
                <a:solidFill>
                  <a:srgbClr val="1C1E20"/>
                </a:solidFill>
                <a:latin typeface="Arial Black" panose="020B0A04020102020204" pitchFamily="34" charset="0"/>
                <a:cs typeface="Arial"/>
              </a:rPr>
              <a:t>thank </a:t>
            </a:r>
            <a:r>
              <a:rPr lang="en-GB" sz="1050" b="1" spc="-70" dirty="0">
                <a:solidFill>
                  <a:srgbClr val="1C1E20"/>
                </a:solidFill>
                <a:latin typeface="Arial Black" panose="020B0A04020102020204" pitchFamily="34" charset="0"/>
                <a:cs typeface="Arial"/>
              </a:rPr>
              <a:t>you </a:t>
            </a:r>
            <a:r>
              <a:rPr lang="en-GB" sz="1050" b="1" spc="-60" dirty="0">
                <a:solidFill>
                  <a:srgbClr val="1C1E20"/>
                </a:solidFill>
                <a:latin typeface="Arial Black" panose="020B0A04020102020204" pitchFamily="34" charset="0"/>
                <a:cs typeface="Arial"/>
              </a:rPr>
              <a:t>very </a:t>
            </a:r>
            <a:r>
              <a:rPr lang="en-GB" sz="1050" b="1" spc="-90" dirty="0">
                <a:solidFill>
                  <a:srgbClr val="1C1E20"/>
                </a:solidFill>
                <a:latin typeface="Arial Black" panose="020B0A04020102020204" pitchFamily="34" charset="0"/>
                <a:cs typeface="Arial"/>
              </a:rPr>
              <a:t>much </a:t>
            </a:r>
            <a:r>
              <a:rPr lang="en-GB" sz="1050" b="1" spc="-40" dirty="0">
                <a:solidFill>
                  <a:srgbClr val="1C1E20"/>
                </a:solidFill>
                <a:latin typeface="Arial Black" panose="020B0A04020102020204" pitchFamily="34" charset="0"/>
                <a:cs typeface="Arial"/>
              </a:rPr>
              <a:t>for </a:t>
            </a:r>
            <a:r>
              <a:rPr lang="en-GB" sz="1050" b="1" spc="-70" dirty="0">
                <a:solidFill>
                  <a:srgbClr val="1C1E20"/>
                </a:solidFill>
                <a:latin typeface="Arial Black" panose="020B0A04020102020204" pitchFamily="34" charset="0"/>
                <a:cs typeface="Arial"/>
              </a:rPr>
              <a:t>stablishing </a:t>
            </a:r>
            <a:r>
              <a:rPr lang="en-GB" sz="1050" b="1" spc="-40" dirty="0">
                <a:solidFill>
                  <a:srgbClr val="1C1E20"/>
                </a:solidFill>
                <a:latin typeface="Arial Black" panose="020B0A04020102020204" pitchFamily="34" charset="0"/>
                <a:cs typeface="Arial"/>
              </a:rPr>
              <a:t>the </a:t>
            </a:r>
            <a:r>
              <a:rPr lang="en-GB" sz="1050" b="1" spc="-120" dirty="0">
                <a:solidFill>
                  <a:srgbClr val="1C1E20"/>
                </a:solidFill>
                <a:latin typeface="Arial Black" panose="020B0A04020102020204" pitchFamily="34" charset="0"/>
                <a:cs typeface="Arial"/>
              </a:rPr>
              <a:t>RVG </a:t>
            </a:r>
            <a:r>
              <a:rPr lang="en-GB" sz="1050" b="1" spc="-25" dirty="0">
                <a:solidFill>
                  <a:srgbClr val="1C1E20"/>
                </a:solidFill>
                <a:latin typeface="Arial Black" panose="020B0A04020102020204" pitchFamily="34" charset="0"/>
                <a:cs typeface="Arial"/>
              </a:rPr>
              <a:t>at </a:t>
            </a:r>
            <a:r>
              <a:rPr lang="en-GB" sz="1050" b="1" spc="-100" dirty="0">
                <a:solidFill>
                  <a:srgbClr val="1C1E20"/>
                </a:solidFill>
                <a:latin typeface="Arial Black" panose="020B0A04020102020204" pitchFamily="34" charset="0"/>
                <a:cs typeface="Arial"/>
              </a:rPr>
              <a:t>SSI, </a:t>
            </a:r>
            <a:r>
              <a:rPr lang="en-GB" sz="1050" b="1" spc="-45" dirty="0">
                <a:solidFill>
                  <a:srgbClr val="1C1E20"/>
                </a:solidFill>
                <a:latin typeface="Arial Black" panose="020B0A04020102020204" pitchFamily="34" charset="0"/>
                <a:cs typeface="Arial"/>
              </a:rPr>
              <a:t>We </a:t>
            </a:r>
            <a:r>
              <a:rPr lang="en-GB" sz="1050" b="1" spc="-100" dirty="0">
                <a:solidFill>
                  <a:srgbClr val="1C1E20"/>
                </a:solidFill>
                <a:latin typeface="Arial Black" panose="020B0A04020102020204" pitchFamily="34" charset="0"/>
                <a:cs typeface="Arial"/>
              </a:rPr>
              <a:t>miss</a:t>
            </a:r>
            <a:r>
              <a:rPr lang="en-GB" sz="1050" b="1" spc="-110" dirty="0">
                <a:solidFill>
                  <a:srgbClr val="1C1E20"/>
                </a:solidFill>
                <a:latin typeface="Arial Black" panose="020B0A04020102020204" pitchFamily="34" charset="0"/>
                <a:cs typeface="Arial"/>
              </a:rPr>
              <a:t> </a:t>
            </a:r>
            <a:r>
              <a:rPr lang="en-GB" sz="1050" b="1" spc="-70" dirty="0">
                <a:solidFill>
                  <a:srgbClr val="1C1E20"/>
                </a:solidFill>
                <a:latin typeface="Arial Black" panose="020B0A04020102020204" pitchFamily="34" charset="0"/>
                <a:cs typeface="Arial"/>
              </a:rPr>
              <a:t>you</a:t>
            </a:r>
          </a:p>
          <a:p>
            <a:pPr marL="1045844">
              <a:lnSpc>
                <a:spcPct val="100000"/>
              </a:lnSpc>
            </a:pPr>
            <a:endParaRPr lang="en-GB" sz="1050" b="1" spc="-70" dirty="0">
              <a:solidFill>
                <a:srgbClr val="1C1E20"/>
              </a:solidFill>
              <a:latin typeface="Arial Black" panose="020B0A04020102020204" pitchFamily="34" charset="0"/>
              <a:cs typeface="Arial"/>
              <a:hlinkClick r:id="rId29"/>
            </a:endParaRPr>
          </a:p>
          <a:p>
            <a:pPr>
              <a:lnSpc>
                <a:spcPct val="100000"/>
              </a:lnSpc>
            </a:pPr>
            <a:r>
              <a:rPr lang="en-GB" sz="1100" b="1" spc="-75" dirty="0">
                <a:solidFill>
                  <a:srgbClr val="385797"/>
                </a:solidFill>
                <a:latin typeface="Arial Black" panose="020B0A04020102020204" pitchFamily="34" charset="0"/>
                <a:cs typeface="Arial"/>
                <a:hlinkClick r:id="rId29"/>
              </a:rPr>
              <a:t>	    Frank</a:t>
            </a:r>
            <a:r>
              <a:rPr lang="en-GB" sz="1100" b="1" spc="-55" dirty="0">
                <a:solidFill>
                  <a:srgbClr val="385797"/>
                </a:solidFill>
                <a:latin typeface="Arial Black" panose="020B0A04020102020204" pitchFamily="34" charset="0"/>
                <a:cs typeface="Arial"/>
                <a:hlinkClick r:id="rId29"/>
              </a:rPr>
              <a:t> </a:t>
            </a:r>
            <a:r>
              <a:rPr lang="en-GB" sz="1100" b="1" spc="-70" dirty="0">
                <a:solidFill>
                  <a:srgbClr val="385797"/>
                </a:solidFill>
                <a:latin typeface="Arial Black" panose="020B0A04020102020204" pitchFamily="34" charset="0"/>
                <a:cs typeface="Arial"/>
                <a:hlinkClick r:id="rId29"/>
              </a:rPr>
              <a:t>Gorrez</a:t>
            </a:r>
            <a:r>
              <a:rPr lang="en-GB" sz="1100" b="1" spc="-70" dirty="0">
                <a:solidFill>
                  <a:srgbClr val="385797"/>
                </a:solidFill>
                <a:latin typeface="Arial Black" panose="020B0A04020102020204" pitchFamily="34" charset="0"/>
                <a:cs typeface="Arial"/>
              </a:rPr>
              <a:t> </a:t>
            </a:r>
            <a:r>
              <a:rPr lang="en-GB" sz="1100" b="1" u="sng" spc="-90" dirty="0">
                <a:solidFill>
                  <a:srgbClr val="39537E"/>
                </a:solidFill>
                <a:uFill>
                  <a:solidFill>
                    <a:srgbClr val="39537E"/>
                  </a:solidFill>
                </a:uFill>
                <a:latin typeface="Arial Black" panose="020B0A04020102020204" pitchFamily="34" charset="0"/>
                <a:cs typeface="Arial"/>
                <a:hlinkClick r:id="rId30"/>
              </a:rPr>
              <a:t>Psalm</a:t>
            </a:r>
            <a:r>
              <a:rPr lang="en-GB" sz="1100" b="1" u="sng" spc="-80" dirty="0">
                <a:solidFill>
                  <a:srgbClr val="39537E"/>
                </a:solidFill>
                <a:uFill>
                  <a:solidFill>
                    <a:srgbClr val="39537E"/>
                  </a:solidFill>
                </a:uFill>
                <a:latin typeface="Arial Black" panose="020B0A04020102020204" pitchFamily="34" charset="0"/>
                <a:cs typeface="Arial"/>
                <a:hlinkClick r:id="rId30"/>
              </a:rPr>
              <a:t> </a:t>
            </a:r>
            <a:r>
              <a:rPr lang="en-GB" sz="1100" b="1" u="sng" spc="-45" dirty="0">
                <a:solidFill>
                  <a:srgbClr val="39537E"/>
                </a:solidFill>
                <a:uFill>
                  <a:solidFill>
                    <a:srgbClr val="39537E"/>
                  </a:solidFill>
                </a:uFill>
                <a:latin typeface="Arial Black" panose="020B0A04020102020204" pitchFamily="34" charset="0"/>
                <a:cs typeface="Arial"/>
                <a:hlinkClick r:id="rId30"/>
              </a:rPr>
              <a:t>139:13-16</a:t>
            </a:r>
            <a:r>
              <a:rPr lang="en-GB" sz="1100" b="1" spc="-45" dirty="0">
                <a:solidFill>
                  <a:srgbClr val="22211F"/>
                </a:solidFill>
                <a:latin typeface="Arial Black" panose="020B0A04020102020204" pitchFamily="34" charset="0"/>
                <a:cs typeface="Arial"/>
                <a:hlinkClick r:id="rId30"/>
              </a:rPr>
              <a:t>:</a:t>
            </a:r>
            <a:r>
              <a:rPr lang="en-GB" sz="1100" b="1" spc="-75" dirty="0">
                <a:solidFill>
                  <a:srgbClr val="22211F"/>
                </a:solidFill>
                <a:latin typeface="Arial Black" panose="020B0A04020102020204" pitchFamily="34" charset="0"/>
                <a:cs typeface="Arial"/>
                <a:hlinkClick r:id="rId30"/>
              </a:rPr>
              <a:t> </a:t>
            </a:r>
            <a:r>
              <a:rPr lang="en-GB" sz="1100" b="1" spc="-85" dirty="0">
                <a:latin typeface="Arial Black" panose="020B0A04020102020204" pitchFamily="34" charset="0"/>
                <a:cs typeface="Arial"/>
              </a:rPr>
              <a:t>For</a:t>
            </a:r>
            <a:r>
              <a:rPr lang="en-GB" sz="1100" b="1" spc="-75" dirty="0">
                <a:latin typeface="Arial Black" panose="020B0A04020102020204" pitchFamily="34" charset="0"/>
                <a:cs typeface="Arial"/>
              </a:rPr>
              <a:t> </a:t>
            </a:r>
            <a:r>
              <a:rPr lang="en-GB" sz="1100" b="1" spc="-95" dirty="0">
                <a:latin typeface="Arial Black" panose="020B0A04020102020204" pitchFamily="34" charset="0"/>
                <a:cs typeface="Arial"/>
              </a:rPr>
              <a:t>You</a:t>
            </a:r>
            <a:r>
              <a:rPr lang="en-GB" sz="1100" b="1" spc="-75" dirty="0">
                <a:latin typeface="Arial Black" panose="020B0A04020102020204" pitchFamily="34" charset="0"/>
                <a:cs typeface="Arial"/>
              </a:rPr>
              <a:t> </a:t>
            </a:r>
            <a:r>
              <a:rPr lang="en-GB" sz="1100" b="1" spc="-55" dirty="0">
                <a:latin typeface="Arial Black" panose="020B0A04020102020204" pitchFamily="34" charset="0"/>
                <a:cs typeface="Arial"/>
              </a:rPr>
              <a:t>formed</a:t>
            </a:r>
            <a:r>
              <a:rPr lang="en-GB" sz="1100" b="1" spc="-80" dirty="0">
                <a:latin typeface="Arial Black" panose="020B0A04020102020204" pitchFamily="34" charset="0"/>
                <a:cs typeface="Arial"/>
              </a:rPr>
              <a:t> </a:t>
            </a:r>
            <a:r>
              <a:rPr lang="en-GB" sz="1100" b="1" spc="-75" dirty="0">
                <a:latin typeface="Arial Black" panose="020B0A04020102020204" pitchFamily="34" charset="0"/>
                <a:cs typeface="Arial"/>
              </a:rPr>
              <a:t>my </a:t>
            </a:r>
            <a:r>
              <a:rPr lang="en-GB" sz="1100" b="1" spc="-50" dirty="0">
                <a:latin typeface="Arial Black" panose="020B0A04020102020204" pitchFamily="34" charset="0"/>
                <a:cs typeface="Arial"/>
              </a:rPr>
              <a:t>inward</a:t>
            </a:r>
            <a:r>
              <a:rPr lang="en-GB" sz="1100" b="1" spc="-80" dirty="0">
                <a:latin typeface="Arial Black" panose="020B0A04020102020204" pitchFamily="34" charset="0"/>
                <a:cs typeface="Arial"/>
              </a:rPr>
              <a:t> </a:t>
            </a:r>
            <a:r>
              <a:rPr lang="en-GB" sz="1100" b="1" spc="-60" dirty="0">
                <a:latin typeface="Arial Black" panose="020B0A04020102020204" pitchFamily="34" charset="0"/>
                <a:cs typeface="Arial"/>
              </a:rPr>
              <a:t>parts;</a:t>
            </a:r>
            <a:r>
              <a:rPr lang="en-GB" sz="1100" b="1" spc="-75" dirty="0">
                <a:latin typeface="Arial Black" panose="020B0A04020102020204" pitchFamily="34" charset="0"/>
                <a:cs typeface="Arial"/>
              </a:rPr>
              <a:t> </a:t>
            </a:r>
            <a:r>
              <a:rPr lang="en-GB" sz="1100" b="1" spc="-95" dirty="0">
                <a:latin typeface="Arial Black" panose="020B0A04020102020204" pitchFamily="34" charset="0"/>
                <a:cs typeface="Arial"/>
              </a:rPr>
              <a:t>You</a:t>
            </a:r>
            <a:r>
              <a:rPr lang="en-GB" sz="1100" b="1" spc="-75" dirty="0">
                <a:latin typeface="Arial Black" panose="020B0A04020102020204" pitchFamily="34" charset="0"/>
                <a:cs typeface="Arial"/>
              </a:rPr>
              <a:t> </a:t>
            </a:r>
            <a:r>
              <a:rPr lang="en-GB" sz="1100" b="1" spc="-60" dirty="0">
                <a:latin typeface="Arial Black" panose="020B0A04020102020204" pitchFamily="34" charset="0"/>
                <a:cs typeface="Arial"/>
              </a:rPr>
              <a:t>wove</a:t>
            </a:r>
            <a:r>
              <a:rPr lang="en-GB" sz="1100" b="1" spc="-75" dirty="0">
                <a:latin typeface="Arial Black" panose="020B0A04020102020204" pitchFamily="34" charset="0"/>
                <a:cs typeface="Arial"/>
              </a:rPr>
              <a:t> </a:t>
            </a:r>
            <a:r>
              <a:rPr lang="en-GB" sz="1100" b="1" spc="-65" dirty="0">
                <a:latin typeface="Arial Black" panose="020B0A04020102020204" pitchFamily="34" charset="0"/>
                <a:cs typeface="Arial"/>
              </a:rPr>
              <a:t>me</a:t>
            </a:r>
            <a:r>
              <a:rPr lang="en-GB" sz="1100" b="1" spc="-75" dirty="0">
                <a:latin typeface="Arial Black" panose="020B0A04020102020204" pitchFamily="34" charset="0"/>
                <a:cs typeface="Arial"/>
              </a:rPr>
              <a:t> </a:t>
            </a:r>
            <a:r>
              <a:rPr lang="en-GB" sz="1100" b="1" spc="-55" dirty="0">
                <a:latin typeface="Arial Black" panose="020B0A04020102020204" pitchFamily="34" charset="0"/>
                <a:cs typeface="Arial"/>
              </a:rPr>
              <a:t>in</a:t>
            </a:r>
            <a:r>
              <a:rPr lang="en-GB" sz="1100" b="1" spc="-65" dirty="0">
                <a:latin typeface="Arial Black" panose="020B0A04020102020204" pitchFamily="34" charset="0"/>
                <a:cs typeface="Arial"/>
              </a:rPr>
              <a:t> </a:t>
            </a:r>
            <a:r>
              <a:rPr lang="en-GB" sz="1100" b="1" spc="-75" dirty="0">
                <a:latin typeface="Arial Black" panose="020B0A04020102020204" pitchFamily="34" charset="0"/>
                <a:cs typeface="Arial"/>
              </a:rPr>
              <a:t>my </a:t>
            </a:r>
            <a:r>
              <a:rPr lang="en-GB" sz="1100" b="1" spc="-55" dirty="0">
                <a:latin typeface="Arial Black" panose="020B0A04020102020204" pitchFamily="34" charset="0"/>
                <a:cs typeface="Arial"/>
              </a:rPr>
              <a:t>mother's</a:t>
            </a:r>
            <a:r>
              <a:rPr lang="en-GB" sz="1100" b="1" spc="-80" dirty="0">
                <a:latin typeface="Arial Black" panose="020B0A04020102020204" pitchFamily="34" charset="0"/>
                <a:cs typeface="Arial"/>
              </a:rPr>
              <a:t> </a:t>
            </a:r>
            <a:r>
              <a:rPr lang="en-GB" sz="1100" b="1" spc="-55" dirty="0">
                <a:latin typeface="Arial Black" panose="020B0A04020102020204" pitchFamily="34" charset="0"/>
                <a:cs typeface="Arial"/>
              </a:rPr>
              <a:t>womb.</a:t>
            </a:r>
            <a:r>
              <a:rPr lang="en-GB" sz="1100" b="1" spc="-80" dirty="0">
                <a:latin typeface="Arial Black" panose="020B0A04020102020204" pitchFamily="34" charset="0"/>
                <a:cs typeface="Arial"/>
              </a:rPr>
              <a:t> </a:t>
            </a:r>
            <a:r>
              <a:rPr lang="en-GB" sz="1100" b="1" spc="-75" dirty="0">
                <a:latin typeface="Arial Black" panose="020B0A04020102020204" pitchFamily="34" charset="0"/>
                <a:cs typeface="Arial"/>
              </a:rPr>
              <a:t>    I </a:t>
            </a:r>
            <a:r>
              <a:rPr lang="en-GB" sz="1100" b="1" spc="-35" dirty="0">
                <a:latin typeface="Arial Black" panose="020B0A04020102020204" pitchFamily="34" charset="0"/>
                <a:cs typeface="Arial"/>
              </a:rPr>
              <a:t>will</a:t>
            </a:r>
            <a:r>
              <a:rPr lang="en-GB" sz="1100" b="1" spc="-85" dirty="0">
                <a:latin typeface="Arial Black" panose="020B0A04020102020204" pitchFamily="34" charset="0"/>
                <a:cs typeface="Arial"/>
              </a:rPr>
              <a:t> </a:t>
            </a:r>
            <a:r>
              <a:rPr lang="en-GB" sz="1100" b="1" spc="-70" dirty="0">
                <a:latin typeface="Arial Black" panose="020B0A04020102020204" pitchFamily="34" charset="0"/>
                <a:cs typeface="Arial"/>
              </a:rPr>
              <a:t>give</a:t>
            </a:r>
            <a:r>
              <a:rPr lang="en-GB" sz="1100" b="1" spc="-75" dirty="0">
                <a:latin typeface="Arial Black" panose="020B0A04020102020204" pitchFamily="34" charset="0"/>
                <a:cs typeface="Arial"/>
              </a:rPr>
              <a:t> </a:t>
            </a:r>
            <a:r>
              <a:rPr lang="en-GB" sz="1100" b="1" spc="-70" dirty="0">
                <a:latin typeface="Arial Black" panose="020B0A04020102020204" pitchFamily="34" charset="0"/>
                <a:cs typeface="Arial"/>
              </a:rPr>
              <a:t>thanks </a:t>
            </a:r>
            <a:r>
              <a:rPr lang="en-GB" sz="1100" b="1" spc="-30" dirty="0">
                <a:latin typeface="Arial Black" panose="020B0A04020102020204" pitchFamily="34" charset="0"/>
                <a:cs typeface="Arial"/>
              </a:rPr>
              <a:t>to </a:t>
            </a:r>
            <a:r>
              <a:rPr lang="en-GB" sz="1100" b="1" spc="-75" dirty="0">
                <a:latin typeface="Arial Black" panose="020B0A04020102020204" pitchFamily="34" charset="0"/>
                <a:cs typeface="Arial"/>
              </a:rPr>
              <a:t>You, </a:t>
            </a:r>
            <a:r>
              <a:rPr lang="en-GB" sz="1100" b="1" spc="-40" dirty="0">
                <a:latin typeface="Arial Black" panose="020B0A04020102020204" pitchFamily="34" charset="0"/>
                <a:cs typeface="Arial"/>
              </a:rPr>
              <a:t>for </a:t>
            </a:r>
            <a:r>
              <a:rPr lang="en-GB" sz="1100" b="1" spc="-15" dirty="0">
                <a:latin typeface="Arial Black" panose="020B0A04020102020204" pitchFamily="34" charset="0"/>
                <a:cs typeface="Arial"/>
              </a:rPr>
              <a:t>I </a:t>
            </a:r>
            <a:r>
              <a:rPr lang="en-GB" sz="1100" b="1" spc="-65" dirty="0">
                <a:latin typeface="Arial Black" panose="020B0A04020102020204" pitchFamily="34" charset="0"/>
                <a:cs typeface="Arial"/>
              </a:rPr>
              <a:t>am </a:t>
            </a:r>
            <a:r>
              <a:rPr lang="en-GB" sz="1100" b="1" spc="-45" dirty="0">
                <a:latin typeface="Arial Black" panose="020B0A04020102020204" pitchFamily="34" charset="0"/>
                <a:cs typeface="Arial"/>
              </a:rPr>
              <a:t>fearfully </a:t>
            </a:r>
            <a:r>
              <a:rPr lang="en-GB" sz="1100" b="1" spc="-65" dirty="0">
                <a:latin typeface="Arial Black" panose="020B0A04020102020204" pitchFamily="34" charset="0"/>
                <a:cs typeface="Arial"/>
              </a:rPr>
              <a:t>and </a:t>
            </a:r>
            <a:r>
              <a:rPr lang="en-GB" sz="1100" b="1" spc="-50" dirty="0">
                <a:latin typeface="Arial Black" panose="020B0A04020102020204" pitchFamily="34" charset="0"/>
                <a:cs typeface="Arial"/>
              </a:rPr>
              <a:t>wonderfully </a:t>
            </a:r>
            <a:r>
              <a:rPr lang="en-GB" sz="1100" b="1" spc="-65" dirty="0">
                <a:latin typeface="Arial Black" panose="020B0A04020102020204" pitchFamily="34" charset="0"/>
                <a:cs typeface="Arial"/>
              </a:rPr>
              <a:t>made; </a:t>
            </a:r>
            <a:r>
              <a:rPr lang="en-GB" sz="1100" b="1" spc="-50" dirty="0">
                <a:latin typeface="Arial Black" panose="020B0A04020102020204" pitchFamily="34" charset="0"/>
                <a:cs typeface="Arial"/>
              </a:rPr>
              <a:t>Wonderful </a:t>
            </a:r>
            <a:r>
              <a:rPr lang="en-GB" sz="1100" b="1" spc="-45" dirty="0">
                <a:latin typeface="Arial Black" panose="020B0A04020102020204" pitchFamily="34" charset="0"/>
                <a:cs typeface="Arial"/>
              </a:rPr>
              <a:t>are </a:t>
            </a:r>
            <a:r>
              <a:rPr lang="en-GB" sz="1100" b="1" spc="-80" dirty="0">
                <a:latin typeface="Arial Black" panose="020B0A04020102020204" pitchFamily="34" charset="0"/>
                <a:cs typeface="Arial"/>
              </a:rPr>
              <a:t>Your </a:t>
            </a:r>
            <a:r>
              <a:rPr lang="en-GB" sz="1100" b="1" spc="-65" dirty="0">
                <a:latin typeface="Arial Black" panose="020B0A04020102020204" pitchFamily="34" charset="0"/>
                <a:cs typeface="Arial"/>
              </a:rPr>
              <a:t>works, </a:t>
            </a:r>
            <a:r>
              <a:rPr lang="en-GB" sz="1100" b="1" spc="-85" dirty="0">
                <a:latin typeface="Arial Black" panose="020B0A04020102020204" pitchFamily="34" charset="0"/>
                <a:cs typeface="Arial"/>
              </a:rPr>
              <a:t>And </a:t>
            </a:r>
            <a:r>
              <a:rPr lang="en-GB" sz="1100" b="1" spc="-75" dirty="0">
                <a:latin typeface="Arial Black" panose="020B0A04020102020204" pitchFamily="34" charset="0"/>
                <a:cs typeface="Arial"/>
              </a:rPr>
              <a:t>my </a:t>
            </a:r>
            <a:r>
              <a:rPr lang="en-GB" sz="1100" b="1" spc="-80" dirty="0">
                <a:latin typeface="Arial Black" panose="020B0A04020102020204" pitchFamily="34" charset="0"/>
                <a:cs typeface="Arial"/>
              </a:rPr>
              <a:t>soul </a:t>
            </a:r>
            <a:r>
              <a:rPr lang="en-GB" sz="1100" b="1" spc="-75" dirty="0">
                <a:latin typeface="Arial Black" panose="020B0A04020102020204" pitchFamily="34" charset="0"/>
                <a:cs typeface="Arial"/>
              </a:rPr>
              <a:t>knows </a:t>
            </a:r>
            <a:r>
              <a:rPr lang="en-GB" sz="1100" b="1" spc="-15" dirty="0">
                <a:latin typeface="Arial Black" panose="020B0A04020102020204" pitchFamily="34" charset="0"/>
                <a:cs typeface="Arial"/>
              </a:rPr>
              <a:t>it </a:t>
            </a:r>
            <a:r>
              <a:rPr lang="en-GB" sz="1100" b="1" spc="-60" dirty="0">
                <a:latin typeface="Arial Black" panose="020B0A04020102020204" pitchFamily="34" charset="0"/>
                <a:cs typeface="Arial"/>
              </a:rPr>
              <a:t>very </a:t>
            </a:r>
            <a:r>
              <a:rPr lang="en-GB" sz="1100" b="1" spc="-35" dirty="0">
                <a:latin typeface="Arial Black" panose="020B0A04020102020204" pitchFamily="34" charset="0"/>
                <a:cs typeface="Arial"/>
              </a:rPr>
              <a:t>well. </a:t>
            </a:r>
            <a:r>
              <a:rPr lang="en-GB" sz="1100" b="1" spc="-20" dirty="0">
                <a:latin typeface="Arial Black" panose="020B0A04020102020204" pitchFamily="34" charset="0"/>
                <a:cs typeface="Arial"/>
              </a:rPr>
              <a:t>My </a:t>
            </a:r>
            <a:r>
              <a:rPr lang="en-GB" sz="1100" b="1" spc="-45" dirty="0">
                <a:latin typeface="Arial Black" panose="020B0A04020102020204" pitchFamily="34" charset="0"/>
                <a:cs typeface="Arial"/>
              </a:rPr>
              <a:t>frame </a:t>
            </a:r>
            <a:r>
              <a:rPr lang="en-GB" sz="1100" b="1" spc="-85" dirty="0">
                <a:latin typeface="Arial Black" panose="020B0A04020102020204" pitchFamily="34" charset="0"/>
                <a:cs typeface="Arial"/>
              </a:rPr>
              <a:t>was  </a:t>
            </a:r>
            <a:r>
              <a:rPr lang="en-GB" sz="1100" b="1" spc="-45" dirty="0">
                <a:latin typeface="Arial Black" panose="020B0A04020102020204" pitchFamily="34" charset="0"/>
                <a:cs typeface="Arial"/>
              </a:rPr>
              <a:t>not </a:t>
            </a:r>
            <a:r>
              <a:rPr lang="en-GB" sz="1100" b="1" spc="-65" dirty="0">
                <a:latin typeface="Arial Black" panose="020B0A04020102020204" pitchFamily="34" charset="0"/>
                <a:cs typeface="Arial"/>
              </a:rPr>
              <a:t>hidden </a:t>
            </a:r>
            <a:r>
              <a:rPr lang="en-GB" sz="1100" b="1" spc="-50" dirty="0">
                <a:latin typeface="Arial Black" panose="020B0A04020102020204" pitchFamily="34" charset="0"/>
                <a:cs typeface="Arial"/>
              </a:rPr>
              <a:t>from </a:t>
            </a:r>
            <a:r>
              <a:rPr lang="en-GB" sz="1100" b="1" spc="-75" dirty="0">
                <a:latin typeface="Arial Black" panose="020B0A04020102020204" pitchFamily="34" charset="0"/>
                <a:cs typeface="Arial"/>
              </a:rPr>
              <a:t>You, </a:t>
            </a:r>
            <a:r>
              <a:rPr lang="en-GB" sz="1100" b="1" spc="-60" dirty="0">
                <a:latin typeface="Arial Black" panose="020B0A04020102020204" pitchFamily="34" charset="0"/>
                <a:cs typeface="Arial"/>
              </a:rPr>
              <a:t>When </a:t>
            </a:r>
            <a:r>
              <a:rPr lang="en-GB" sz="1100" b="1" spc="-15" dirty="0">
                <a:latin typeface="Arial Black" panose="020B0A04020102020204" pitchFamily="34" charset="0"/>
                <a:cs typeface="Arial"/>
              </a:rPr>
              <a:t>I </a:t>
            </a:r>
            <a:r>
              <a:rPr lang="en-GB" sz="1100" b="1" spc="-80" dirty="0">
                <a:latin typeface="Arial Black" panose="020B0A04020102020204" pitchFamily="34" charset="0"/>
                <a:cs typeface="Arial"/>
              </a:rPr>
              <a:t>was </a:t>
            </a:r>
            <a:r>
              <a:rPr lang="en-GB" sz="1100" b="1" spc="-65" dirty="0">
                <a:latin typeface="Arial Black" panose="020B0A04020102020204" pitchFamily="34" charset="0"/>
                <a:cs typeface="Arial"/>
              </a:rPr>
              <a:t>made </a:t>
            </a:r>
            <a:r>
              <a:rPr lang="en-GB" sz="1100" b="1" spc="-55" dirty="0">
                <a:latin typeface="Arial Black" panose="020B0A04020102020204" pitchFamily="34" charset="0"/>
                <a:cs typeface="Arial"/>
              </a:rPr>
              <a:t>in </a:t>
            </a:r>
            <a:r>
              <a:rPr lang="en-GB" sz="1100" b="1" spc="-60" dirty="0">
                <a:latin typeface="Arial Black" panose="020B0A04020102020204" pitchFamily="34" charset="0"/>
                <a:cs typeface="Arial"/>
              </a:rPr>
              <a:t>secret, </a:t>
            </a:r>
            <a:r>
              <a:rPr lang="en-GB" sz="1100" b="1" spc="-85" dirty="0">
                <a:latin typeface="Arial Black" panose="020B0A04020102020204" pitchFamily="34" charset="0"/>
                <a:cs typeface="Arial"/>
              </a:rPr>
              <a:t>And </a:t>
            </a:r>
            <a:r>
              <a:rPr lang="en-GB" sz="1100" b="1" spc="-55" dirty="0">
                <a:latin typeface="Arial Black" panose="020B0A04020102020204" pitchFamily="34" charset="0"/>
                <a:cs typeface="Arial"/>
              </a:rPr>
              <a:t>skilfully wrought in </a:t>
            </a:r>
            <a:r>
              <a:rPr lang="en-GB" sz="1100" b="1" spc="-40" dirty="0">
                <a:latin typeface="Arial Black" panose="020B0A04020102020204" pitchFamily="34" charset="0"/>
                <a:cs typeface="Arial"/>
              </a:rPr>
              <a:t>the </a:t>
            </a:r>
            <a:r>
              <a:rPr lang="en-GB" sz="1100" b="1" spc="-70" dirty="0">
                <a:latin typeface="Arial Black" panose="020B0A04020102020204" pitchFamily="34" charset="0"/>
                <a:cs typeface="Arial"/>
              </a:rPr>
              <a:t>depths </a:t>
            </a:r>
            <a:r>
              <a:rPr lang="en-GB" sz="1100" b="1" spc="-45" dirty="0">
                <a:latin typeface="Arial Black" panose="020B0A04020102020204" pitchFamily="34" charset="0"/>
                <a:cs typeface="Arial"/>
              </a:rPr>
              <a:t>of </a:t>
            </a:r>
            <a:r>
              <a:rPr lang="en-GB" sz="1100" b="1" spc="-40" dirty="0">
                <a:latin typeface="Arial Black" panose="020B0A04020102020204" pitchFamily="34" charset="0"/>
                <a:cs typeface="Arial"/>
              </a:rPr>
              <a:t>the </a:t>
            </a:r>
            <a:r>
              <a:rPr lang="en-GB" sz="1100" b="1" spc="-45" dirty="0">
                <a:latin typeface="Arial Black" panose="020B0A04020102020204" pitchFamily="34" charset="0"/>
                <a:cs typeface="Arial"/>
              </a:rPr>
              <a:t>earth; </a:t>
            </a:r>
            <a:r>
              <a:rPr lang="en-GB" sz="1100" b="1" spc="-80" dirty="0">
                <a:solidFill>
                  <a:srgbClr val="22211F"/>
                </a:solidFill>
                <a:latin typeface="Arial Black" panose="020B0A04020102020204" pitchFamily="34" charset="0"/>
                <a:cs typeface="Arial"/>
              </a:rPr>
              <a:t>Your </a:t>
            </a:r>
            <a:r>
              <a:rPr lang="en-GB" sz="1100" b="1" spc="-85" dirty="0">
                <a:solidFill>
                  <a:srgbClr val="22211F"/>
                </a:solidFill>
                <a:latin typeface="Arial Black" panose="020B0A04020102020204" pitchFamily="34" charset="0"/>
                <a:cs typeface="Arial"/>
              </a:rPr>
              <a:t>eyes </a:t>
            </a:r>
            <a:r>
              <a:rPr lang="en-GB" sz="1100" b="1" spc="-70" dirty="0">
                <a:solidFill>
                  <a:srgbClr val="22211F"/>
                </a:solidFill>
                <a:latin typeface="Arial Black" panose="020B0A04020102020204" pitchFamily="34" charset="0"/>
                <a:cs typeface="Arial"/>
              </a:rPr>
              <a:t>have </a:t>
            </a:r>
            <a:r>
              <a:rPr lang="en-GB" sz="1100" b="1" spc="-80" dirty="0">
                <a:solidFill>
                  <a:srgbClr val="22211F"/>
                </a:solidFill>
                <a:latin typeface="Arial Black" panose="020B0A04020102020204" pitchFamily="34" charset="0"/>
                <a:cs typeface="Arial"/>
              </a:rPr>
              <a:t>seen </a:t>
            </a:r>
            <a:r>
              <a:rPr lang="en-GB" sz="1100" b="1" spc="-90" dirty="0">
                <a:solidFill>
                  <a:srgbClr val="22211F"/>
                </a:solidFill>
                <a:latin typeface="Arial Black" panose="020B0A04020102020204" pitchFamily="34" charset="0"/>
                <a:cs typeface="Arial"/>
              </a:rPr>
              <a:t>my  </a:t>
            </a:r>
            <a:r>
              <a:rPr lang="en-GB" sz="1100" b="1" spc="-60" dirty="0">
                <a:solidFill>
                  <a:srgbClr val="22211F"/>
                </a:solidFill>
                <a:latin typeface="Arial Black" panose="020B0A04020102020204" pitchFamily="34" charset="0"/>
                <a:cs typeface="Arial"/>
              </a:rPr>
              <a:t>unformed </a:t>
            </a:r>
            <a:r>
              <a:rPr lang="en-GB" sz="1100" b="1" spc="-80" dirty="0">
                <a:solidFill>
                  <a:srgbClr val="22211F"/>
                </a:solidFill>
                <a:latin typeface="Arial Black" panose="020B0A04020102020204" pitchFamily="34" charset="0"/>
                <a:cs typeface="Arial"/>
              </a:rPr>
              <a:t>substance; </a:t>
            </a:r>
            <a:r>
              <a:rPr lang="en-GB" sz="1100" b="1" spc="-85" dirty="0">
                <a:solidFill>
                  <a:srgbClr val="22211F"/>
                </a:solidFill>
                <a:latin typeface="Arial Black" panose="020B0A04020102020204" pitchFamily="34" charset="0"/>
                <a:cs typeface="Arial"/>
              </a:rPr>
              <a:t>And </a:t>
            </a:r>
            <a:r>
              <a:rPr lang="en-GB" sz="1100" b="1" spc="-55" dirty="0">
                <a:solidFill>
                  <a:srgbClr val="22211F"/>
                </a:solidFill>
                <a:latin typeface="Arial Black" panose="020B0A04020102020204" pitchFamily="34" charset="0"/>
                <a:cs typeface="Arial"/>
              </a:rPr>
              <a:t>in </a:t>
            </a:r>
            <a:r>
              <a:rPr lang="en-GB" sz="1100" b="1" spc="-75" dirty="0">
                <a:solidFill>
                  <a:srgbClr val="22211F"/>
                </a:solidFill>
                <a:latin typeface="Arial Black" panose="020B0A04020102020204" pitchFamily="34" charset="0"/>
                <a:cs typeface="Arial"/>
              </a:rPr>
              <a:t>Your book </a:t>
            </a:r>
            <a:r>
              <a:rPr lang="en-GB" sz="1100" b="1" spc="-40" dirty="0">
                <a:solidFill>
                  <a:srgbClr val="22211F"/>
                </a:solidFill>
                <a:latin typeface="Arial Black" panose="020B0A04020102020204" pitchFamily="34" charset="0"/>
                <a:cs typeface="Arial"/>
              </a:rPr>
              <a:t>were </a:t>
            </a:r>
            <a:r>
              <a:rPr lang="en-GB" sz="1100" b="1" spc="-45" dirty="0">
                <a:solidFill>
                  <a:srgbClr val="22211F"/>
                </a:solidFill>
                <a:latin typeface="Arial Black" panose="020B0A04020102020204" pitchFamily="34" charset="0"/>
                <a:cs typeface="Arial"/>
              </a:rPr>
              <a:t>all </a:t>
            </a:r>
            <a:r>
              <a:rPr lang="en-GB" sz="1100" b="1" spc="-30" dirty="0">
                <a:solidFill>
                  <a:srgbClr val="22211F"/>
                </a:solidFill>
                <a:latin typeface="Arial Black" panose="020B0A04020102020204" pitchFamily="34" charset="0"/>
                <a:cs typeface="Arial"/>
              </a:rPr>
              <a:t>written </a:t>
            </a:r>
            <a:r>
              <a:rPr lang="en-GB" sz="1100" b="1" spc="-80" dirty="0">
                <a:solidFill>
                  <a:srgbClr val="22211F"/>
                </a:solidFill>
                <a:latin typeface="Arial Black" panose="020B0A04020102020204" pitchFamily="34" charset="0"/>
                <a:cs typeface="Arial"/>
              </a:rPr>
              <a:t>The </a:t>
            </a:r>
            <a:r>
              <a:rPr lang="en-GB" sz="1100" b="1" spc="-90" dirty="0">
                <a:solidFill>
                  <a:srgbClr val="22211F"/>
                </a:solidFill>
                <a:latin typeface="Arial Black" panose="020B0A04020102020204" pitchFamily="34" charset="0"/>
                <a:cs typeface="Arial"/>
              </a:rPr>
              <a:t>days </a:t>
            </a:r>
            <a:r>
              <a:rPr lang="en-GB" sz="1100" b="1" spc="-30" dirty="0">
                <a:solidFill>
                  <a:srgbClr val="22211F"/>
                </a:solidFill>
                <a:latin typeface="Arial Black" panose="020B0A04020102020204" pitchFamily="34" charset="0"/>
                <a:cs typeface="Arial"/>
              </a:rPr>
              <a:t>that </a:t>
            </a:r>
            <a:r>
              <a:rPr lang="en-GB" sz="1100" b="1" spc="-40" dirty="0">
                <a:solidFill>
                  <a:srgbClr val="22211F"/>
                </a:solidFill>
                <a:latin typeface="Arial Black" panose="020B0A04020102020204" pitchFamily="34" charset="0"/>
                <a:cs typeface="Arial"/>
              </a:rPr>
              <a:t>were </a:t>
            </a:r>
            <a:r>
              <a:rPr lang="en-GB" sz="1100" b="1" spc="-60" dirty="0">
                <a:solidFill>
                  <a:srgbClr val="22211F"/>
                </a:solidFill>
                <a:latin typeface="Arial Black" panose="020B0A04020102020204" pitchFamily="34" charset="0"/>
                <a:cs typeface="Arial"/>
              </a:rPr>
              <a:t>ordained </a:t>
            </a:r>
            <a:r>
              <a:rPr lang="en-GB" sz="1100" b="1" spc="-40" dirty="0">
                <a:solidFill>
                  <a:srgbClr val="22211F"/>
                </a:solidFill>
                <a:latin typeface="Arial Black" panose="020B0A04020102020204" pitchFamily="34" charset="0"/>
                <a:cs typeface="Arial"/>
              </a:rPr>
              <a:t>for </a:t>
            </a:r>
            <a:r>
              <a:rPr lang="en-GB" sz="1100" b="1" spc="-45" dirty="0">
                <a:solidFill>
                  <a:srgbClr val="22211F"/>
                </a:solidFill>
                <a:latin typeface="Arial Black" panose="020B0A04020102020204" pitchFamily="34" charset="0"/>
                <a:cs typeface="Arial"/>
              </a:rPr>
              <a:t>me, </a:t>
            </a:r>
            <a:r>
              <a:rPr lang="en-GB" sz="1100" b="1" spc="-55" dirty="0">
                <a:solidFill>
                  <a:srgbClr val="22211F"/>
                </a:solidFill>
                <a:latin typeface="Arial Black" panose="020B0A04020102020204" pitchFamily="34" charset="0"/>
                <a:cs typeface="Arial"/>
              </a:rPr>
              <a:t>When </a:t>
            </a:r>
            <a:r>
              <a:rPr lang="en-GB" sz="1100" b="1" spc="-105" dirty="0">
                <a:solidFill>
                  <a:srgbClr val="22211F"/>
                </a:solidFill>
                <a:latin typeface="Arial Black" panose="020B0A04020102020204" pitchFamily="34" charset="0"/>
                <a:cs typeface="Arial"/>
              </a:rPr>
              <a:t>as </a:t>
            </a:r>
            <a:r>
              <a:rPr lang="en-GB" sz="1100" b="1" spc="-40" dirty="0">
                <a:solidFill>
                  <a:srgbClr val="22211F"/>
                </a:solidFill>
                <a:latin typeface="Arial Black" panose="020B0A04020102020204" pitchFamily="34" charset="0"/>
                <a:cs typeface="Arial"/>
              </a:rPr>
              <a:t>yet there </a:t>
            </a:r>
            <a:r>
              <a:rPr lang="en-GB" sz="1100" b="1" spc="-80" dirty="0">
                <a:solidFill>
                  <a:srgbClr val="22211F"/>
                </a:solidFill>
                <a:latin typeface="Arial Black" panose="020B0A04020102020204" pitchFamily="34" charset="0"/>
                <a:cs typeface="Arial"/>
              </a:rPr>
              <a:t>was </a:t>
            </a:r>
            <a:r>
              <a:rPr lang="en-GB" sz="1100" b="1" spc="-45" dirty="0">
                <a:solidFill>
                  <a:srgbClr val="22211F"/>
                </a:solidFill>
                <a:latin typeface="Arial Black" panose="020B0A04020102020204" pitchFamily="34" charset="0"/>
                <a:cs typeface="Arial"/>
              </a:rPr>
              <a:t>not </a:t>
            </a:r>
            <a:r>
              <a:rPr lang="en-GB" sz="1100" b="1" spc="-70" dirty="0">
                <a:solidFill>
                  <a:srgbClr val="22211F"/>
                </a:solidFill>
                <a:latin typeface="Arial Black" panose="020B0A04020102020204" pitchFamily="34" charset="0"/>
                <a:cs typeface="Arial"/>
              </a:rPr>
              <a:t>one  </a:t>
            </a:r>
            <a:r>
              <a:rPr lang="en-GB" sz="1100" b="1" spc="-45" dirty="0">
                <a:solidFill>
                  <a:srgbClr val="22211F"/>
                </a:solidFill>
                <a:latin typeface="Arial Black" panose="020B0A04020102020204" pitchFamily="34" charset="0"/>
                <a:cs typeface="Arial"/>
              </a:rPr>
              <a:t>of</a:t>
            </a:r>
            <a:r>
              <a:rPr lang="en-GB" sz="1100" b="1" spc="-50" dirty="0">
                <a:solidFill>
                  <a:srgbClr val="22211F"/>
                </a:solidFill>
                <a:latin typeface="Arial Black" panose="020B0A04020102020204" pitchFamily="34" charset="0"/>
                <a:cs typeface="Arial"/>
              </a:rPr>
              <a:t> </a:t>
            </a:r>
            <a:r>
              <a:rPr lang="en-GB" sz="1100" b="1" spc="-40" dirty="0">
                <a:solidFill>
                  <a:srgbClr val="22211F"/>
                </a:solidFill>
                <a:latin typeface="Arial Black" panose="020B0A04020102020204" pitchFamily="34" charset="0"/>
                <a:cs typeface="Arial"/>
              </a:rPr>
              <a:t>them. </a:t>
            </a:r>
            <a:r>
              <a:rPr lang="en-GB" sz="1100" b="1" spc="-70" dirty="0">
                <a:solidFill>
                  <a:srgbClr val="385797"/>
                </a:solidFill>
                <a:latin typeface="Arial Black" panose="020B0A04020102020204" pitchFamily="34" charset="0"/>
                <a:cs typeface="Arial"/>
              </a:rPr>
              <a:t>(My Trust &amp; Faith in My Lord).</a:t>
            </a:r>
            <a:endParaRPr lang="en-PH" sz="1100" dirty="0">
              <a:latin typeface="Arial Black" panose="020B0A04020102020204" pitchFamily="34" charset="0"/>
              <a:cs typeface="Arial"/>
            </a:endParaRPr>
          </a:p>
          <a:p>
            <a:endParaRPr lang="en-PH" sz="1050" dirty="0">
              <a:latin typeface="Arial Black" panose="020B0A04020102020204" pitchFamily="34" charset="0"/>
            </a:endParaRPr>
          </a:p>
        </p:txBody>
      </p:sp>
      <p:pic>
        <p:nvPicPr>
          <p:cNvPr id="4" name="Picture 3">
            <a:extLst>
              <a:ext uri="{FF2B5EF4-FFF2-40B4-BE49-F238E27FC236}">
                <a16:creationId xmlns:a16="http://schemas.microsoft.com/office/drawing/2014/main" id="{DC672115-A2B4-4D9A-A167-A243E11ACB50}"/>
              </a:ext>
            </a:extLst>
          </p:cNvPr>
          <p:cNvPicPr>
            <a:picLocks noChangeAspect="1"/>
          </p:cNvPicPr>
          <p:nvPr/>
        </p:nvPicPr>
        <p:blipFill>
          <a:blip r:embed="rId31"/>
          <a:stretch>
            <a:fillRect/>
          </a:stretch>
        </p:blipFill>
        <p:spPr>
          <a:xfrm rot="10800000" flipV="1">
            <a:off x="380997" y="3574325"/>
            <a:ext cx="777301" cy="760337"/>
          </a:xfrm>
          <a:prstGeom prst="rect">
            <a:avLst/>
          </a:prstGeom>
        </p:spPr>
      </p:pic>
      <p:pic>
        <p:nvPicPr>
          <p:cNvPr id="5" name="Picture 4">
            <a:extLst>
              <a:ext uri="{FF2B5EF4-FFF2-40B4-BE49-F238E27FC236}">
                <a16:creationId xmlns:a16="http://schemas.microsoft.com/office/drawing/2014/main" id="{1DD63451-B4BA-43F4-A5FF-A7B391899F48}"/>
              </a:ext>
            </a:extLst>
          </p:cNvPr>
          <p:cNvPicPr>
            <a:picLocks noChangeAspect="1"/>
          </p:cNvPicPr>
          <p:nvPr/>
        </p:nvPicPr>
        <p:blipFill>
          <a:blip r:embed="rId32"/>
          <a:stretch>
            <a:fillRect/>
          </a:stretch>
        </p:blipFill>
        <p:spPr>
          <a:xfrm>
            <a:off x="380997" y="4381013"/>
            <a:ext cx="777301" cy="919924"/>
          </a:xfrm>
          <a:prstGeom prst="rect">
            <a:avLst/>
          </a:prstGeom>
        </p:spPr>
      </p:pic>
      <p:pic>
        <p:nvPicPr>
          <p:cNvPr id="6" name="Picture 5">
            <a:extLst>
              <a:ext uri="{FF2B5EF4-FFF2-40B4-BE49-F238E27FC236}">
                <a16:creationId xmlns:a16="http://schemas.microsoft.com/office/drawing/2014/main" id="{470D33A0-214C-4749-8F76-59E387B6B517}"/>
              </a:ext>
            </a:extLst>
          </p:cNvPr>
          <p:cNvPicPr>
            <a:picLocks noChangeAspect="1"/>
          </p:cNvPicPr>
          <p:nvPr/>
        </p:nvPicPr>
        <p:blipFill>
          <a:blip r:embed="rId33"/>
          <a:stretch>
            <a:fillRect/>
          </a:stretch>
        </p:blipFill>
        <p:spPr>
          <a:xfrm>
            <a:off x="380997" y="8077200"/>
            <a:ext cx="920576" cy="919924"/>
          </a:xfrm>
          <a:prstGeom prst="rect">
            <a:avLst/>
          </a:prstGeom>
        </p:spPr>
      </p:pic>
    </p:spTree>
    <p:extLst>
      <p:ext uri="{BB962C8B-B14F-4D97-AF65-F5344CB8AC3E}">
        <p14:creationId xmlns:p14="http://schemas.microsoft.com/office/powerpoint/2010/main" val="180896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339B68-659B-48FE-A249-A045FDDAA796}"/>
              </a:ext>
            </a:extLst>
          </p:cNvPr>
          <p:cNvSpPr/>
          <p:nvPr/>
        </p:nvSpPr>
        <p:spPr>
          <a:xfrm>
            <a:off x="135673" y="188758"/>
            <a:ext cx="7427759" cy="9348713"/>
          </a:xfrm>
          <a:prstGeom prst="rect">
            <a:avLst/>
          </a:prstGeom>
        </p:spPr>
        <p:txBody>
          <a:bodyPr wrap="square">
            <a:spAutoFit/>
          </a:bodyPr>
          <a:lstStyle/>
          <a:p>
            <a:r>
              <a:rPr lang="en-GB" dirty="0"/>
              <a:t>	   </a:t>
            </a:r>
            <a:r>
              <a:rPr lang="en-GB" sz="1000" b="1" dirty="0">
                <a:latin typeface="Arial Black" panose="020B0A04020102020204" pitchFamily="34" charset="0"/>
              </a:rPr>
              <a:t>I recommend this Institute because of its advocacy to teach farming back to the 	    	   youth..... the school is a multicultural diversity where students fr different cultural, 	    	   and spiritual leanings come together to learn farming. Tito Frank, one of its 	 	    	   consultants is a retired executive scientist from IRRI and is sharing his knowledge 	    	   to help this Institute. (Aida de Padua: Hong Kong based – Filipino/Cathay 	 	    Stewardess)</a:t>
            </a:r>
          </a:p>
          <a:p>
            <a:r>
              <a:rPr lang="en-GB" sz="1000" b="1" dirty="0">
                <a:latin typeface="Arial Black" panose="020B0A04020102020204" pitchFamily="34" charset="0"/>
              </a:rPr>
              <a:t>----------------------------------------</a:t>
            </a:r>
          </a:p>
          <a:p>
            <a:r>
              <a:rPr lang="en-GB" sz="1000" b="1" dirty="0">
                <a:latin typeface="Arial Black" panose="020B0A04020102020204" pitchFamily="34" charset="0"/>
              </a:rPr>
              <a:t>	    In April-May 2017 in the midst of the ongoing </a:t>
            </a:r>
            <a:r>
              <a:rPr lang="en-GB" sz="1000" b="1" dirty="0" err="1">
                <a:latin typeface="Arial Black" panose="020B0A04020102020204" pitchFamily="34" charset="0"/>
              </a:rPr>
              <a:t>Marawi</a:t>
            </a:r>
            <a:r>
              <a:rPr lang="en-GB" sz="1000" b="1" dirty="0">
                <a:latin typeface="Arial Black" panose="020B0A04020102020204" pitchFamily="34" charset="0"/>
              </a:rPr>
              <a:t> war, Mayor </a:t>
            </a:r>
            <a:r>
              <a:rPr lang="en-GB" sz="1000" b="1" dirty="0" err="1">
                <a:latin typeface="Arial Black" panose="020B0A04020102020204" pitchFamily="34" charset="0"/>
              </a:rPr>
              <a:t>Nhazruddin</a:t>
            </a:r>
            <a:r>
              <a:rPr lang="en-GB" sz="1000" b="1" dirty="0">
                <a:latin typeface="Arial Black" panose="020B0A04020102020204" pitchFamily="34" charset="0"/>
              </a:rPr>
              <a:t> 	   	    </a:t>
            </a:r>
            <a:r>
              <a:rPr lang="en-GB" sz="1000" b="1" dirty="0" err="1">
                <a:latin typeface="Arial Black" panose="020B0A04020102020204" pitchFamily="34" charset="0"/>
              </a:rPr>
              <a:t>Maglangit</a:t>
            </a:r>
            <a:r>
              <a:rPr lang="en-GB" sz="1000" b="1" dirty="0">
                <a:latin typeface="Arial Black" panose="020B0A04020102020204" pitchFamily="34" charset="0"/>
              </a:rPr>
              <a:t>, Al </a:t>
            </a:r>
            <a:r>
              <a:rPr lang="en-GB" sz="1000" b="1" dirty="0" err="1">
                <a:latin typeface="Arial Black" panose="020B0A04020102020204" pitchFamily="34" charset="0"/>
              </a:rPr>
              <a:t>Hadj</a:t>
            </a:r>
            <a:r>
              <a:rPr lang="en-GB" sz="1000" b="1" dirty="0">
                <a:latin typeface="Arial Black" panose="020B0A04020102020204" pitchFamily="34" charset="0"/>
              </a:rPr>
              <a:t> with his agricultural staff in </a:t>
            </a:r>
            <a:r>
              <a:rPr lang="en-GB" sz="1000" b="1" dirty="0" err="1">
                <a:latin typeface="Arial Black" panose="020B0A04020102020204" pitchFamily="34" charset="0"/>
              </a:rPr>
              <a:t>Kapatagan</a:t>
            </a:r>
            <a:r>
              <a:rPr lang="en-GB" sz="1000" b="1" dirty="0">
                <a:latin typeface="Arial Black" panose="020B0A04020102020204" pitchFamily="34" charset="0"/>
              </a:rPr>
              <a:t> municipality, Lanao del 	    	    Sur, visited SSI and invited Frank to extend the SSI-3TS Development Program 		    Assistance to 15 barangays of </a:t>
            </a:r>
            <a:r>
              <a:rPr lang="en-GB" sz="1000" b="1" dirty="0" err="1">
                <a:latin typeface="Arial Black" panose="020B0A04020102020204" pitchFamily="34" charset="0"/>
              </a:rPr>
              <a:t>Kapatagan</a:t>
            </a:r>
            <a:r>
              <a:rPr lang="en-GB" sz="1000" b="1" dirty="0">
                <a:latin typeface="Arial Black" panose="020B0A04020102020204" pitchFamily="34" charset="0"/>
              </a:rPr>
              <a:t>, under his administrative jurisdiction. 	 	    There Frank, then SSI consultant and Board of Trustees member, conducted 	 	    workshops and distributed free rice seeds to 84 farmers. </a:t>
            </a:r>
            <a:r>
              <a:rPr lang="en-GB" sz="1000" b="1" dirty="0" err="1">
                <a:latin typeface="Arial Black" panose="020B0A04020102020204" pitchFamily="34" charset="0"/>
              </a:rPr>
              <a:t>Palay</a:t>
            </a:r>
            <a:r>
              <a:rPr lang="en-GB" sz="1000" b="1" dirty="0">
                <a:latin typeface="Arial Black" panose="020B0A04020102020204" pitchFamily="34" charset="0"/>
              </a:rPr>
              <a:t> seeds were harvested from SSI’s Rice and Vegetable Garden. SSI felt proud to assist the farmers by giving them free seeds. Then Frank conducted a seminar-workshop in the municipality of </a:t>
            </a:r>
            <a:r>
              <a:rPr lang="en-GB" sz="1000" b="1" dirty="0" err="1">
                <a:latin typeface="Arial Black" panose="020B0A04020102020204" pitchFamily="34" charset="0"/>
              </a:rPr>
              <a:t>Tajah</a:t>
            </a:r>
            <a:r>
              <a:rPr lang="en-GB" sz="1000" b="1" dirty="0">
                <a:latin typeface="Arial Black" panose="020B0A04020102020204" pitchFamily="34" charset="0"/>
              </a:rPr>
              <a:t> </a:t>
            </a:r>
            <a:r>
              <a:rPr lang="en-GB" sz="1000" b="1" dirty="0" err="1">
                <a:latin typeface="Arial Black" panose="020B0A04020102020204" pitchFamily="34" charset="0"/>
              </a:rPr>
              <a:t>Buayan</a:t>
            </a:r>
            <a:r>
              <a:rPr lang="en-GB" sz="1000" b="1" dirty="0">
                <a:latin typeface="Arial Black" panose="020B0A04020102020204" pitchFamily="34" charset="0"/>
              </a:rPr>
              <a:t>, Maguindanao under the sponsorship of Gawad Kalinga/</a:t>
            </a:r>
            <a:r>
              <a:rPr lang="en-GB" sz="1000" b="1" dirty="0" err="1">
                <a:latin typeface="Arial Black" panose="020B0A04020102020204" pitchFamily="34" charset="0"/>
              </a:rPr>
              <a:t>Konomics</a:t>
            </a:r>
            <a:r>
              <a:rPr lang="en-GB" sz="1000" b="1" dirty="0">
                <a:latin typeface="Arial Black" panose="020B0A04020102020204" pitchFamily="34" charset="0"/>
              </a:rPr>
              <a:t>, on March 22-24 this year. </a:t>
            </a:r>
          </a:p>
          <a:p>
            <a:r>
              <a:rPr lang="en-GB" sz="1000" b="1" dirty="0">
                <a:latin typeface="Arial Black" panose="020B0A04020102020204" pitchFamily="34" charset="0"/>
              </a:rPr>
              <a:t> </a:t>
            </a:r>
          </a:p>
          <a:p>
            <a:r>
              <a:rPr lang="en-GB" sz="1000" b="1" dirty="0">
                <a:latin typeface="Arial Black" panose="020B0A04020102020204" pitchFamily="34" charset="0"/>
              </a:rPr>
              <a:t>Reported SSI – Pres. Eufemia Munn: “Shalom Science Institute’s RVG is bridging the gap between Christians and Muslims through students’ participation, community awareness, free distribution of </a:t>
            </a:r>
            <a:r>
              <a:rPr lang="en-GB" sz="1000" b="1" dirty="0" err="1">
                <a:latin typeface="Arial Black" panose="020B0A04020102020204" pitchFamily="34" charset="0"/>
              </a:rPr>
              <a:t>palay</a:t>
            </a:r>
            <a:r>
              <a:rPr lang="en-GB" sz="1000" b="1" dirty="0">
                <a:latin typeface="Arial Black" panose="020B0A04020102020204" pitchFamily="34" charset="0"/>
              </a:rPr>
              <a:t> and vegetable seeds. We at SSI are very fortunate and grateful to Frank Gorrez, who, like a stone dropped in a pond, ripples of his work are reaching out to the needy and to a local plantation owner.” </a:t>
            </a:r>
          </a:p>
          <a:p>
            <a:r>
              <a:rPr lang="en-PH" sz="1000" b="1" dirty="0">
                <a:latin typeface="Arial Black" panose="020B0A04020102020204" pitchFamily="34" charset="0"/>
              </a:rPr>
              <a:t>(Excerpt from </a:t>
            </a:r>
            <a:r>
              <a:rPr lang="en-PH" sz="1000" b="1" dirty="0" err="1">
                <a:latin typeface="Arial Black" panose="020B0A04020102020204" pitchFamily="34" charset="0"/>
              </a:rPr>
              <a:t>PhilStar</a:t>
            </a:r>
            <a:r>
              <a:rPr lang="en-PH" sz="1000" b="1" dirty="0">
                <a:latin typeface="Arial Black" panose="020B0A04020102020204" pitchFamily="34" charset="0"/>
              </a:rPr>
              <a:t> Domini </a:t>
            </a:r>
            <a:r>
              <a:rPr lang="en-PH" sz="1000" b="1" dirty="0" err="1">
                <a:latin typeface="Arial Black" panose="020B0A04020102020204" pitchFamily="34" charset="0"/>
              </a:rPr>
              <a:t>Torrevillas</a:t>
            </a:r>
            <a:r>
              <a:rPr lang="en-PH" sz="1000" b="1" dirty="0">
                <a:latin typeface="Arial Black" panose="020B0A04020102020204" pitchFamily="34" charset="0"/>
              </a:rPr>
              <a:t>)</a:t>
            </a:r>
          </a:p>
          <a:p>
            <a:r>
              <a:rPr lang="en-PH" sz="1000" b="1" dirty="0">
                <a:latin typeface="Arial Black" panose="020B0A04020102020204" pitchFamily="34" charset="0"/>
              </a:rPr>
              <a:t>__________________________</a:t>
            </a:r>
          </a:p>
          <a:p>
            <a:pPr fontAlgn="t"/>
            <a:endParaRPr lang="en-GB" sz="1200" b="1" u="sng" dirty="0">
              <a:hlinkClick r:id="rId3"/>
            </a:endParaRPr>
          </a:p>
          <a:p>
            <a:pPr lvl="2" fontAlgn="t"/>
            <a:r>
              <a:rPr lang="en-GB" sz="1200" b="1" u="sng" dirty="0">
                <a:hlinkClick r:id="rId3"/>
              </a:rPr>
              <a:t>Rey </a:t>
            </a:r>
            <a:r>
              <a:rPr lang="en-GB" sz="1200" b="1" u="sng" dirty="0" err="1">
                <a:hlinkClick r:id="rId3"/>
              </a:rPr>
              <a:t>Gamboa</a:t>
            </a:r>
            <a:r>
              <a:rPr lang="en-GB" sz="1200" b="1" u="sng" dirty="0"/>
              <a:t> </a:t>
            </a:r>
            <a:r>
              <a:rPr lang="en-GB" sz="1200" b="1" dirty="0"/>
              <a:t>(Excerpts from The Philippine Star) - October 11, 2018 - 12:00am. Read more at </a:t>
            </a:r>
            <a:r>
              <a:rPr lang="en-GB" sz="1200" b="1" dirty="0">
                <a:hlinkClick r:id="rId4"/>
              </a:rPr>
              <a:t>https://www.philstar.com/business</a:t>
            </a:r>
            <a:endParaRPr lang="en-GB" sz="1200" b="1" dirty="0"/>
          </a:p>
          <a:p>
            <a:pPr fontAlgn="t"/>
            <a:endParaRPr lang="en-GB" sz="1200" b="1" dirty="0"/>
          </a:p>
          <a:p>
            <a:pPr fontAlgn="t"/>
            <a:r>
              <a:rPr lang="en-GB" sz="1050" b="1" dirty="0" err="1">
                <a:latin typeface="Arial Black" panose="020B0A04020102020204" pitchFamily="34" charset="0"/>
              </a:rPr>
              <a:t>Dr.</a:t>
            </a:r>
            <a:r>
              <a:rPr lang="en-GB" sz="1050" b="1" dirty="0">
                <a:latin typeface="Arial Black" panose="020B0A04020102020204" pitchFamily="34" charset="0"/>
              </a:rPr>
              <a:t> Frank D. Gorrez, PhD, an agronomist who graduated from UP Los </a:t>
            </a:r>
            <a:r>
              <a:rPr lang="en-GB" sz="1050" b="1" dirty="0" err="1">
                <a:latin typeface="Arial Black" panose="020B0A04020102020204" pitchFamily="34" charset="0"/>
              </a:rPr>
              <a:t>Baños</a:t>
            </a:r>
            <a:r>
              <a:rPr lang="en-GB" sz="1050" b="1" dirty="0">
                <a:latin typeface="Arial Black" panose="020B0A04020102020204" pitchFamily="34" charset="0"/>
              </a:rPr>
              <a:t>, shares with us a farming syllabus that he helped develop with the Shalom Science Institute for teachers, students and farmers in </a:t>
            </a:r>
            <a:r>
              <a:rPr lang="en-GB" sz="1050" b="1" dirty="0" err="1">
                <a:latin typeface="Arial Black" panose="020B0A04020102020204" pitchFamily="34" charset="0"/>
              </a:rPr>
              <a:t>Banago</a:t>
            </a:r>
            <a:r>
              <a:rPr lang="en-GB" sz="1050" b="1" dirty="0">
                <a:latin typeface="Arial Black" panose="020B0A04020102020204" pitchFamily="34" charset="0"/>
              </a:rPr>
              <a:t>, </a:t>
            </a:r>
            <a:r>
              <a:rPr lang="en-GB" sz="1050" b="1" dirty="0" err="1">
                <a:latin typeface="Arial Black" panose="020B0A04020102020204" pitchFamily="34" charset="0"/>
              </a:rPr>
              <a:t>Balabagan</a:t>
            </a:r>
            <a:r>
              <a:rPr lang="en-GB" sz="1050" b="1" dirty="0">
                <a:latin typeface="Arial Black" panose="020B0A04020102020204" pitchFamily="34" charset="0"/>
              </a:rPr>
              <a:t>, Lanao Del Sur, Autonomous Region of Muslim Mindanao.</a:t>
            </a:r>
          </a:p>
          <a:p>
            <a:pPr fontAlgn="t"/>
            <a:r>
              <a:rPr lang="en-GB" sz="1050" b="1" dirty="0">
                <a:latin typeface="Arial Black" panose="020B0A04020102020204" pitchFamily="34" charset="0"/>
              </a:rPr>
              <a:t>The syllabus, which he called Training and Technology Transfer System or 3TS, was to comply with a requirement of the Department of Education for senior high school students. It was started in 2016, and nurtured until 2018 until it was sustainable.</a:t>
            </a:r>
          </a:p>
          <a:p>
            <a:pPr fontAlgn="t"/>
            <a:endParaRPr lang="en-GB" sz="1050" b="1" dirty="0">
              <a:latin typeface="Arial Black" panose="020B0A04020102020204" pitchFamily="34" charset="0"/>
            </a:endParaRPr>
          </a:p>
          <a:p>
            <a:pPr fontAlgn="t"/>
            <a:r>
              <a:rPr lang="en-GB" sz="1050" b="1" dirty="0">
                <a:latin typeface="Arial Black" panose="020B0A04020102020204" pitchFamily="34" charset="0"/>
              </a:rPr>
              <a:t>The 3TS program that </a:t>
            </a:r>
            <a:r>
              <a:rPr lang="en-GB" sz="1050" b="1" dirty="0" err="1">
                <a:latin typeface="Arial Black" panose="020B0A04020102020204" pitchFamily="34" charset="0"/>
              </a:rPr>
              <a:t>Dr.</a:t>
            </a:r>
            <a:r>
              <a:rPr lang="en-GB" sz="1050" b="1" dirty="0">
                <a:latin typeface="Arial Black" panose="020B0A04020102020204" pitchFamily="34" charset="0"/>
              </a:rPr>
              <a:t> Gorrez helped develop is a reminder of the immense role that the educational system can contribute to encouraging our students to appreciate the value of agriculture, while at the same time taking a more active role in the community by bringing new technologies to the local farmers and households.</a:t>
            </a:r>
          </a:p>
          <a:p>
            <a:pPr fontAlgn="t"/>
            <a:endParaRPr lang="en-GB" sz="1050" b="1" dirty="0">
              <a:latin typeface="Arial Black" panose="020B0A04020102020204" pitchFamily="34" charset="0"/>
            </a:endParaRPr>
          </a:p>
          <a:p>
            <a:pPr fontAlgn="t"/>
            <a:r>
              <a:rPr lang="en-GB" sz="1050" b="1" dirty="0">
                <a:latin typeface="Arial Black" panose="020B0A04020102020204" pitchFamily="34" charset="0"/>
              </a:rPr>
              <a:t>Senior high school students in barrios and rural towns have a better affinity to the land that their counterparts in the cities do and because of their age compared to their parents (or grandparents), will be more inquisitive and receptive to understanding and trying out new technologies.</a:t>
            </a:r>
          </a:p>
          <a:p>
            <a:pPr fontAlgn="t"/>
            <a:r>
              <a:rPr lang="en-GB" sz="1050" b="1" dirty="0">
                <a:latin typeface="Arial Black" panose="020B0A04020102020204" pitchFamily="34" charset="0"/>
              </a:rPr>
              <a:t>----------------------------------------</a:t>
            </a:r>
          </a:p>
          <a:p>
            <a:pPr fontAlgn="t"/>
            <a:endParaRPr lang="en-GB" sz="1050" b="1" dirty="0">
              <a:latin typeface="Arial Black" panose="020B0A04020102020204" pitchFamily="34" charset="0"/>
            </a:endParaRPr>
          </a:p>
          <a:p>
            <a:pPr fontAlgn="t"/>
            <a:r>
              <a:rPr lang="en-US" sz="1050" dirty="0">
                <a:latin typeface="Arial Black" panose="020B0A04020102020204" pitchFamily="34" charset="0"/>
              </a:rPr>
              <a:t>	Helping the very small farmers are not always efficiently accomplished like those with 	conditions existing in Lanao Del  Sur, considered as one of the poorest province in 	Mindanao, Philippines. </a:t>
            </a:r>
          </a:p>
          <a:p>
            <a:pPr fontAlgn="t"/>
            <a:endParaRPr lang="en-US" sz="1050" dirty="0">
              <a:latin typeface="Arial Black" panose="020B0A04020102020204" pitchFamily="34" charset="0"/>
            </a:endParaRPr>
          </a:p>
          <a:p>
            <a:pPr fontAlgn="t"/>
            <a:r>
              <a:rPr lang="en-US" sz="1050" dirty="0">
                <a:latin typeface="Arial Black" panose="020B0A04020102020204" pitchFamily="34" charset="0"/>
              </a:rPr>
              <a:t>	Much of the vital information does not reach the extension workers, other agencies, and specially farmers because there are not enough people trained to implement development programs. “Transfer of Technology” do not exist. Our target clientele here are the hand-to-mouth, back yard size farms (less than one hectare) who just need to feed his family and can never afford to commercialize his endeavor. </a:t>
            </a:r>
          </a:p>
          <a:p>
            <a:pPr fontAlgn="t"/>
            <a:endParaRPr lang="en-US" sz="1050">
              <a:latin typeface="Arial Black" panose="020B0A04020102020204" pitchFamily="34" charset="0"/>
            </a:endParaRPr>
          </a:p>
          <a:p>
            <a:pPr fontAlgn="t"/>
            <a:r>
              <a:rPr lang="en-US" sz="1050">
                <a:latin typeface="Arial Black" panose="020B0A04020102020204" pitchFamily="34" charset="0"/>
              </a:rPr>
              <a:t>See </a:t>
            </a:r>
            <a:r>
              <a:rPr lang="en-US" sz="1050" dirty="0">
                <a:latin typeface="Arial Black" panose="020B0A04020102020204" pitchFamily="34" charset="0"/>
              </a:rPr>
              <a:t>the attached or request the Photo-Journal, titled The SSI-3TS-RVG Chronicle that was implemented in Lanao Del Sur. </a:t>
            </a:r>
            <a:r>
              <a:rPr lang="en-US" sz="1050" dirty="0">
                <a:latin typeface="Arial Black" panose="020B0A04020102020204" pitchFamily="34" charset="0"/>
                <a:hlinkClick r:id="rId5"/>
              </a:rPr>
              <a:t>gorrez.frankd24@gmail.com</a:t>
            </a:r>
            <a:r>
              <a:rPr lang="en-US" sz="1050" dirty="0">
                <a:latin typeface="Arial Black" panose="020B0A04020102020204" pitchFamily="34" charset="0"/>
              </a:rPr>
              <a:t>.</a:t>
            </a:r>
            <a:endParaRPr lang="en-GB" sz="1200" b="1" dirty="0"/>
          </a:p>
          <a:p>
            <a:endParaRPr lang="en-PH" sz="1100" dirty="0">
              <a:latin typeface="Arial Black" panose="020B0A04020102020204" pitchFamily="34" charset="0"/>
            </a:endParaRPr>
          </a:p>
        </p:txBody>
      </p:sp>
      <p:pic>
        <p:nvPicPr>
          <p:cNvPr id="1026" name="Picture 2" descr="Aida Padua's Profile Photo, Image may contain: Aida Padua, smiling, outdoor">
            <a:extLst>
              <a:ext uri="{FF2B5EF4-FFF2-40B4-BE49-F238E27FC236}">
                <a16:creationId xmlns:a16="http://schemas.microsoft.com/office/drawing/2014/main" id="{944C09BB-A39D-40D6-9434-8F5F62781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41" y="188758"/>
            <a:ext cx="908765" cy="90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996FC94-CB3C-402D-B777-2060700F03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201659" y="1286280"/>
            <a:ext cx="908766" cy="773906"/>
          </a:xfrm>
          <a:prstGeom prst="rect">
            <a:avLst/>
          </a:prstGeom>
          <a:noFill/>
          <a:ln>
            <a:noFill/>
          </a:ln>
        </p:spPr>
      </p:pic>
      <p:pic>
        <p:nvPicPr>
          <p:cNvPr id="5" name="Picture 4">
            <a:extLst>
              <a:ext uri="{FF2B5EF4-FFF2-40B4-BE49-F238E27FC236}">
                <a16:creationId xmlns:a16="http://schemas.microsoft.com/office/drawing/2014/main" id="{B2E72262-B7F1-449A-B5EE-D05CF41AB1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201658" y="3665392"/>
            <a:ext cx="790575" cy="685800"/>
          </a:xfrm>
          <a:prstGeom prst="rect">
            <a:avLst/>
          </a:prstGeom>
          <a:noFill/>
          <a:ln>
            <a:noFill/>
          </a:ln>
        </p:spPr>
      </p:pic>
      <p:pic>
        <p:nvPicPr>
          <p:cNvPr id="6" name="Picture 5">
            <a:extLst>
              <a:ext uri="{FF2B5EF4-FFF2-40B4-BE49-F238E27FC236}">
                <a16:creationId xmlns:a16="http://schemas.microsoft.com/office/drawing/2014/main" id="{196B0447-4F5A-45E9-980E-B324E50ED8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501" y="7239000"/>
            <a:ext cx="752732" cy="816523"/>
          </a:xfrm>
          <a:prstGeom prst="rect">
            <a:avLst/>
          </a:prstGeom>
        </p:spPr>
      </p:pic>
    </p:spTree>
    <p:extLst>
      <p:ext uri="{BB962C8B-B14F-4D97-AF65-F5344CB8AC3E}">
        <p14:creationId xmlns:p14="http://schemas.microsoft.com/office/powerpoint/2010/main" val="3694152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33D49F-EEF9-4A67-8A92-53040CFF7AEE}"/>
              </a:ext>
            </a:extLst>
          </p:cNvPr>
          <p:cNvSpPr/>
          <p:nvPr/>
        </p:nvSpPr>
        <p:spPr>
          <a:xfrm>
            <a:off x="228600" y="152400"/>
            <a:ext cx="7239000" cy="2862322"/>
          </a:xfrm>
          <a:prstGeom prst="rect">
            <a:avLst/>
          </a:prstGeom>
        </p:spPr>
        <p:txBody>
          <a:bodyPr wrap="square">
            <a:spAutoFit/>
          </a:bodyPr>
          <a:lstStyle/>
          <a:p>
            <a:r>
              <a:rPr lang="en-PH" dirty="0"/>
              <a:t>Ravindra Joshi</a:t>
            </a:r>
          </a:p>
          <a:p>
            <a:r>
              <a:rPr lang="en-PH" dirty="0"/>
              <a:t>Ravindra Joshi Congratulations Frank Gorrez. There is a lot to learn from you for young generations. God bless.</a:t>
            </a:r>
          </a:p>
          <a:p>
            <a:r>
              <a:rPr lang="en-PH" dirty="0"/>
              <a:t>Delete or hide this</a:t>
            </a:r>
          </a:p>
          <a:p>
            <a:r>
              <a:rPr lang="en-PH" dirty="0"/>
              <a:t>Like</a:t>
            </a:r>
          </a:p>
          <a:p>
            <a:r>
              <a:rPr lang="en-PH" dirty="0"/>
              <a:t> · Reply · 15w · Edited</a:t>
            </a:r>
          </a:p>
          <a:p>
            <a:r>
              <a:rPr lang="en-PH" dirty="0"/>
              <a:t>Ravindra Joshi</a:t>
            </a:r>
          </a:p>
          <a:p>
            <a:r>
              <a:rPr lang="en-PH" dirty="0"/>
              <a:t>Ravindra Joshi Congratulations Mr. Frank Gorrez. Your Global Agriculture experience and sharing it to Filipinos is excellent. God bless you. Regards. Ravi Joshi</a:t>
            </a:r>
          </a:p>
        </p:txBody>
      </p:sp>
      <p:sp>
        <p:nvSpPr>
          <p:cNvPr id="3" name="Rectangle 2">
            <a:extLst>
              <a:ext uri="{FF2B5EF4-FFF2-40B4-BE49-F238E27FC236}">
                <a16:creationId xmlns:a16="http://schemas.microsoft.com/office/drawing/2014/main" id="{B0AD1B0B-98D2-4896-805D-6513B4C094F4}"/>
              </a:ext>
            </a:extLst>
          </p:cNvPr>
          <p:cNvSpPr/>
          <p:nvPr/>
        </p:nvSpPr>
        <p:spPr>
          <a:xfrm>
            <a:off x="228600" y="3036493"/>
            <a:ext cx="7239000" cy="646331"/>
          </a:xfrm>
          <a:prstGeom prst="rect">
            <a:avLst/>
          </a:prstGeom>
        </p:spPr>
        <p:txBody>
          <a:bodyPr wrap="square">
            <a:spAutoFit/>
          </a:bodyPr>
          <a:lstStyle/>
          <a:p>
            <a:r>
              <a:rPr lang="en-GB" dirty="0" err="1"/>
              <a:t>Eufemio</a:t>
            </a:r>
            <a:r>
              <a:rPr lang="en-GB" dirty="0"/>
              <a:t> </a:t>
            </a:r>
            <a:r>
              <a:rPr lang="en-GB" dirty="0" err="1"/>
              <a:t>Rasco</a:t>
            </a:r>
            <a:endParaRPr lang="en-GB" dirty="0"/>
          </a:p>
          <a:p>
            <a:r>
              <a:rPr lang="en-GB" dirty="0" err="1"/>
              <a:t>Eufemio</a:t>
            </a:r>
            <a:r>
              <a:rPr lang="en-GB" dirty="0"/>
              <a:t> </a:t>
            </a:r>
            <a:r>
              <a:rPr lang="en-GB" dirty="0" err="1"/>
              <a:t>Rasco</a:t>
            </a:r>
            <a:r>
              <a:rPr lang="en-GB" dirty="0"/>
              <a:t> Carry on </a:t>
            </a:r>
            <a:r>
              <a:rPr lang="en-GB" dirty="0" err="1"/>
              <a:t>brod</a:t>
            </a:r>
            <a:r>
              <a:rPr lang="en-GB" dirty="0"/>
              <a:t>. You are doing very well!</a:t>
            </a:r>
          </a:p>
        </p:txBody>
      </p:sp>
      <p:pic>
        <p:nvPicPr>
          <p:cNvPr id="5" name="Picture 4">
            <a:extLst>
              <a:ext uri="{FF2B5EF4-FFF2-40B4-BE49-F238E27FC236}">
                <a16:creationId xmlns:a16="http://schemas.microsoft.com/office/drawing/2014/main" id="{3EEBC723-1F4F-4233-82FB-D94A34585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715481"/>
            <a:ext cx="2979683" cy="2743200"/>
          </a:xfrm>
          <a:prstGeom prst="rect">
            <a:avLst/>
          </a:prstGeom>
        </p:spPr>
      </p:pic>
      <p:pic>
        <p:nvPicPr>
          <p:cNvPr id="7" name="Picture 6">
            <a:extLst>
              <a:ext uri="{FF2B5EF4-FFF2-40B4-BE49-F238E27FC236}">
                <a16:creationId xmlns:a16="http://schemas.microsoft.com/office/drawing/2014/main" id="{7F39AAAB-852B-4EA3-97A1-8E123A5E1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918592"/>
            <a:ext cx="4419600" cy="2540089"/>
          </a:xfrm>
          <a:prstGeom prst="rect">
            <a:avLst/>
          </a:prstGeom>
        </p:spPr>
      </p:pic>
      <p:pic>
        <p:nvPicPr>
          <p:cNvPr id="9" name="Picture 8">
            <a:extLst>
              <a:ext uri="{FF2B5EF4-FFF2-40B4-BE49-F238E27FC236}">
                <a16:creationId xmlns:a16="http://schemas.microsoft.com/office/drawing/2014/main" id="{FFA75924-D1A5-49C6-BF76-F5C5B6FCE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694449"/>
            <a:ext cx="4419600" cy="3178894"/>
          </a:xfrm>
          <a:prstGeom prst="rect">
            <a:avLst/>
          </a:prstGeom>
        </p:spPr>
      </p:pic>
      <p:pic>
        <p:nvPicPr>
          <p:cNvPr id="11" name="Picture 10">
            <a:extLst>
              <a:ext uri="{FF2B5EF4-FFF2-40B4-BE49-F238E27FC236}">
                <a16:creationId xmlns:a16="http://schemas.microsoft.com/office/drawing/2014/main" id="{B344F48E-41CE-4EA3-B547-8082CC0F5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080" y="6694448"/>
            <a:ext cx="2839720" cy="3178894"/>
          </a:xfrm>
          <a:prstGeom prst="rect">
            <a:avLst/>
          </a:prstGeom>
        </p:spPr>
      </p:pic>
    </p:spTree>
    <p:extLst>
      <p:ext uri="{BB962C8B-B14F-4D97-AF65-F5344CB8AC3E}">
        <p14:creationId xmlns:p14="http://schemas.microsoft.com/office/powerpoint/2010/main" val="369634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F5CEB-4251-4D84-8C0F-85B1E47E9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171"/>
            <a:ext cx="7772400" cy="2124075"/>
          </a:xfrm>
          <a:prstGeom prst="rect">
            <a:avLst/>
          </a:prstGeom>
        </p:spPr>
      </p:pic>
      <p:sp>
        <p:nvSpPr>
          <p:cNvPr id="4" name="Rectangle 3">
            <a:extLst>
              <a:ext uri="{FF2B5EF4-FFF2-40B4-BE49-F238E27FC236}">
                <a16:creationId xmlns:a16="http://schemas.microsoft.com/office/drawing/2014/main" id="{40D12651-AF5C-497E-A86B-0E0F5F9881BC}"/>
              </a:ext>
            </a:extLst>
          </p:cNvPr>
          <p:cNvSpPr/>
          <p:nvPr/>
        </p:nvSpPr>
        <p:spPr>
          <a:xfrm>
            <a:off x="163286" y="1951013"/>
            <a:ext cx="7391400" cy="954107"/>
          </a:xfrm>
          <a:prstGeom prst="rect">
            <a:avLst/>
          </a:prstGeom>
        </p:spPr>
        <p:txBody>
          <a:bodyPr wrap="square">
            <a:spAutoFit/>
          </a:bodyPr>
          <a:lstStyle/>
          <a:p>
            <a:r>
              <a:rPr lang="en-PH" sz="1400" dirty="0"/>
              <a:t>Belen </a:t>
            </a:r>
            <a:r>
              <a:rPr lang="en-PH" sz="1400" dirty="0" err="1"/>
              <a:t>Carrasca</a:t>
            </a:r>
            <a:r>
              <a:rPr lang="en-PH" sz="1400" dirty="0"/>
              <a:t> Tobias Geno was harvesting squash, were happy to see that, ang </a:t>
            </a:r>
            <a:r>
              <a:rPr lang="en-PH" sz="1400" dirty="0" err="1"/>
              <a:t>dami</a:t>
            </a:r>
            <a:r>
              <a:rPr lang="en-PH" sz="1400" dirty="0"/>
              <a:t> basketful,, </a:t>
            </a:r>
            <a:r>
              <a:rPr lang="en-PH" sz="1400" dirty="0" err="1"/>
              <a:t>i</a:t>
            </a:r>
            <a:r>
              <a:rPr lang="en-PH" sz="1400" dirty="0"/>
              <a:t> told him </a:t>
            </a:r>
            <a:r>
              <a:rPr lang="en-PH" sz="1400" dirty="0" err="1"/>
              <a:t>mgbili</a:t>
            </a:r>
            <a:r>
              <a:rPr lang="en-PH" sz="1400" dirty="0"/>
              <a:t> </a:t>
            </a:r>
            <a:r>
              <a:rPr lang="en-PH" sz="1400" dirty="0" err="1"/>
              <a:t>aq</a:t>
            </a:r>
            <a:r>
              <a:rPr lang="en-PH" sz="1400" dirty="0"/>
              <a:t> </a:t>
            </a:r>
            <a:r>
              <a:rPr lang="en-PH" sz="1400" dirty="0" err="1"/>
              <a:t>geno</a:t>
            </a:r>
            <a:r>
              <a:rPr lang="en-PH" sz="1400" dirty="0"/>
              <a:t> ha, and he replied </a:t>
            </a:r>
            <a:r>
              <a:rPr lang="en-PH" sz="1400" dirty="0" err="1"/>
              <a:t>cge</a:t>
            </a:r>
            <a:r>
              <a:rPr lang="en-PH" sz="1400" dirty="0"/>
              <a:t> </a:t>
            </a:r>
            <a:r>
              <a:rPr lang="en-PH" sz="1400" dirty="0" err="1"/>
              <a:t>antie</a:t>
            </a:r>
            <a:r>
              <a:rPr lang="en-PH" sz="1400" dirty="0"/>
              <a:t> </a:t>
            </a:r>
            <a:r>
              <a:rPr lang="en-PH" sz="1400" dirty="0" err="1"/>
              <a:t>hatiran</a:t>
            </a:r>
            <a:r>
              <a:rPr lang="en-PH" sz="1400" dirty="0"/>
              <a:t> </a:t>
            </a:r>
            <a:r>
              <a:rPr lang="en-PH" sz="1400" dirty="0" err="1"/>
              <a:t>lng</a:t>
            </a:r>
            <a:r>
              <a:rPr lang="en-PH" sz="1400" dirty="0"/>
              <a:t> </a:t>
            </a:r>
            <a:r>
              <a:rPr lang="en-PH" sz="1400" dirty="0" err="1"/>
              <a:t>kita</a:t>
            </a:r>
            <a:r>
              <a:rPr lang="en-PH" sz="1400" dirty="0"/>
              <a:t>,, and </a:t>
            </a:r>
            <a:r>
              <a:rPr lang="en-PH" sz="1400" dirty="0" err="1"/>
              <a:t>binigyan</a:t>
            </a:r>
            <a:r>
              <a:rPr lang="en-PH" sz="1400" dirty="0"/>
              <a:t> </a:t>
            </a:r>
            <a:r>
              <a:rPr lang="en-PH" sz="1400" dirty="0" err="1"/>
              <a:t>talaga</a:t>
            </a:r>
            <a:r>
              <a:rPr lang="en-PH" sz="1400" dirty="0"/>
              <a:t> </a:t>
            </a:r>
            <a:r>
              <a:rPr lang="en-PH" sz="1400" dirty="0" err="1"/>
              <a:t>aq</a:t>
            </a:r>
            <a:r>
              <a:rPr lang="en-PH" sz="1400" dirty="0"/>
              <a:t>,,</a:t>
            </a:r>
          </a:p>
          <a:p>
            <a:r>
              <a:rPr lang="en-PH" sz="1400" dirty="0"/>
              <a:t>We are so grateful for having uncle FRANK GORES, the real father of Shalom family, whom so sincere and thoughtful to his children.. </a:t>
            </a:r>
            <a:r>
              <a:rPr lang="en-PH" sz="1400" dirty="0" err="1"/>
              <a:t>Wwe</a:t>
            </a:r>
            <a:r>
              <a:rPr lang="en-PH" sz="1400" dirty="0"/>
              <a:t> love you uncle frank missed u much,</a:t>
            </a:r>
          </a:p>
        </p:txBody>
      </p:sp>
      <p:sp>
        <p:nvSpPr>
          <p:cNvPr id="2" name="Rectangle 1">
            <a:extLst>
              <a:ext uri="{FF2B5EF4-FFF2-40B4-BE49-F238E27FC236}">
                <a16:creationId xmlns:a16="http://schemas.microsoft.com/office/drawing/2014/main" id="{5785099C-FA6D-4B48-B5E8-ABA0E98ECD33}"/>
              </a:ext>
            </a:extLst>
          </p:cNvPr>
          <p:cNvSpPr/>
          <p:nvPr/>
        </p:nvSpPr>
        <p:spPr>
          <a:xfrm>
            <a:off x="125186" y="3045578"/>
            <a:ext cx="7391400" cy="307777"/>
          </a:xfrm>
          <a:prstGeom prst="rect">
            <a:avLst/>
          </a:prstGeom>
        </p:spPr>
        <p:txBody>
          <a:bodyPr wrap="square">
            <a:spAutoFit/>
          </a:bodyPr>
          <a:lstStyle/>
          <a:p>
            <a:r>
              <a:rPr lang="en-GB" sz="1400" dirty="0"/>
              <a:t>Ravindra Joshi Frank you have great passion and commitment. God bless.</a:t>
            </a:r>
            <a:endParaRPr lang="en-PH" sz="1400" dirty="0"/>
          </a:p>
        </p:txBody>
      </p:sp>
      <p:sp>
        <p:nvSpPr>
          <p:cNvPr id="5" name="Rectangle 4">
            <a:extLst>
              <a:ext uri="{FF2B5EF4-FFF2-40B4-BE49-F238E27FC236}">
                <a16:creationId xmlns:a16="http://schemas.microsoft.com/office/drawing/2014/main" id="{117F90DF-F275-4160-8AAC-D65CD99D5B46}"/>
              </a:ext>
            </a:extLst>
          </p:cNvPr>
          <p:cNvSpPr/>
          <p:nvPr/>
        </p:nvSpPr>
        <p:spPr>
          <a:xfrm>
            <a:off x="201386" y="3353355"/>
            <a:ext cx="7315200" cy="1815882"/>
          </a:xfrm>
          <a:prstGeom prst="rect">
            <a:avLst/>
          </a:prstGeom>
        </p:spPr>
        <p:txBody>
          <a:bodyPr wrap="square">
            <a:spAutoFit/>
          </a:bodyPr>
          <a:lstStyle/>
          <a:p>
            <a:r>
              <a:rPr lang="en-GB" sz="1600" dirty="0"/>
              <a:t>1Mar 2020 </a:t>
            </a:r>
          </a:p>
          <a:p>
            <a:r>
              <a:rPr lang="en-GB" sz="1600" dirty="0"/>
              <a:t>Frank this great!!! This will really benefit not only school children but communities around the school. DA should look into this kind of </a:t>
            </a:r>
            <a:r>
              <a:rPr lang="en-GB" sz="1600" dirty="0" err="1"/>
              <a:t>project.Bong</a:t>
            </a:r>
            <a:r>
              <a:rPr lang="en-GB" sz="1600" dirty="0"/>
              <a:t> Bolo</a:t>
            </a:r>
          </a:p>
          <a:p>
            <a:endParaRPr lang="en-GB" sz="1600" dirty="0"/>
          </a:p>
          <a:p>
            <a:r>
              <a:rPr lang="en-GB" sz="1600" dirty="0"/>
              <a:t>Frank, we are preparing a project to establish Modern Rice Farms in a number of places. Each site will cover 100 hectares. I wonder if. You would like to take some time to help as a coach to the farm manager of one of these farms. Bong</a:t>
            </a:r>
            <a:endParaRPr lang="en-PH" sz="1600" dirty="0"/>
          </a:p>
        </p:txBody>
      </p:sp>
      <p:sp>
        <p:nvSpPr>
          <p:cNvPr id="6" name="Rectangle 5">
            <a:extLst>
              <a:ext uri="{FF2B5EF4-FFF2-40B4-BE49-F238E27FC236}">
                <a16:creationId xmlns:a16="http://schemas.microsoft.com/office/drawing/2014/main" id="{8B3E1630-5D71-44EB-B1D8-E2C21A237711}"/>
              </a:ext>
            </a:extLst>
          </p:cNvPr>
          <p:cNvSpPr/>
          <p:nvPr/>
        </p:nvSpPr>
        <p:spPr>
          <a:xfrm>
            <a:off x="239486" y="5477014"/>
            <a:ext cx="7315200" cy="2308324"/>
          </a:xfrm>
          <a:prstGeom prst="rect">
            <a:avLst/>
          </a:prstGeom>
        </p:spPr>
        <p:txBody>
          <a:bodyPr wrap="square">
            <a:spAutoFit/>
          </a:bodyPr>
          <a:lstStyle/>
          <a:p>
            <a:r>
              <a:rPr lang="en-GB" dirty="0" err="1"/>
              <a:t>Arnel</a:t>
            </a:r>
            <a:r>
              <a:rPr lang="en-GB" dirty="0"/>
              <a:t> </a:t>
            </a:r>
            <a:r>
              <a:rPr lang="en-GB" dirty="0" err="1"/>
              <a:t>Colina</a:t>
            </a:r>
            <a:r>
              <a:rPr lang="en-GB" dirty="0"/>
              <a:t> </a:t>
            </a:r>
            <a:r>
              <a:rPr lang="en-GB" dirty="0" err="1"/>
              <a:t>nong</a:t>
            </a:r>
            <a:r>
              <a:rPr lang="en-GB" dirty="0"/>
              <a:t> </a:t>
            </a:r>
            <a:r>
              <a:rPr lang="en-GB" dirty="0" err="1"/>
              <a:t>frank,it</a:t>
            </a:r>
            <a:r>
              <a:rPr lang="en-GB" dirty="0"/>
              <a:t> was our boy/girl scouts in upper </a:t>
            </a:r>
            <a:r>
              <a:rPr lang="en-GB" dirty="0" err="1"/>
              <a:t>itil</a:t>
            </a:r>
            <a:r>
              <a:rPr lang="en-GB" dirty="0"/>
              <a:t> elementary school who once visited your vegetable garden</a:t>
            </a:r>
          </a:p>
          <a:p>
            <a:endParaRPr lang="en-GB" dirty="0"/>
          </a:p>
          <a:p>
            <a:r>
              <a:rPr lang="en-GB" dirty="0"/>
              <a:t>Frank Gorrez </a:t>
            </a:r>
            <a:r>
              <a:rPr lang="en-GB" dirty="0" err="1"/>
              <a:t>Arnel</a:t>
            </a:r>
            <a:r>
              <a:rPr lang="en-GB" dirty="0"/>
              <a:t>, thank you for </a:t>
            </a:r>
            <a:r>
              <a:rPr lang="en-GB" dirty="0" err="1"/>
              <a:t>sharing.I</a:t>
            </a:r>
            <a:r>
              <a:rPr lang="en-GB" dirty="0"/>
              <a:t> will always cherish their/your visit as they learned more about agriculture. Blessings to you, all.</a:t>
            </a:r>
          </a:p>
          <a:p>
            <a:endParaRPr lang="en-GB" dirty="0"/>
          </a:p>
          <a:p>
            <a:r>
              <a:rPr lang="en-GB" dirty="0" err="1"/>
              <a:t>Arnel</a:t>
            </a:r>
            <a:r>
              <a:rPr lang="en-GB" dirty="0"/>
              <a:t> </a:t>
            </a:r>
            <a:r>
              <a:rPr lang="en-GB" dirty="0" err="1"/>
              <a:t>Colina</a:t>
            </a:r>
            <a:r>
              <a:rPr lang="en-GB" dirty="0"/>
              <a:t> thanks </a:t>
            </a:r>
            <a:r>
              <a:rPr lang="en-GB" dirty="0" err="1"/>
              <a:t>nong</a:t>
            </a:r>
            <a:r>
              <a:rPr lang="en-GB" dirty="0"/>
              <a:t> </a:t>
            </a:r>
            <a:r>
              <a:rPr lang="en-GB" dirty="0" err="1"/>
              <a:t>frank,it</a:t>
            </a:r>
            <a:r>
              <a:rPr lang="en-GB" dirty="0"/>
              <a:t> was such a delightful garden tour as the scouts gain knowledge in proper gardening</a:t>
            </a:r>
            <a:endParaRPr lang="en-PH" dirty="0"/>
          </a:p>
        </p:txBody>
      </p:sp>
    </p:spTree>
    <p:extLst>
      <p:ext uri="{BB962C8B-B14F-4D97-AF65-F5344CB8AC3E}">
        <p14:creationId xmlns:p14="http://schemas.microsoft.com/office/powerpoint/2010/main" val="319116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152400"/>
            <a:ext cx="7467600" cy="8986178"/>
          </a:xfrm>
          <a:prstGeom prst="rect">
            <a:avLst/>
          </a:prstGeom>
        </p:spPr>
        <p:txBody>
          <a:bodyPr vert="horz" wrap="square" lIns="0" tIns="12700" rIns="0" bIns="0" rtlCol="0">
            <a:spAutoFit/>
          </a:bodyPr>
          <a:lstStyle/>
          <a:p>
            <a:pPr marL="12700">
              <a:lnSpc>
                <a:spcPct val="100000"/>
              </a:lnSpc>
              <a:spcBef>
                <a:spcPts val="100"/>
              </a:spcBef>
            </a:pPr>
            <a:r>
              <a:rPr lang="en-PH" sz="1050" b="1" spc="-70" dirty="0">
                <a:latin typeface="Arial Black" panose="020B0A04020102020204" pitchFamily="34" charset="0"/>
                <a:cs typeface="Arial" panose="020B0604020202020204" pitchFamily="34" charset="0"/>
              </a:rPr>
              <a:t>Dear Lisa, (Daughter of FDGorrez residing in Australia)</a:t>
            </a:r>
          </a:p>
          <a:p>
            <a:pPr marL="12700">
              <a:lnSpc>
                <a:spcPct val="100000"/>
              </a:lnSpc>
              <a:spcBef>
                <a:spcPts val="100"/>
              </a:spcBef>
            </a:pPr>
            <a:endParaRPr lang="en-PH" sz="1050" b="1" spc="-70" dirty="0">
              <a:latin typeface="Arial Black" panose="020B0A04020102020204" pitchFamily="34" charset="0"/>
              <a:cs typeface="Arial" panose="020B0604020202020204" pitchFamily="34" charset="0"/>
            </a:endParaRPr>
          </a:p>
          <a:p>
            <a:pPr marL="12700">
              <a:lnSpc>
                <a:spcPct val="100000"/>
              </a:lnSpc>
              <a:spcBef>
                <a:spcPts val="100"/>
              </a:spcBef>
            </a:pPr>
            <a:r>
              <a:rPr sz="1050" b="1" spc="-70" dirty="0">
                <a:latin typeface="Arial Black" panose="020B0A04020102020204" pitchFamily="34" charset="0"/>
                <a:cs typeface="Arial" panose="020B0604020202020204" pitchFamily="34" charset="0"/>
              </a:rPr>
              <a:t>Let </a:t>
            </a:r>
            <a:r>
              <a:rPr sz="1050" b="1" spc="-65" dirty="0">
                <a:latin typeface="Arial Black" panose="020B0A04020102020204" pitchFamily="34" charset="0"/>
                <a:cs typeface="Arial" panose="020B0604020202020204" pitchFamily="34" charset="0"/>
              </a:rPr>
              <a:t>me </a:t>
            </a:r>
            <a:r>
              <a:rPr sz="1050" b="1" spc="-70" dirty="0">
                <a:latin typeface="Arial Black" panose="020B0A04020102020204" pitchFamily="34" charset="0"/>
                <a:cs typeface="Arial" panose="020B0604020202020204" pitchFamily="34" charset="0"/>
              </a:rPr>
              <a:t>share </a:t>
            </a:r>
            <a:r>
              <a:rPr sz="1050" b="1" spc="-35" dirty="0">
                <a:latin typeface="Arial Black" panose="020B0A04020102020204" pitchFamily="34" charset="0"/>
                <a:cs typeface="Arial" panose="020B0604020202020204" pitchFamily="34" charset="0"/>
              </a:rPr>
              <a:t>with </a:t>
            </a:r>
            <a:r>
              <a:rPr sz="1050" b="1" spc="-70" dirty="0">
                <a:latin typeface="Arial Black" panose="020B0A04020102020204" pitchFamily="34" charset="0"/>
                <a:cs typeface="Arial" panose="020B0604020202020204" pitchFamily="34" charset="0"/>
              </a:rPr>
              <a:t>you </a:t>
            </a:r>
            <a:r>
              <a:rPr sz="1050" b="1" spc="-60" dirty="0">
                <a:latin typeface="Arial Black" panose="020B0A04020102020204" pitchFamily="34" charset="0"/>
                <a:cs typeface="Arial" panose="020B0604020202020204" pitchFamily="34" charset="0"/>
              </a:rPr>
              <a:t>a </a:t>
            </a:r>
            <a:r>
              <a:rPr sz="1050" b="1" spc="-50" dirty="0">
                <a:latin typeface="Arial Black" panose="020B0A04020102020204" pitchFamily="34" charset="0"/>
                <a:cs typeface="Arial" panose="020B0604020202020204" pitchFamily="34" charset="0"/>
              </a:rPr>
              <a:t>very, </a:t>
            </a:r>
            <a:r>
              <a:rPr sz="1050" b="1" spc="-65" dirty="0">
                <a:latin typeface="Arial Black" panose="020B0A04020102020204" pitchFamily="34" charset="0"/>
                <a:cs typeface="Arial" panose="020B0604020202020204" pitchFamily="34" charset="0"/>
              </a:rPr>
              <a:t>very </a:t>
            </a:r>
            <a:r>
              <a:rPr sz="1050" b="1" spc="-45" dirty="0">
                <a:latin typeface="Arial Black" panose="020B0A04020102020204" pitchFamily="34" charset="0"/>
                <a:cs typeface="Arial" panose="020B0604020202020204" pitchFamily="34" charset="0"/>
              </a:rPr>
              <a:t>private </a:t>
            </a:r>
            <a:r>
              <a:rPr sz="1050" b="1" spc="-55" dirty="0">
                <a:latin typeface="Arial Black" panose="020B0A04020102020204" pitchFamily="34" charset="0"/>
                <a:cs typeface="Arial" panose="020B0604020202020204" pitchFamily="34" charset="0"/>
              </a:rPr>
              <a:t>thought: </a:t>
            </a:r>
            <a:r>
              <a:rPr sz="1050" b="1" spc="-80" dirty="0">
                <a:latin typeface="Arial Black" panose="020B0A04020102020204" pitchFamily="34" charset="0"/>
                <a:cs typeface="Arial" panose="020B0604020202020204" pitchFamily="34" charset="0"/>
              </a:rPr>
              <a:t>Your </a:t>
            </a:r>
            <a:r>
              <a:rPr sz="1050" b="1" spc="-65" dirty="0">
                <a:latin typeface="Arial Black" panose="020B0A04020102020204" pitchFamily="34" charset="0"/>
                <a:cs typeface="Arial" panose="020B0604020202020204" pitchFamily="34" charset="0"/>
              </a:rPr>
              <a:t>dad </a:t>
            </a:r>
            <a:r>
              <a:rPr sz="1050" b="1" spc="-90" dirty="0">
                <a:latin typeface="Arial Black" panose="020B0A04020102020204" pitchFamily="34" charset="0"/>
                <a:cs typeface="Arial" panose="020B0604020202020204" pitchFamily="34" charset="0"/>
              </a:rPr>
              <a:t>is </a:t>
            </a:r>
            <a:r>
              <a:rPr sz="1050" b="1" spc="-65" dirty="0">
                <a:latin typeface="Arial Black" panose="020B0A04020102020204" pitchFamily="34" charset="0"/>
                <a:cs typeface="Arial" panose="020B0604020202020204" pitchFamily="34" charset="0"/>
              </a:rPr>
              <a:t>an answer </a:t>
            </a:r>
            <a:r>
              <a:rPr sz="1050" b="1" spc="-30" dirty="0">
                <a:latin typeface="Arial Black" panose="020B0A04020102020204" pitchFamily="34" charset="0"/>
                <a:cs typeface="Arial" panose="020B0604020202020204" pitchFamily="34" charset="0"/>
              </a:rPr>
              <a:t>to </a:t>
            </a:r>
            <a:r>
              <a:rPr sz="1050" b="1" spc="-55" dirty="0">
                <a:latin typeface="Arial Black" panose="020B0A04020102020204" pitchFamily="34" charset="0"/>
                <a:cs typeface="Arial" panose="020B0604020202020204" pitchFamily="34" charset="0"/>
              </a:rPr>
              <a:t>earnest prayer </a:t>
            </a:r>
            <a:r>
              <a:rPr sz="1050" b="1" spc="-40" dirty="0">
                <a:latin typeface="Arial Black" panose="020B0A04020102020204" pitchFamily="34" charset="0"/>
                <a:cs typeface="Arial" panose="020B0604020202020204" pitchFamily="34" charset="0"/>
              </a:rPr>
              <a:t>for</a:t>
            </a:r>
            <a:r>
              <a:rPr sz="1050" b="1" dirty="0">
                <a:latin typeface="Arial Black" panose="020B0A04020102020204" pitchFamily="34" charset="0"/>
                <a:cs typeface="Arial" panose="020B0604020202020204" pitchFamily="34" charset="0"/>
              </a:rPr>
              <a:t> </a:t>
            </a:r>
            <a:r>
              <a:rPr sz="1050" b="1" spc="-100" dirty="0">
                <a:latin typeface="Arial Black" panose="020B0A04020102020204" pitchFamily="34" charset="0"/>
                <a:cs typeface="Arial" panose="020B0604020202020204" pitchFamily="34" charset="0"/>
              </a:rPr>
              <a:t>SSI.</a:t>
            </a:r>
            <a:endParaRPr sz="1050" dirty="0">
              <a:latin typeface="Arial Black" panose="020B0A04020102020204" pitchFamily="34" charset="0"/>
              <a:cs typeface="Arial" panose="020B0604020202020204" pitchFamily="34" charset="0"/>
            </a:endParaRPr>
          </a:p>
          <a:p>
            <a:pPr>
              <a:lnSpc>
                <a:spcPct val="100000"/>
              </a:lnSpc>
              <a:spcBef>
                <a:spcPts val="5"/>
              </a:spcBef>
            </a:pPr>
            <a:endParaRPr sz="1050" dirty="0">
              <a:latin typeface="Arial Black" panose="020B0A04020102020204" pitchFamily="34" charset="0"/>
              <a:cs typeface="Arial" panose="020B0604020202020204" pitchFamily="34" charset="0"/>
            </a:endParaRPr>
          </a:p>
          <a:p>
            <a:pPr marL="12700" marR="6350" algn="just">
              <a:lnSpc>
                <a:spcPct val="101699"/>
              </a:lnSpc>
            </a:pPr>
            <a:r>
              <a:rPr sz="1050" b="1" spc="-15" dirty="0">
                <a:latin typeface="Arial Black" panose="020B0A04020102020204" pitchFamily="34" charset="0"/>
                <a:cs typeface="Arial" panose="020B0604020202020204" pitchFamily="34" charset="0"/>
              </a:rPr>
              <a:t>I </a:t>
            </a:r>
            <a:r>
              <a:rPr sz="1050" b="1" spc="-80" dirty="0">
                <a:latin typeface="Arial Black" panose="020B0A04020102020204" pitchFamily="34" charset="0"/>
                <a:cs typeface="Arial" panose="020B0604020202020204" pitchFamily="34" charset="0"/>
              </a:rPr>
              <a:t>came </a:t>
            </a:r>
            <a:r>
              <a:rPr sz="1050" b="1" spc="-70" dirty="0">
                <a:latin typeface="Arial Black" panose="020B0A04020102020204" pitchFamily="34" charset="0"/>
                <a:cs typeface="Arial" panose="020B0604020202020204" pitchFamily="34" charset="0"/>
              </a:rPr>
              <a:t>home </a:t>
            </a:r>
            <a:r>
              <a:rPr sz="1050" b="1" spc="-25" dirty="0">
                <a:latin typeface="Arial Black" panose="020B0A04020102020204" pitchFamily="34" charset="0"/>
                <a:cs typeface="Arial" panose="020B0604020202020204" pitchFamily="34" charset="0"/>
              </a:rPr>
              <a:t>May. </a:t>
            </a:r>
            <a:r>
              <a:rPr sz="1050" b="1" spc="-45" dirty="0">
                <a:latin typeface="Arial Black" panose="020B0A04020102020204" pitchFamily="34" charset="0"/>
                <a:cs typeface="Arial" panose="020B0604020202020204" pitchFamily="34" charset="0"/>
              </a:rPr>
              <a:t>2015 </a:t>
            </a:r>
            <a:r>
              <a:rPr sz="1050" b="1" spc="-50" dirty="0">
                <a:latin typeface="Arial Black" panose="020B0A04020102020204" pitchFamily="34" charset="0"/>
                <a:cs typeface="Arial" panose="020B0604020202020204" pitchFamily="34" charset="0"/>
              </a:rPr>
              <a:t>from </a:t>
            </a:r>
            <a:r>
              <a:rPr sz="1050" b="1" spc="-95" dirty="0">
                <a:latin typeface="Arial Black" panose="020B0A04020102020204" pitchFamily="34" charset="0"/>
                <a:cs typeface="Arial" panose="020B0604020202020204" pitchFamily="34" charset="0"/>
              </a:rPr>
              <a:t>SSI, </a:t>
            </a:r>
            <a:r>
              <a:rPr sz="1050" b="1" spc="-60" dirty="0">
                <a:latin typeface="Arial Black" panose="020B0A04020102020204" pitchFamily="34" charset="0"/>
                <a:cs typeface="Arial" panose="020B0604020202020204" pitchFamily="34" charset="0"/>
              </a:rPr>
              <a:t>perplexed </a:t>
            </a:r>
            <a:r>
              <a:rPr sz="1050" b="1" spc="-45" dirty="0">
                <a:latin typeface="Arial Black" panose="020B0A04020102020204" pitchFamily="34" charset="0"/>
                <a:cs typeface="Arial" panose="020B0604020202020204" pitchFamily="34" charset="0"/>
              </a:rPr>
              <a:t>but </a:t>
            </a:r>
            <a:r>
              <a:rPr sz="1050" b="1" spc="-60" dirty="0">
                <a:latin typeface="Arial Black" panose="020B0A04020102020204" pitchFamily="34" charset="0"/>
                <a:cs typeface="Arial" panose="020B0604020202020204" pitchFamily="34" charset="0"/>
              </a:rPr>
              <a:t>undaunted </a:t>
            </a:r>
            <a:r>
              <a:rPr sz="1050" b="1" spc="-70" dirty="0">
                <a:latin typeface="Arial Black" panose="020B0A04020102020204" pitchFamily="34" charset="0"/>
                <a:cs typeface="Arial" panose="020B0604020202020204" pitchFamily="34" charset="0"/>
              </a:rPr>
              <a:t>on </a:t>
            </a:r>
            <a:r>
              <a:rPr sz="1050" b="1" spc="-35" dirty="0">
                <a:latin typeface="Arial Black" panose="020B0A04020102020204" pitchFamily="34" charset="0"/>
                <a:cs typeface="Arial" panose="020B0604020202020204" pitchFamily="34" charset="0"/>
              </a:rPr>
              <a:t>what </a:t>
            </a:r>
            <a:r>
              <a:rPr sz="1050" b="1" spc="-45" dirty="0">
                <a:latin typeface="Arial Black" panose="020B0A04020102020204" pitchFamily="34" charset="0"/>
                <a:cs typeface="Arial" panose="020B0604020202020204" pitchFamily="34" charset="0"/>
              </a:rPr>
              <a:t>we </a:t>
            </a:r>
            <a:r>
              <a:rPr sz="1050" b="1" spc="-65" dirty="0">
                <a:latin typeface="Arial Black" panose="020B0A04020102020204" pitchFamily="34" charset="0"/>
                <a:cs typeface="Arial" panose="020B0604020202020204" pitchFamily="34" charset="0"/>
              </a:rPr>
              <a:t>have </a:t>
            </a:r>
            <a:r>
              <a:rPr sz="1050" b="1" spc="-55" dirty="0">
                <a:latin typeface="Arial Black" panose="020B0A04020102020204" pitchFamily="34" charset="0"/>
                <a:cs typeface="Arial" panose="020B0604020202020204" pitchFamily="34" charset="0"/>
              </a:rPr>
              <a:t>decided... </a:t>
            </a:r>
            <a:r>
              <a:rPr sz="1050" b="1" spc="-25"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offer </a:t>
            </a:r>
            <a:r>
              <a:rPr sz="1050" b="1" spc="-65" dirty="0">
                <a:latin typeface="Arial Black" panose="020B0A04020102020204" pitchFamily="34" charset="0"/>
                <a:cs typeface="Arial" panose="020B0604020202020204" pitchFamily="34" charset="0"/>
              </a:rPr>
              <a:t>an </a:t>
            </a:r>
            <a:r>
              <a:rPr sz="1050" b="1" spc="-75" dirty="0">
                <a:latin typeface="Arial Black" panose="020B0A04020102020204" pitchFamily="34" charset="0"/>
                <a:cs typeface="Arial" panose="020B0604020202020204" pitchFamily="34" charset="0"/>
              </a:rPr>
              <a:t>agri-business, </a:t>
            </a:r>
            <a:r>
              <a:rPr sz="1050" b="1" spc="-65" dirty="0">
                <a:latin typeface="Arial Black" panose="020B0A04020102020204" pitchFamily="34" charset="0"/>
                <a:cs typeface="Arial" panose="020B0604020202020204" pitchFamily="34" charset="0"/>
              </a:rPr>
              <a:t>one </a:t>
            </a:r>
            <a:r>
              <a:rPr sz="1050" b="1" spc="-70" dirty="0">
                <a:latin typeface="Arial Black" panose="020B0A04020102020204" pitchFamily="34" charset="0"/>
                <a:cs typeface="Arial" panose="020B0604020202020204" pitchFamily="34" charset="0"/>
              </a:rPr>
              <a:t>subject  </a:t>
            </a:r>
            <a:r>
              <a:rPr sz="1050" b="1" spc="-55"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Dept. of </a:t>
            </a:r>
            <a:r>
              <a:rPr sz="1050" b="1" spc="-75" dirty="0">
                <a:latin typeface="Arial Black" panose="020B0A04020102020204" pitchFamily="34" charset="0"/>
                <a:cs typeface="Arial" panose="020B0604020202020204" pitchFamily="34" charset="0"/>
              </a:rPr>
              <a:t>Education's </a:t>
            </a:r>
            <a:r>
              <a:rPr sz="1050" b="1" spc="-70" dirty="0">
                <a:latin typeface="Arial Black" panose="020B0A04020102020204" pitchFamily="34" charset="0"/>
                <a:cs typeface="Arial" panose="020B0604020202020204" pitchFamily="34" charset="0"/>
              </a:rPr>
              <a:t>senior </a:t>
            </a:r>
            <a:r>
              <a:rPr sz="1050" b="1" spc="-75" dirty="0">
                <a:latin typeface="Arial Black" panose="020B0A04020102020204" pitchFamily="34" charset="0"/>
                <a:cs typeface="Arial" panose="020B0604020202020204" pitchFamily="34" charset="0"/>
              </a:rPr>
              <a:t>high </a:t>
            </a:r>
            <a:r>
              <a:rPr sz="1050" b="1" spc="-65" dirty="0">
                <a:latin typeface="Arial Black" panose="020B0A04020102020204" pitchFamily="34" charset="0"/>
                <a:cs typeface="Arial" panose="020B0604020202020204" pitchFamily="34" charset="0"/>
              </a:rPr>
              <a:t>curriculum. </a:t>
            </a:r>
            <a:r>
              <a:rPr sz="1050" b="1" dirty="0">
                <a:latin typeface="Arial Black" panose="020B0A04020102020204" pitchFamily="34" charset="0"/>
                <a:cs typeface="Arial" panose="020B0604020202020204" pitchFamily="34" charset="0"/>
              </a:rPr>
              <a:t>It </a:t>
            </a:r>
            <a:r>
              <a:rPr sz="1050" b="1" spc="-50" dirty="0">
                <a:latin typeface="Arial Black" panose="020B0A04020102020204" pitchFamily="34" charset="0"/>
                <a:cs typeface="Arial" panose="020B0604020202020204" pitchFamily="34" charset="0"/>
              </a:rPr>
              <a:t>took </a:t>
            </a:r>
            <a:r>
              <a:rPr sz="1050" b="1" spc="-40" dirty="0">
                <a:latin typeface="Arial Black" panose="020B0A04020102020204" pitchFamily="34" charset="0"/>
                <a:cs typeface="Arial" panose="020B0604020202020204" pitchFamily="34" charset="0"/>
              </a:rPr>
              <a:t>the </a:t>
            </a:r>
            <a:r>
              <a:rPr sz="1050" b="1" spc="-75" dirty="0">
                <a:latin typeface="Arial Black" panose="020B0A04020102020204" pitchFamily="34" charset="0"/>
                <a:cs typeface="Arial" panose="020B0604020202020204" pitchFamily="34" charset="0"/>
              </a:rPr>
              <a:t>long </a:t>
            </a:r>
            <a:r>
              <a:rPr sz="1050" b="1" spc="-45" dirty="0">
                <a:latin typeface="Arial Black" panose="020B0A04020102020204" pitchFamily="34" charset="0"/>
                <a:cs typeface="Arial" panose="020B0604020202020204" pitchFamily="34" charset="0"/>
              </a:rPr>
              <a:t>flight </a:t>
            </a:r>
            <a:r>
              <a:rPr sz="1050" b="1" spc="-50" dirty="0">
                <a:latin typeface="Arial Black" panose="020B0A04020102020204" pitchFamily="34" charset="0"/>
                <a:cs typeface="Arial" panose="020B0604020202020204" pitchFamily="34" charset="0"/>
              </a:rPr>
              <a:t>from </a:t>
            </a:r>
            <a:r>
              <a:rPr sz="1050" b="1" spc="-40" dirty="0">
                <a:latin typeface="Arial Black" panose="020B0A04020102020204" pitchFamily="34" charset="0"/>
                <a:cs typeface="Arial" panose="020B0604020202020204" pitchFamily="34" charset="0"/>
              </a:rPr>
              <a:t>Manila </a:t>
            </a:r>
            <a:r>
              <a:rPr sz="1050" b="1" spc="-30" dirty="0">
                <a:latin typeface="Arial Black" panose="020B0A04020102020204" pitchFamily="34" charset="0"/>
                <a:cs typeface="Arial" panose="020B0604020202020204" pitchFamily="34" charset="0"/>
              </a:rPr>
              <a:t>to </a:t>
            </a:r>
            <a:r>
              <a:rPr sz="1050" b="1" spc="-55" dirty="0">
                <a:latin typeface="Arial Black" panose="020B0A04020102020204" pitchFamily="34" charset="0"/>
                <a:cs typeface="Arial" panose="020B0604020202020204" pitchFamily="34" charset="0"/>
              </a:rPr>
              <a:t>Seattle </a:t>
            </a:r>
            <a:r>
              <a:rPr sz="1050" b="1" spc="-40" dirty="0">
                <a:latin typeface="Arial Black" panose="020B0A04020102020204" pitchFamily="34" charset="0"/>
                <a:cs typeface="Arial" panose="020B0604020202020204" pitchFamily="34" charset="0"/>
              </a:rPr>
              <a:t>for </a:t>
            </a:r>
            <a:r>
              <a:rPr sz="1050" b="1" spc="-65" dirty="0">
                <a:latin typeface="Arial Black" panose="020B0A04020102020204" pitchFamily="34" charset="0"/>
                <a:cs typeface="Arial" panose="020B0604020202020204" pitchFamily="34" charset="0"/>
              </a:rPr>
              <a:t>me </a:t>
            </a:r>
            <a:r>
              <a:rPr sz="1050" b="1" spc="-30" dirty="0">
                <a:latin typeface="Arial Black" panose="020B0A04020102020204" pitchFamily="34" charset="0"/>
                <a:cs typeface="Arial" panose="020B0604020202020204" pitchFamily="34" charset="0"/>
              </a:rPr>
              <a:t>to </a:t>
            </a:r>
            <a:r>
              <a:rPr sz="1050" b="1" spc="-55" dirty="0">
                <a:latin typeface="Arial Black" panose="020B0A04020102020204" pitchFamily="34" charset="0"/>
                <a:cs typeface="Arial" panose="020B0604020202020204" pitchFamily="34" charset="0"/>
              </a:rPr>
              <a:t>earnestly </a:t>
            </a:r>
            <a:r>
              <a:rPr sz="1050" b="1" spc="-65" dirty="0">
                <a:latin typeface="Arial Black" panose="020B0A04020102020204" pitchFamily="34" charset="0"/>
                <a:cs typeface="Arial" panose="020B0604020202020204" pitchFamily="34" charset="0"/>
              </a:rPr>
              <a:t>pray and </a:t>
            </a:r>
            <a:r>
              <a:rPr sz="1050" b="1" spc="-60" dirty="0">
                <a:latin typeface="Arial Black" panose="020B0A04020102020204" pitchFamily="34" charset="0"/>
                <a:cs typeface="Arial" panose="020B0604020202020204" pitchFamily="34" charset="0"/>
              </a:rPr>
              <a:t>just  surrendered </a:t>
            </a:r>
            <a:r>
              <a:rPr sz="1050" b="1" spc="-130" dirty="0">
                <a:latin typeface="Arial Black" panose="020B0A04020102020204" pitchFamily="34" charset="0"/>
                <a:cs typeface="Arial" panose="020B0604020202020204" pitchFamily="34" charset="0"/>
              </a:rPr>
              <a:t>SSI </a:t>
            </a:r>
            <a:r>
              <a:rPr sz="1050" b="1" spc="-30" dirty="0">
                <a:latin typeface="Arial Black" panose="020B0A04020102020204" pitchFamily="34" charset="0"/>
                <a:cs typeface="Arial" panose="020B0604020202020204" pitchFamily="34" charset="0"/>
              </a:rPr>
              <a:t>to </a:t>
            </a:r>
            <a:r>
              <a:rPr sz="1050" b="1" spc="-70" dirty="0">
                <a:latin typeface="Arial Black" panose="020B0A04020102020204" pitchFamily="34" charset="0"/>
                <a:cs typeface="Arial" panose="020B0604020202020204" pitchFamily="34" charset="0"/>
              </a:rPr>
              <a:t>God. </a:t>
            </a:r>
            <a:r>
              <a:rPr sz="1050" b="1" spc="-15" dirty="0">
                <a:latin typeface="Arial Black" panose="020B0A04020102020204" pitchFamily="34" charset="0"/>
                <a:cs typeface="Arial" panose="020B0604020202020204" pitchFamily="34" charset="0"/>
              </a:rPr>
              <a:t>I </a:t>
            </a:r>
            <a:r>
              <a:rPr sz="1050" b="1" spc="-65" dirty="0">
                <a:latin typeface="Arial Black" panose="020B0A04020102020204" pitchFamily="34" charset="0"/>
                <a:cs typeface="Arial" panose="020B0604020202020204" pitchFamily="34" charset="0"/>
              </a:rPr>
              <a:t>said, </a:t>
            </a:r>
            <a:r>
              <a:rPr sz="1050" b="1" spc="-25" dirty="0">
                <a:latin typeface="Arial Black" panose="020B0A04020102020204" pitchFamily="34" charset="0"/>
                <a:cs typeface="Arial" panose="020B0604020202020204" pitchFamily="34" charset="0"/>
              </a:rPr>
              <a:t>"If </a:t>
            </a:r>
            <a:r>
              <a:rPr sz="1050" b="1" spc="-15" dirty="0">
                <a:latin typeface="Arial Black" panose="020B0A04020102020204" pitchFamily="34" charset="0"/>
                <a:cs typeface="Arial" panose="020B0604020202020204" pitchFamily="34" charset="0"/>
              </a:rPr>
              <a:t>it </a:t>
            </a:r>
            <a:r>
              <a:rPr sz="1050" b="1" spc="-90" dirty="0">
                <a:latin typeface="Arial Black" panose="020B0A04020102020204" pitchFamily="34" charset="0"/>
                <a:cs typeface="Arial" panose="020B0604020202020204" pitchFamily="34" charset="0"/>
              </a:rPr>
              <a:t>is </a:t>
            </a:r>
            <a:r>
              <a:rPr sz="1050" b="1" spc="-65" dirty="0">
                <a:latin typeface="Arial Black" panose="020B0A04020102020204" pitchFamily="34" charset="0"/>
                <a:cs typeface="Arial" panose="020B0604020202020204" pitchFamily="34" charset="0"/>
              </a:rPr>
              <a:t>your </a:t>
            </a:r>
            <a:r>
              <a:rPr sz="1050" b="1" spc="-30" dirty="0">
                <a:latin typeface="Arial Black" panose="020B0A04020102020204" pitchFamily="34" charset="0"/>
                <a:cs typeface="Arial" panose="020B0604020202020204" pitchFamily="34" charset="0"/>
              </a:rPr>
              <a:t>will, </a:t>
            </a:r>
            <a:r>
              <a:rPr sz="1050" b="1" spc="-80" dirty="0">
                <a:latin typeface="Arial Black" panose="020B0A04020102020204" pitchFamily="34" charset="0"/>
                <a:cs typeface="Arial" panose="020B0604020202020204" pitchFamily="34" charset="0"/>
              </a:rPr>
              <a:t>send </a:t>
            </a:r>
            <a:r>
              <a:rPr sz="1050" b="1" spc="-110" dirty="0">
                <a:latin typeface="Arial Black" panose="020B0A04020102020204" pitchFamily="34" charset="0"/>
                <a:cs typeface="Arial" panose="020B0604020202020204" pitchFamily="34" charset="0"/>
              </a:rPr>
              <a:t>us </a:t>
            </a:r>
            <a:r>
              <a:rPr sz="1050" b="1" spc="-75" dirty="0">
                <a:latin typeface="Arial Black" panose="020B0A04020102020204" pitchFamily="34" charset="0"/>
                <a:cs typeface="Arial" panose="020B0604020202020204" pitchFamily="34" charset="0"/>
              </a:rPr>
              <a:t>someone </a:t>
            </a:r>
            <a:r>
              <a:rPr sz="1050" b="1" spc="-30" dirty="0">
                <a:latin typeface="Arial Black" panose="020B0A04020102020204" pitchFamily="34" charset="0"/>
                <a:cs typeface="Arial" panose="020B0604020202020204" pitchFamily="34" charset="0"/>
              </a:rPr>
              <a:t>to </a:t>
            </a:r>
            <a:r>
              <a:rPr sz="1050" b="1" spc="-55" dirty="0">
                <a:latin typeface="Arial Black" panose="020B0A04020102020204" pitchFamily="34" charset="0"/>
                <a:cs typeface="Arial" panose="020B0604020202020204" pitchFamily="34" charset="0"/>
              </a:rPr>
              <a:t>help</a:t>
            </a:r>
            <a:r>
              <a:rPr sz="1050" b="1" spc="-13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us."</a:t>
            </a:r>
            <a:endParaRPr sz="1050" dirty="0">
              <a:latin typeface="Arial Black" panose="020B0A04020102020204" pitchFamily="34" charset="0"/>
              <a:cs typeface="Arial" panose="020B0604020202020204" pitchFamily="34" charset="0"/>
            </a:endParaRPr>
          </a:p>
          <a:p>
            <a:pPr>
              <a:lnSpc>
                <a:spcPct val="100000"/>
              </a:lnSpc>
              <a:spcBef>
                <a:spcPts val="5"/>
              </a:spcBef>
            </a:pPr>
            <a:endParaRPr sz="1050" dirty="0">
              <a:latin typeface="Arial Black" panose="020B0A04020102020204" pitchFamily="34" charset="0"/>
              <a:cs typeface="Arial" panose="020B0604020202020204" pitchFamily="34" charset="0"/>
            </a:endParaRPr>
          </a:p>
          <a:p>
            <a:pPr marL="12700" marR="6350" algn="just">
              <a:lnSpc>
                <a:spcPct val="101699"/>
              </a:lnSpc>
            </a:pPr>
            <a:r>
              <a:rPr sz="1050" b="1" spc="-100" dirty="0">
                <a:latin typeface="Arial Black" panose="020B0A04020102020204" pitchFamily="34" charset="0"/>
                <a:cs typeface="Arial" panose="020B0604020202020204" pitchFamily="34" charset="0"/>
              </a:rPr>
              <a:t>June </a:t>
            </a:r>
            <a:r>
              <a:rPr sz="1050" b="1" spc="-65" dirty="0">
                <a:latin typeface="Arial Black" panose="020B0A04020102020204" pitchFamily="34" charset="0"/>
                <a:cs typeface="Arial" panose="020B0604020202020204" pitchFamily="34" charset="0"/>
              </a:rPr>
              <a:t>and </a:t>
            </a:r>
            <a:r>
              <a:rPr sz="1050" b="1" spc="-100" dirty="0">
                <a:latin typeface="Arial Black" panose="020B0A04020102020204" pitchFamily="34" charset="0"/>
                <a:cs typeface="Arial" panose="020B0604020202020204" pitchFamily="34" charset="0"/>
              </a:rPr>
              <a:t>July </a:t>
            </a:r>
            <a:r>
              <a:rPr sz="1050" b="1" spc="-40" dirty="0">
                <a:latin typeface="Arial Black" panose="020B0A04020102020204" pitchFamily="34" charset="0"/>
                <a:cs typeface="Arial" panose="020B0604020202020204" pitchFamily="34" charset="0"/>
              </a:rPr>
              <a:t>2015, </a:t>
            </a:r>
            <a:r>
              <a:rPr sz="1050" b="1" spc="-15" dirty="0">
                <a:latin typeface="Arial Black" panose="020B0A04020102020204" pitchFamily="34" charset="0"/>
                <a:cs typeface="Arial" panose="020B0604020202020204" pitchFamily="34" charset="0"/>
              </a:rPr>
              <a:t>I </a:t>
            </a:r>
            <a:r>
              <a:rPr sz="1050" b="1" spc="-80" dirty="0">
                <a:latin typeface="Arial Black" panose="020B0A04020102020204" pitchFamily="34" charset="0"/>
                <a:cs typeface="Arial" panose="020B0604020202020204" pitchFamily="34" charset="0"/>
              </a:rPr>
              <a:t>focused </a:t>
            </a:r>
            <a:r>
              <a:rPr sz="1050" b="1" spc="-70" dirty="0">
                <a:latin typeface="Arial Black" panose="020B0A04020102020204" pitchFamily="34" charset="0"/>
                <a:cs typeface="Arial" panose="020B0604020202020204" pitchFamily="34" charset="0"/>
              </a:rPr>
              <a:t>on finishing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memoir </a:t>
            </a:r>
            <a:r>
              <a:rPr sz="1050" b="1" spc="-45" dirty="0">
                <a:latin typeface="Arial Black" panose="020B0A04020102020204" pitchFamily="34" charset="0"/>
                <a:cs typeface="Arial" panose="020B0604020202020204" pitchFamily="34" charset="0"/>
              </a:rPr>
              <a:t>of </a:t>
            </a:r>
            <a:r>
              <a:rPr sz="1050" b="1" spc="-60" dirty="0">
                <a:latin typeface="Arial Black" panose="020B0A04020102020204" pitchFamily="34" charset="0"/>
                <a:cs typeface="Arial" panose="020B0604020202020204" pitchFamily="34" charset="0"/>
              </a:rPr>
              <a:t>a </a:t>
            </a:r>
            <a:r>
              <a:rPr sz="1050" b="1" spc="-45" dirty="0">
                <a:latin typeface="Arial Black" panose="020B0A04020102020204" pitchFamily="34" charset="0"/>
                <a:cs typeface="Arial" panose="020B0604020202020204" pitchFamily="34" charset="0"/>
              </a:rPr>
              <a:t>96 </a:t>
            </a:r>
            <a:r>
              <a:rPr sz="1050" b="1" spc="-50" dirty="0">
                <a:latin typeface="Arial Black" panose="020B0A04020102020204" pitchFamily="34" charset="0"/>
                <a:cs typeface="Arial" panose="020B0604020202020204" pitchFamily="34" charset="0"/>
              </a:rPr>
              <a:t>year-old </a:t>
            </a:r>
            <a:r>
              <a:rPr sz="1050" b="1" spc="-30" dirty="0">
                <a:latin typeface="Arial Black" panose="020B0A04020102020204" pitchFamily="34" charset="0"/>
                <a:cs typeface="Arial" panose="020B0604020202020204" pitchFamily="34" charset="0"/>
              </a:rPr>
              <a:t>WWII </a:t>
            </a:r>
            <a:r>
              <a:rPr sz="1050" b="1" spc="-45" dirty="0">
                <a:latin typeface="Arial Black" panose="020B0A04020102020204" pitchFamily="34" charset="0"/>
                <a:cs typeface="Arial" panose="020B0604020202020204" pitchFamily="34" charset="0"/>
              </a:rPr>
              <a:t>veteran, </a:t>
            </a:r>
            <a:r>
              <a:rPr sz="1050" b="1" spc="-65" dirty="0">
                <a:latin typeface="Arial Black" panose="020B0A04020102020204" pitchFamily="34" charset="0"/>
                <a:cs typeface="Arial" panose="020B0604020202020204" pitchFamily="34" charset="0"/>
              </a:rPr>
              <a:t>and </a:t>
            </a:r>
            <a:r>
              <a:rPr sz="1050" b="1" spc="-80" dirty="0">
                <a:latin typeface="Arial Black" panose="020B0A04020102020204" pitchFamily="34" charset="0"/>
                <a:cs typeface="Arial" panose="020B0604020202020204" pitchFamily="34" charset="0"/>
              </a:rPr>
              <a:t>Aug. </a:t>
            </a:r>
            <a:r>
              <a:rPr sz="1050" b="1" spc="-35" dirty="0">
                <a:latin typeface="Arial Black" panose="020B0A04020102020204" pitchFamily="34" charset="0"/>
                <a:cs typeface="Arial" panose="020B0604020202020204" pitchFamily="34" charset="0"/>
              </a:rPr>
              <a:t>4, </a:t>
            </a:r>
            <a:r>
              <a:rPr sz="1050" b="1" spc="-15" dirty="0">
                <a:latin typeface="Arial Black" panose="020B0A04020102020204" pitchFamily="34" charset="0"/>
                <a:cs typeface="Arial" panose="020B0604020202020204" pitchFamily="34" charset="0"/>
              </a:rPr>
              <a:t>I </a:t>
            </a:r>
            <a:r>
              <a:rPr sz="1050" b="1" spc="-55" dirty="0">
                <a:latin typeface="Arial Black" panose="020B0A04020102020204" pitchFamily="34" charset="0"/>
                <a:cs typeface="Arial" panose="020B0604020202020204" pitchFamily="34" charset="0"/>
              </a:rPr>
              <a:t>submitted </a:t>
            </a:r>
            <a:r>
              <a:rPr sz="1050" b="1" spc="-40" dirty="0">
                <a:latin typeface="Arial Black" panose="020B0A04020102020204" pitchFamily="34" charset="0"/>
                <a:cs typeface="Arial" panose="020B0604020202020204" pitchFamily="34" charset="0"/>
              </a:rPr>
              <a:t>the </a:t>
            </a:r>
            <a:r>
              <a:rPr sz="1050" b="1" spc="-70" dirty="0">
                <a:latin typeface="Arial Black" panose="020B0A04020102020204" pitchFamily="34" charset="0"/>
                <a:cs typeface="Arial" panose="020B0604020202020204" pitchFamily="34" charset="0"/>
              </a:rPr>
              <a:t>manuscript  </a:t>
            </a:r>
            <a:r>
              <a:rPr sz="1050" b="1" spc="-30"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publisher. </a:t>
            </a:r>
            <a:r>
              <a:rPr sz="1050" b="1" spc="-80" dirty="0">
                <a:latin typeface="Arial Black" panose="020B0A04020102020204" pitchFamily="34" charset="0"/>
                <a:cs typeface="Arial" panose="020B0604020202020204" pitchFamily="34" charset="0"/>
              </a:rPr>
              <a:t>Aug. </a:t>
            </a:r>
            <a:r>
              <a:rPr sz="1050" b="1" spc="-45" dirty="0">
                <a:latin typeface="Arial Black" panose="020B0A04020102020204" pitchFamily="34" charset="0"/>
                <a:cs typeface="Arial" panose="020B0604020202020204" pitchFamily="34" charset="0"/>
              </a:rPr>
              <a:t>22 </a:t>
            </a:r>
            <a:r>
              <a:rPr sz="1050" b="1" spc="-65" dirty="0">
                <a:latin typeface="Arial Black" panose="020B0A04020102020204" pitchFamily="34" charset="0"/>
                <a:cs typeface="Arial" panose="020B0604020202020204" pitchFamily="34" charset="0"/>
              </a:rPr>
              <a:t>on </a:t>
            </a:r>
            <a:r>
              <a:rPr sz="1050" b="1" spc="-70" dirty="0">
                <a:latin typeface="Arial Black" panose="020B0A04020102020204" pitchFamily="34" charset="0"/>
                <a:cs typeface="Arial" panose="020B0604020202020204" pitchFamily="34" charset="0"/>
              </a:rPr>
              <a:t>LinkedIn </a:t>
            </a:r>
            <a:r>
              <a:rPr sz="1050" b="1" spc="-75" dirty="0">
                <a:latin typeface="Arial Black" panose="020B0A04020102020204" pitchFamily="34" charset="0"/>
                <a:cs typeface="Arial" panose="020B0604020202020204" pitchFamily="34" charset="0"/>
              </a:rPr>
              <a:t>Frank said </a:t>
            </a:r>
            <a:r>
              <a:rPr sz="1050" b="1" spc="-60" dirty="0">
                <a:latin typeface="Arial Black" panose="020B0A04020102020204" pitchFamily="34" charset="0"/>
                <a:cs typeface="Arial" panose="020B0604020202020204" pitchFamily="34" charset="0"/>
              </a:rPr>
              <a:t>he </a:t>
            </a:r>
            <a:r>
              <a:rPr sz="1050" b="1" spc="-65" dirty="0">
                <a:latin typeface="Arial Black" panose="020B0A04020102020204" pitchFamily="34" charset="0"/>
                <a:cs typeface="Arial" panose="020B0604020202020204" pitchFamily="34" charset="0"/>
              </a:rPr>
              <a:t>had </a:t>
            </a:r>
            <a:r>
              <a:rPr sz="1050" b="1" spc="-55" dirty="0">
                <a:latin typeface="Arial Black" panose="020B0A04020102020204" pitchFamily="34" charset="0"/>
                <a:cs typeface="Arial" panose="020B0604020202020204" pitchFamily="34" charset="0"/>
              </a:rPr>
              <a:t>read </a:t>
            </a:r>
            <a:r>
              <a:rPr sz="1050" b="1" spc="-70" dirty="0">
                <a:latin typeface="Arial Black" panose="020B0A04020102020204" pitchFamily="34" charset="0"/>
                <a:cs typeface="Arial" panose="020B0604020202020204" pitchFamily="34" charset="0"/>
              </a:rPr>
              <a:t>my </a:t>
            </a:r>
            <a:r>
              <a:rPr sz="1050" b="1" spc="-45" dirty="0">
                <a:latin typeface="Arial Black" panose="020B0A04020102020204" pitchFamily="34" charset="0"/>
                <a:cs typeface="Arial" panose="020B0604020202020204" pitchFamily="34" charset="0"/>
              </a:rPr>
              <a:t>profile </a:t>
            </a:r>
            <a:r>
              <a:rPr sz="1050" b="1" spc="-65" dirty="0">
                <a:latin typeface="Arial Black" panose="020B0A04020102020204" pitchFamily="34" charset="0"/>
                <a:cs typeface="Arial" panose="020B0604020202020204" pitchFamily="34" charset="0"/>
              </a:rPr>
              <a:t>and </a:t>
            </a:r>
            <a:r>
              <a:rPr sz="1050" b="1" spc="-90" dirty="0">
                <a:latin typeface="Arial Black" panose="020B0A04020102020204" pitchFamily="34" charset="0"/>
                <a:cs typeface="Arial" panose="020B0604020202020204" pitchFamily="34" charset="0"/>
              </a:rPr>
              <a:t>is </a:t>
            </a:r>
            <a:r>
              <a:rPr sz="1050" b="1" spc="-80" dirty="0">
                <a:latin typeface="Arial Black" panose="020B0A04020102020204" pitchFamily="34" charset="0"/>
                <a:cs typeface="Arial" panose="020B0604020202020204" pitchFamily="34" charset="0"/>
              </a:rPr>
              <a:t>curious </a:t>
            </a:r>
            <a:r>
              <a:rPr sz="1050" b="1" spc="-50" dirty="0">
                <a:latin typeface="Arial Black" panose="020B0A04020102020204" pitchFamily="34" charset="0"/>
                <a:cs typeface="Arial" panose="020B0604020202020204" pitchFamily="34" charset="0"/>
              </a:rPr>
              <a:t>about </a:t>
            </a:r>
            <a:r>
              <a:rPr sz="1050" b="1" spc="-55" dirty="0">
                <a:latin typeface="Arial Black" panose="020B0A04020102020204" pitchFamily="34" charset="0"/>
                <a:cs typeface="Arial" panose="020B0604020202020204" pitchFamily="34" charset="0"/>
              </a:rPr>
              <a:t>this </a:t>
            </a:r>
            <a:r>
              <a:rPr sz="1050" b="1" spc="-60" dirty="0">
                <a:latin typeface="Arial Black" panose="020B0A04020102020204" pitchFamily="34" charset="0"/>
                <a:cs typeface="Arial" panose="020B0604020202020204" pitchFamily="34" charset="0"/>
              </a:rPr>
              <a:t>small </a:t>
            </a:r>
            <a:r>
              <a:rPr sz="1050" b="1" spc="-85" dirty="0">
                <a:latin typeface="Arial Black" panose="020B0A04020102020204" pitchFamily="34" charset="0"/>
                <a:cs typeface="Arial" panose="020B0604020202020204" pitchFamily="34" charset="0"/>
              </a:rPr>
              <a:t>school </a:t>
            </a:r>
            <a:r>
              <a:rPr sz="1050" b="1" spc="-50" dirty="0">
                <a:latin typeface="Arial Black" panose="020B0A04020102020204" pitchFamily="34" charset="0"/>
                <a:cs typeface="Arial" panose="020B0604020202020204" pitchFamily="34" charset="0"/>
              </a:rPr>
              <a:t>in </a:t>
            </a:r>
            <a:r>
              <a:rPr sz="1050" b="1" spc="-45" dirty="0">
                <a:latin typeface="Arial Black" panose="020B0A04020102020204" pitchFamily="34" charset="0"/>
                <a:cs typeface="Arial" panose="020B0604020202020204" pitchFamily="34" charset="0"/>
              </a:rPr>
              <a:t>Mindanao,  </a:t>
            </a:r>
            <a:r>
              <a:rPr sz="1050" b="1" spc="-30" dirty="0">
                <a:latin typeface="Arial Black" panose="020B0A04020102020204" pitchFamily="34" charset="0"/>
                <a:cs typeface="Arial" panose="020B0604020202020204" pitchFamily="34" charset="0"/>
              </a:rPr>
              <a:t>that </a:t>
            </a:r>
            <a:r>
              <a:rPr sz="1050" b="1" spc="-60" dirty="0">
                <a:latin typeface="Arial Black" panose="020B0A04020102020204" pitchFamily="34" charset="0"/>
                <a:cs typeface="Arial" panose="020B0604020202020204" pitchFamily="34" charset="0"/>
              </a:rPr>
              <a:t>he </a:t>
            </a:r>
            <a:r>
              <a:rPr sz="1050" b="1" spc="-65" dirty="0">
                <a:latin typeface="Arial Black" panose="020B0A04020102020204" pitchFamily="34" charset="0"/>
                <a:cs typeface="Arial" panose="020B0604020202020204" pitchFamily="34" charset="0"/>
              </a:rPr>
              <a:t>had </a:t>
            </a:r>
            <a:r>
              <a:rPr sz="1050" b="1" spc="-30" dirty="0">
                <a:latin typeface="Arial Black" panose="020B0A04020102020204" pitchFamily="34" charset="0"/>
                <a:cs typeface="Arial" panose="020B0604020202020204" pitchFamily="34" charset="0"/>
              </a:rPr>
              <a:t>written </a:t>
            </a:r>
            <a:r>
              <a:rPr sz="1050" b="1" spc="-60" dirty="0">
                <a:latin typeface="Arial Black" panose="020B0A04020102020204" pitchFamily="34" charset="0"/>
                <a:cs typeface="Arial" panose="020B0604020202020204" pitchFamily="34" charset="0"/>
              </a:rPr>
              <a:t>a </a:t>
            </a:r>
            <a:r>
              <a:rPr sz="1050" b="1" spc="-70" dirty="0">
                <a:latin typeface="Arial Black" panose="020B0A04020102020204" pitchFamily="34" charset="0"/>
                <a:cs typeface="Arial" panose="020B0604020202020204" pitchFamily="34" charset="0"/>
              </a:rPr>
              <a:t>book on growing </a:t>
            </a:r>
            <a:r>
              <a:rPr sz="1050" b="1" spc="-65" dirty="0">
                <a:latin typeface="Arial Black" panose="020B0A04020102020204" pitchFamily="34" charset="0"/>
                <a:cs typeface="Arial" panose="020B0604020202020204" pitchFamily="34" charset="0"/>
              </a:rPr>
              <a:t>rice and </a:t>
            </a:r>
            <a:r>
              <a:rPr sz="1050" b="1" spc="-45" dirty="0">
                <a:latin typeface="Arial Black" panose="020B0A04020102020204" pitchFamily="34" charset="0"/>
                <a:cs typeface="Arial" panose="020B0604020202020204" pitchFamily="34" charset="0"/>
              </a:rPr>
              <a:t>offered </a:t>
            </a:r>
            <a:r>
              <a:rPr sz="1050" b="1" spc="-30" dirty="0">
                <a:latin typeface="Arial Black" panose="020B0A04020102020204" pitchFamily="34" charset="0"/>
                <a:cs typeface="Arial" panose="020B0604020202020204" pitchFamily="34" charset="0"/>
              </a:rPr>
              <a:t>to </a:t>
            </a:r>
            <a:r>
              <a:rPr sz="1050" b="1" spc="-55" dirty="0">
                <a:latin typeface="Arial Black" panose="020B0A04020102020204" pitchFamily="34" charset="0"/>
                <a:cs typeface="Arial" panose="020B0604020202020204" pitchFamily="34" charset="0"/>
              </a:rPr>
              <a:t>help </a:t>
            </a:r>
            <a:r>
              <a:rPr sz="1050" b="1" spc="-80" dirty="0">
                <a:latin typeface="Arial Black" panose="020B0A04020102020204" pitchFamily="34" charset="0"/>
                <a:cs typeface="Arial" panose="020B0604020202020204" pitchFamily="34" charset="0"/>
              </a:rPr>
              <a:t>shape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financial </a:t>
            </a:r>
            <a:r>
              <a:rPr sz="1050" b="1" spc="-65" dirty="0">
                <a:latin typeface="Arial Black" panose="020B0A04020102020204" pitchFamily="34" charset="0"/>
                <a:cs typeface="Arial" panose="020B0604020202020204" pitchFamily="34" charset="0"/>
              </a:rPr>
              <a:t>status </a:t>
            </a:r>
            <a:r>
              <a:rPr sz="1050" b="1" spc="-45" dirty="0">
                <a:latin typeface="Arial Black" panose="020B0A04020102020204" pitchFamily="34" charset="0"/>
                <a:cs typeface="Arial" panose="020B0604020202020204" pitchFamily="34" charset="0"/>
              </a:rPr>
              <a:t>of</a:t>
            </a:r>
            <a:r>
              <a:rPr sz="1050" b="1" spc="110" dirty="0">
                <a:latin typeface="Arial Black" panose="020B0A04020102020204" pitchFamily="34" charset="0"/>
                <a:cs typeface="Arial" panose="020B0604020202020204" pitchFamily="34" charset="0"/>
              </a:rPr>
              <a:t> </a:t>
            </a:r>
            <a:r>
              <a:rPr sz="1050" b="1" spc="-100" dirty="0">
                <a:latin typeface="Arial Black" panose="020B0A04020102020204" pitchFamily="34" charset="0"/>
                <a:cs typeface="Arial" panose="020B0604020202020204" pitchFamily="34" charset="0"/>
              </a:rPr>
              <a:t>SSI.</a:t>
            </a:r>
            <a:endParaRPr sz="1050" dirty="0">
              <a:latin typeface="Arial Black" panose="020B0A04020102020204" pitchFamily="34" charset="0"/>
              <a:cs typeface="Arial" panose="020B0604020202020204" pitchFamily="34" charset="0"/>
            </a:endParaRPr>
          </a:p>
          <a:p>
            <a:pPr>
              <a:lnSpc>
                <a:spcPct val="100000"/>
              </a:lnSpc>
            </a:pPr>
            <a:endParaRPr sz="1050" dirty="0">
              <a:latin typeface="Arial Black" panose="020B0A04020102020204" pitchFamily="34" charset="0"/>
              <a:cs typeface="Arial" panose="020B0604020202020204" pitchFamily="34" charset="0"/>
            </a:endParaRPr>
          </a:p>
          <a:p>
            <a:pPr marL="12700" marR="179070">
              <a:lnSpc>
                <a:spcPct val="102200"/>
              </a:lnSpc>
            </a:pPr>
            <a:r>
              <a:rPr sz="1050" b="1" spc="-55" dirty="0">
                <a:latin typeface="Arial Black" panose="020B0A04020102020204" pitchFamily="34" charset="0"/>
                <a:cs typeface="Arial" panose="020B0604020202020204" pitchFamily="34" charset="0"/>
              </a:rPr>
              <a:t>Retired </a:t>
            </a:r>
            <a:r>
              <a:rPr sz="1050" b="1" spc="-60" dirty="0">
                <a:latin typeface="Arial Black" panose="020B0A04020102020204" pitchFamily="34" charset="0"/>
                <a:cs typeface="Arial" panose="020B0604020202020204" pitchFamily="34" charset="0"/>
              </a:rPr>
              <a:t>comfortably </a:t>
            </a:r>
            <a:r>
              <a:rPr sz="1050" b="1" spc="-50" dirty="0">
                <a:latin typeface="Arial Black" panose="020B0A04020102020204" pitchFamily="34" charset="0"/>
                <a:cs typeface="Arial" panose="020B0604020202020204" pitchFamily="34" charset="0"/>
              </a:rPr>
              <a:t>in </a:t>
            </a:r>
            <a:r>
              <a:rPr sz="1050" b="1" spc="-35" dirty="0">
                <a:latin typeface="Arial Black" panose="020B0A04020102020204" pitchFamily="34" charset="0"/>
                <a:cs typeface="Arial" panose="020B0604020202020204" pitchFamily="34" charset="0"/>
              </a:rPr>
              <a:t>Manila </a:t>
            </a:r>
            <a:r>
              <a:rPr sz="1050" b="1" spc="-65" dirty="0">
                <a:latin typeface="Arial Black" panose="020B0A04020102020204" pitchFamily="34" charset="0"/>
                <a:cs typeface="Arial" panose="020B0604020202020204" pitchFamily="34" charset="0"/>
              </a:rPr>
              <a:t>and </a:t>
            </a:r>
            <a:r>
              <a:rPr sz="1050" b="1" spc="-35" dirty="0">
                <a:latin typeface="Arial Black" panose="020B0A04020102020204" pitchFamily="34" charset="0"/>
                <a:cs typeface="Arial" panose="020B0604020202020204" pitchFamily="34" charset="0"/>
              </a:rPr>
              <a:t>with </a:t>
            </a:r>
            <a:r>
              <a:rPr sz="1050" b="1" spc="-30" dirty="0">
                <a:latin typeface="Arial Black" panose="020B0A04020102020204" pitchFamily="34" charset="0"/>
                <a:cs typeface="Arial" panose="020B0604020202020204" pitchFamily="34" charset="0"/>
              </a:rPr>
              <a:t>two </a:t>
            </a:r>
            <a:r>
              <a:rPr sz="1050" b="1" spc="-90" dirty="0">
                <a:latin typeface="Arial Black" panose="020B0A04020102020204" pitchFamily="34" charset="0"/>
                <a:cs typeface="Arial" panose="020B0604020202020204" pitchFamily="34" charset="0"/>
              </a:rPr>
              <a:t>pages </a:t>
            </a:r>
            <a:r>
              <a:rPr sz="1050" b="1" spc="-45" dirty="0">
                <a:latin typeface="Arial Black" panose="020B0A04020102020204" pitchFamily="34" charset="0"/>
                <a:cs typeface="Arial" panose="020B0604020202020204" pitchFamily="34" charset="0"/>
              </a:rPr>
              <a:t>of </a:t>
            </a:r>
            <a:r>
              <a:rPr sz="1050" b="1" spc="-70" dirty="0">
                <a:latin typeface="Arial Black" panose="020B0A04020102020204" pitchFamily="34" charset="0"/>
                <a:cs typeface="Arial" panose="020B0604020202020204" pitchFamily="34" charset="0"/>
              </a:rPr>
              <a:t>"accomplishments" </a:t>
            </a:r>
            <a:r>
              <a:rPr sz="1050" b="1" spc="-55" dirty="0">
                <a:latin typeface="Arial Black" panose="020B0A04020102020204" pitchFamily="34" charset="0"/>
                <a:cs typeface="Arial" panose="020B0604020202020204" pitchFamily="34" charset="0"/>
              </a:rPr>
              <a:t>in </a:t>
            </a:r>
            <a:r>
              <a:rPr sz="1050" b="1" spc="-85" dirty="0">
                <a:latin typeface="Arial Black" panose="020B0A04020102020204" pitchFamily="34" charset="0"/>
                <a:cs typeface="Arial" panose="020B0604020202020204" pitchFamily="34" charset="0"/>
              </a:rPr>
              <a:t>his </a:t>
            </a:r>
            <a:r>
              <a:rPr sz="1050" b="1" spc="-55" dirty="0">
                <a:latin typeface="Arial Black" panose="020B0A04020102020204" pitchFamily="34" charset="0"/>
                <a:cs typeface="Arial" panose="020B0604020202020204" pitchFamily="34" charset="0"/>
              </a:rPr>
              <a:t>bio </a:t>
            </a:r>
            <a:r>
              <a:rPr sz="1050" b="1" spc="-45" dirty="0">
                <a:latin typeface="Arial Black" panose="020B0A04020102020204" pitchFamily="34" charset="0"/>
                <a:cs typeface="Arial" panose="020B0604020202020204" pitchFamily="34" charset="0"/>
              </a:rPr>
              <a:t>data </a:t>
            </a:r>
            <a:r>
              <a:rPr sz="1050" b="1" spc="-35" dirty="0">
                <a:latin typeface="Arial Black" panose="020B0A04020102020204" pitchFamily="34" charset="0"/>
                <a:cs typeface="Arial" panose="020B0604020202020204" pitchFamily="34" charset="0"/>
              </a:rPr>
              <a:t>there </a:t>
            </a:r>
            <a:r>
              <a:rPr sz="1050" b="1" spc="-80" dirty="0">
                <a:latin typeface="Arial Black" panose="020B0A04020102020204" pitchFamily="34" charset="0"/>
                <a:cs typeface="Arial" panose="020B0604020202020204" pitchFamily="34" charset="0"/>
              </a:rPr>
              <a:t>was </a:t>
            </a:r>
            <a:r>
              <a:rPr sz="1050" b="1" spc="-70" dirty="0">
                <a:latin typeface="Arial Black" panose="020B0A04020102020204" pitchFamily="34" charset="0"/>
                <a:cs typeface="Arial" panose="020B0604020202020204" pitchFamily="34" charset="0"/>
              </a:rPr>
              <a:t>no </a:t>
            </a:r>
            <a:r>
              <a:rPr sz="1050" b="1" spc="-60" dirty="0">
                <a:latin typeface="Arial Black" panose="020B0A04020102020204" pitchFamily="34" charset="0"/>
                <a:cs typeface="Arial" panose="020B0604020202020204" pitchFamily="34" charset="0"/>
              </a:rPr>
              <a:t>way </a:t>
            </a:r>
            <a:r>
              <a:rPr sz="1050" b="1" spc="-15" dirty="0">
                <a:latin typeface="Arial Black" panose="020B0A04020102020204" pitchFamily="34" charset="0"/>
                <a:cs typeface="Arial" panose="020B0604020202020204" pitchFamily="34" charset="0"/>
              </a:rPr>
              <a:t>I </a:t>
            </a:r>
            <a:r>
              <a:rPr sz="1050" b="1" spc="-55" dirty="0">
                <a:latin typeface="Arial Black" panose="020B0A04020102020204" pitchFamily="34" charset="0"/>
                <a:cs typeface="Arial" panose="020B0604020202020204" pitchFamily="34" charset="0"/>
              </a:rPr>
              <a:t>thought </a:t>
            </a:r>
            <a:r>
              <a:rPr sz="1050" b="1" spc="-75" dirty="0">
                <a:latin typeface="Arial Black" panose="020B0A04020102020204" pitchFamily="34" charset="0"/>
                <a:cs typeface="Arial" panose="020B0604020202020204" pitchFamily="34" charset="0"/>
              </a:rPr>
              <a:t>Frank  </a:t>
            </a:r>
            <a:r>
              <a:rPr sz="1050" b="1" spc="-70" dirty="0">
                <a:latin typeface="Arial Black" panose="020B0A04020102020204" pitchFamily="34" charset="0"/>
                <a:cs typeface="Arial" panose="020B0604020202020204" pitchFamily="34" charset="0"/>
              </a:rPr>
              <a:t>Gorrez </a:t>
            </a:r>
            <a:r>
              <a:rPr sz="1050" b="1" spc="-60" dirty="0">
                <a:latin typeface="Arial Black" panose="020B0A04020102020204" pitchFamily="34" charset="0"/>
                <a:cs typeface="Arial" panose="020B0604020202020204" pitchFamily="34" charset="0"/>
              </a:rPr>
              <a:t>would </a:t>
            </a:r>
            <a:r>
              <a:rPr sz="1050" b="1" spc="-75" dirty="0">
                <a:latin typeface="Arial Black" panose="020B0A04020102020204" pitchFamily="34" charset="0"/>
                <a:cs typeface="Arial" panose="020B0604020202020204" pitchFamily="34" charset="0"/>
              </a:rPr>
              <a:t>consider </a:t>
            </a:r>
            <a:r>
              <a:rPr sz="1050" b="1" spc="-85" dirty="0">
                <a:latin typeface="Arial Black" panose="020B0A04020102020204" pitchFamily="34" charset="0"/>
                <a:cs typeface="Arial" panose="020B0604020202020204" pitchFamily="34" charset="0"/>
              </a:rPr>
              <a:t>coming </a:t>
            </a:r>
            <a:r>
              <a:rPr sz="1050" b="1" spc="-25" dirty="0">
                <a:latin typeface="Arial Black" panose="020B0A04020102020204" pitchFamily="34" charset="0"/>
                <a:cs typeface="Arial" panose="020B0604020202020204" pitchFamily="34" charset="0"/>
              </a:rPr>
              <a:t>to </a:t>
            </a:r>
            <a:r>
              <a:rPr sz="1050" b="1" spc="-60" dirty="0">
                <a:latin typeface="Arial Black" panose="020B0A04020102020204" pitchFamily="34" charset="0"/>
                <a:cs typeface="Arial" panose="020B0604020202020204" pitchFamily="34" charset="0"/>
              </a:rPr>
              <a:t>a very </a:t>
            </a:r>
            <a:r>
              <a:rPr sz="1050" b="1" spc="-45" dirty="0">
                <a:latin typeface="Arial Black" panose="020B0A04020102020204" pitchFamily="34" charset="0"/>
                <a:cs typeface="Arial" panose="020B0604020202020204" pitchFamily="34" charset="0"/>
              </a:rPr>
              <a:t>remote </a:t>
            </a:r>
            <a:r>
              <a:rPr sz="1050" b="1" spc="-40" dirty="0">
                <a:latin typeface="Arial Black" panose="020B0A04020102020204" pitchFamily="34" charset="0"/>
                <a:cs typeface="Arial" panose="020B0604020202020204" pitchFamily="34" charset="0"/>
              </a:rPr>
              <a:t>town </a:t>
            </a:r>
            <a:r>
              <a:rPr sz="1050" b="1" spc="-55" dirty="0">
                <a:latin typeface="Arial Black" panose="020B0A04020102020204" pitchFamily="34" charset="0"/>
                <a:cs typeface="Arial" panose="020B0604020202020204" pitchFamily="34" charset="0"/>
              </a:rPr>
              <a:t>in </a:t>
            </a:r>
            <a:r>
              <a:rPr sz="1050" b="1" spc="-60" dirty="0">
                <a:latin typeface="Arial Black" panose="020B0A04020102020204" pitchFamily="34" charset="0"/>
                <a:cs typeface="Arial" panose="020B0604020202020204" pitchFamily="34" charset="0"/>
              </a:rPr>
              <a:t>a </a:t>
            </a:r>
            <a:r>
              <a:rPr sz="1050" b="1" spc="-50" dirty="0">
                <a:latin typeface="Arial Black" panose="020B0A04020102020204" pitchFamily="34" charset="0"/>
                <a:cs typeface="Arial" panose="020B0604020202020204" pitchFamily="34" charset="0"/>
              </a:rPr>
              <a:t>Muslim</a:t>
            </a:r>
            <a:r>
              <a:rPr sz="1050" b="1" spc="5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area.</a:t>
            </a:r>
            <a:endParaRPr sz="1050" dirty="0">
              <a:latin typeface="Arial Black" panose="020B0A04020102020204" pitchFamily="34" charset="0"/>
              <a:cs typeface="Arial" panose="020B0604020202020204" pitchFamily="34" charset="0"/>
            </a:endParaRPr>
          </a:p>
          <a:p>
            <a:pPr>
              <a:lnSpc>
                <a:spcPct val="100000"/>
              </a:lnSpc>
              <a:spcBef>
                <a:spcPts val="15"/>
              </a:spcBef>
            </a:pPr>
            <a:endParaRPr sz="1050" dirty="0">
              <a:latin typeface="Arial Black" panose="020B0A04020102020204" pitchFamily="34" charset="0"/>
              <a:cs typeface="Arial" panose="020B0604020202020204" pitchFamily="34" charset="0"/>
            </a:endParaRPr>
          </a:p>
          <a:p>
            <a:pPr marL="12700" marR="211454">
              <a:lnSpc>
                <a:spcPct val="101099"/>
              </a:lnSpc>
            </a:pPr>
            <a:r>
              <a:rPr sz="1050" b="1" spc="-15" dirty="0">
                <a:latin typeface="Arial Black" panose="020B0A04020102020204" pitchFamily="34" charset="0"/>
                <a:cs typeface="Arial" panose="020B0604020202020204" pitchFamily="34" charset="0"/>
              </a:rPr>
              <a:t>I </a:t>
            </a:r>
            <a:r>
              <a:rPr sz="1050" b="1" spc="-80" dirty="0">
                <a:latin typeface="Arial Black" panose="020B0A04020102020204" pitchFamily="34" charset="0"/>
                <a:cs typeface="Arial" panose="020B0604020202020204" pitchFamily="34" charset="0"/>
              </a:rPr>
              <a:t>asked </a:t>
            </a:r>
            <a:r>
              <a:rPr sz="1050" b="1" spc="-75" dirty="0">
                <a:latin typeface="Arial Black" panose="020B0A04020102020204" pitchFamily="34" charset="0"/>
                <a:cs typeface="Arial" panose="020B0604020202020204" pitchFamily="34" charset="0"/>
              </a:rPr>
              <a:t>God, </a:t>
            </a:r>
            <a:r>
              <a:rPr sz="1050" b="1" spc="-65" dirty="0">
                <a:latin typeface="Arial Black" panose="020B0A04020102020204" pitchFamily="34" charset="0"/>
                <a:cs typeface="Arial" panose="020B0604020202020204" pitchFamily="34" charset="0"/>
              </a:rPr>
              <a:t>"Is </a:t>
            </a:r>
            <a:r>
              <a:rPr sz="1050" b="1" spc="-15" dirty="0">
                <a:latin typeface="Arial Black" panose="020B0A04020102020204" pitchFamily="34" charset="0"/>
                <a:cs typeface="Arial" panose="020B0604020202020204" pitchFamily="34" charset="0"/>
              </a:rPr>
              <a:t>it </a:t>
            </a:r>
            <a:r>
              <a:rPr sz="1050" b="1" spc="-75" dirty="0">
                <a:latin typeface="Arial Black" panose="020B0A04020102020204" pitchFamily="34" charset="0"/>
                <a:cs typeface="Arial" panose="020B0604020202020204" pitchFamily="34" charset="0"/>
              </a:rPr>
              <a:t>Frank </a:t>
            </a:r>
            <a:r>
              <a:rPr sz="1050" b="1" spc="-80" dirty="0">
                <a:latin typeface="Arial Black" panose="020B0A04020102020204" pitchFamily="34" charset="0"/>
                <a:cs typeface="Arial" panose="020B0604020202020204" pitchFamily="34" charset="0"/>
              </a:rPr>
              <a:t>Gorrez? </a:t>
            </a:r>
            <a:r>
              <a:rPr sz="1050" b="1" spc="-15" dirty="0">
                <a:latin typeface="Arial Black" panose="020B0A04020102020204" pitchFamily="34" charset="0"/>
                <a:cs typeface="Arial" panose="020B0604020202020204" pitchFamily="34" charset="0"/>
              </a:rPr>
              <a:t>If it </a:t>
            </a:r>
            <a:r>
              <a:rPr sz="1050" b="1" spc="-65" dirty="0">
                <a:latin typeface="Arial Black" panose="020B0A04020102020204" pitchFamily="34" charset="0"/>
                <a:cs typeface="Arial" panose="020B0604020202020204" pitchFamily="34" charset="0"/>
              </a:rPr>
              <a:t>is, </a:t>
            </a:r>
            <a:r>
              <a:rPr sz="1050" b="1" spc="-45" dirty="0">
                <a:latin typeface="Arial Black" panose="020B0A04020102020204" pitchFamily="34" charset="0"/>
                <a:cs typeface="Arial" panose="020B0604020202020204" pitchFamily="34" charset="0"/>
              </a:rPr>
              <a:t>then </a:t>
            </a:r>
            <a:r>
              <a:rPr sz="1050" b="1" spc="-15" dirty="0">
                <a:latin typeface="Arial Black" panose="020B0A04020102020204" pitchFamily="34" charset="0"/>
                <a:cs typeface="Arial" panose="020B0604020202020204" pitchFamily="34" charset="0"/>
              </a:rPr>
              <a:t>I </a:t>
            </a:r>
            <a:r>
              <a:rPr sz="1050" b="1" spc="-35" dirty="0">
                <a:latin typeface="Arial Black" panose="020B0A04020102020204" pitchFamily="34" charset="0"/>
                <a:cs typeface="Arial" panose="020B0604020202020204" pitchFamily="34" charset="0"/>
              </a:rPr>
              <a:t>will </a:t>
            </a:r>
            <a:r>
              <a:rPr sz="1050" b="1" spc="-65" dirty="0">
                <a:latin typeface="Arial Black" panose="020B0A04020102020204" pitchFamily="34" charset="0"/>
                <a:cs typeface="Arial" panose="020B0604020202020204" pitchFamily="34" charset="0"/>
              </a:rPr>
              <a:t>gladly </a:t>
            </a:r>
            <a:r>
              <a:rPr sz="1050" b="1" spc="-45" dirty="0">
                <a:latin typeface="Arial Black" panose="020B0A04020102020204" pitchFamily="34" charset="0"/>
                <a:cs typeface="Arial" panose="020B0604020202020204" pitchFamily="34" charset="0"/>
              </a:rPr>
              <a:t>follow </a:t>
            </a:r>
            <a:r>
              <a:rPr sz="1050" b="1" spc="-60" dirty="0">
                <a:latin typeface="Arial Black" panose="020B0A04020102020204" pitchFamily="34" charset="0"/>
                <a:cs typeface="Arial" panose="020B0604020202020204" pitchFamily="34" charset="0"/>
              </a:rPr>
              <a:t>your </a:t>
            </a:r>
            <a:r>
              <a:rPr sz="1050" b="1" spc="-55" dirty="0">
                <a:latin typeface="Arial Black" panose="020B0A04020102020204" pitchFamily="34" charset="0"/>
                <a:cs typeface="Arial" panose="020B0604020202020204" pitchFamily="34" charset="0"/>
              </a:rPr>
              <a:t>lead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make this </a:t>
            </a:r>
            <a:r>
              <a:rPr sz="1050" b="1" spc="-55" dirty="0">
                <a:latin typeface="Arial Black" panose="020B0A04020102020204" pitchFamily="34" charset="0"/>
                <a:cs typeface="Arial" panose="020B0604020202020204" pitchFamily="34" charset="0"/>
              </a:rPr>
              <a:t>happen." </a:t>
            </a:r>
            <a:r>
              <a:rPr sz="1050" b="1" spc="-15" dirty="0">
                <a:latin typeface="Arial Black" panose="020B0A04020102020204" pitchFamily="34" charset="0"/>
                <a:cs typeface="Arial" panose="020B0604020202020204" pitchFamily="34" charset="0"/>
              </a:rPr>
              <a:t>I </a:t>
            </a:r>
            <a:r>
              <a:rPr sz="1050" b="1" spc="-65" dirty="0">
                <a:latin typeface="Arial Black" panose="020B0A04020102020204" pitchFamily="34" charset="0"/>
                <a:cs typeface="Arial" panose="020B0604020202020204" pitchFamily="34" charset="0"/>
              </a:rPr>
              <a:t>had </a:t>
            </a:r>
            <a:r>
              <a:rPr sz="1050" b="1" spc="-55" dirty="0">
                <a:latin typeface="Arial Black" panose="020B0A04020102020204" pitchFamily="34" charset="0"/>
                <a:cs typeface="Arial" panose="020B0604020202020204" pitchFamily="34" charset="0"/>
              </a:rPr>
              <a:t>heard </a:t>
            </a:r>
            <a:r>
              <a:rPr sz="1050" b="1" spc="-45" dirty="0">
                <a:latin typeface="Arial Black" panose="020B0A04020102020204" pitchFamily="34" charset="0"/>
                <a:cs typeface="Arial" panose="020B0604020202020204" pitchFamily="34" charset="0"/>
              </a:rPr>
              <a:t>of </a:t>
            </a:r>
            <a:r>
              <a:rPr sz="1050" b="1" spc="-85" dirty="0">
                <a:latin typeface="Arial Black" panose="020B0A04020102020204" pitchFamily="34" charset="0"/>
                <a:cs typeface="Arial" panose="020B0604020202020204" pitchFamily="34" charset="0"/>
              </a:rPr>
              <a:t>his </a:t>
            </a:r>
            <a:r>
              <a:rPr sz="1050" b="1" spc="-60" dirty="0">
                <a:latin typeface="Arial Black" panose="020B0A04020102020204" pitchFamily="34" charset="0"/>
                <a:cs typeface="Arial" panose="020B0604020202020204" pitchFamily="34" charset="0"/>
              </a:rPr>
              <a:t>name  </a:t>
            </a:r>
            <a:r>
              <a:rPr sz="1050" b="1" spc="-65" dirty="0">
                <a:latin typeface="Arial Black" panose="020B0A04020102020204" pitchFamily="34" charset="0"/>
                <a:cs typeface="Arial" panose="020B0604020202020204" pitchFamily="34" charset="0"/>
              </a:rPr>
              <a:t>only </a:t>
            </a:r>
            <a:r>
              <a:rPr sz="1050" b="1" spc="-50" dirty="0">
                <a:latin typeface="Arial Black" panose="020B0A04020102020204" pitchFamily="34" charset="0"/>
                <a:cs typeface="Arial" panose="020B0604020202020204" pitchFamily="34" charset="0"/>
              </a:rPr>
              <a:t>from </a:t>
            </a:r>
            <a:r>
              <a:rPr sz="1050" b="1" spc="-70" dirty="0">
                <a:latin typeface="Arial Black" panose="020B0A04020102020204" pitchFamily="34" charset="0"/>
                <a:cs typeface="Arial" panose="020B0604020202020204" pitchFamily="34" charset="0"/>
              </a:rPr>
              <a:t>Nonon </a:t>
            </a:r>
            <a:r>
              <a:rPr sz="1050" b="1" spc="-65" dirty="0">
                <a:latin typeface="Arial Black" panose="020B0A04020102020204" pitchFamily="34" charset="0"/>
                <a:cs typeface="Arial" panose="020B0604020202020204" pitchFamily="34" charset="0"/>
              </a:rPr>
              <a:t>and </a:t>
            </a:r>
            <a:r>
              <a:rPr sz="1050" b="1" spc="-110" dirty="0">
                <a:latin typeface="Arial Black" panose="020B0A04020102020204" pitchFamily="34" charset="0"/>
                <a:cs typeface="Arial" panose="020B0604020202020204" pitchFamily="34" charset="0"/>
              </a:rPr>
              <a:t>Josue </a:t>
            </a:r>
            <a:r>
              <a:rPr sz="1050" b="1" spc="-75" dirty="0">
                <a:latin typeface="Arial Black" panose="020B0A04020102020204" pitchFamily="34" charset="0"/>
                <a:cs typeface="Arial" panose="020B0604020202020204" pitchFamily="34" charset="0"/>
              </a:rPr>
              <a:t>Rodriguez </a:t>
            </a:r>
            <a:r>
              <a:rPr sz="1050" b="1" spc="-60" dirty="0">
                <a:latin typeface="Arial Black" panose="020B0A04020102020204" pitchFamily="34" charset="0"/>
                <a:cs typeface="Arial" panose="020B0604020202020204" pitchFamily="34" charset="0"/>
              </a:rPr>
              <a:t>who </a:t>
            </a:r>
            <a:r>
              <a:rPr sz="1050" b="1" spc="-40" dirty="0">
                <a:latin typeface="Arial Black" panose="020B0A04020102020204" pitchFamily="34" charset="0"/>
                <a:cs typeface="Arial" panose="020B0604020202020204" pitchFamily="34" charset="0"/>
              </a:rPr>
              <a:t>were </a:t>
            </a:r>
            <a:r>
              <a:rPr sz="1050" b="1" spc="-75" dirty="0">
                <a:latin typeface="Arial Black" panose="020B0A04020102020204" pitchFamily="34" charset="0"/>
                <a:cs typeface="Arial" panose="020B0604020202020204" pitchFamily="34" charset="0"/>
              </a:rPr>
              <a:t>my neighbors </a:t>
            </a:r>
            <a:r>
              <a:rPr sz="1050" b="1" spc="-55" dirty="0">
                <a:latin typeface="Arial Black" panose="020B0A04020102020204" pitchFamily="34" charset="0"/>
                <a:cs typeface="Arial" panose="020B0604020202020204" pitchFamily="34" charset="0"/>
              </a:rPr>
              <a:t>in </a:t>
            </a:r>
            <a:r>
              <a:rPr sz="1050" b="1" spc="-65" dirty="0">
                <a:latin typeface="Arial Black" panose="020B0A04020102020204" pitchFamily="34" charset="0"/>
                <a:cs typeface="Arial" panose="020B0604020202020204" pitchFamily="34" charset="0"/>
              </a:rPr>
              <a:t>Silliman </a:t>
            </a:r>
            <a:r>
              <a:rPr sz="1050" b="1" spc="-55" dirty="0">
                <a:latin typeface="Arial Black" panose="020B0A04020102020204" pitchFamily="34" charset="0"/>
                <a:cs typeface="Arial" panose="020B0604020202020204" pitchFamily="34" charset="0"/>
              </a:rPr>
              <a:t>University</a:t>
            </a:r>
            <a:r>
              <a:rPr sz="1050" b="1" spc="4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campus.</a:t>
            </a:r>
            <a:endParaRPr sz="1050" dirty="0">
              <a:latin typeface="Arial Black" panose="020B0A04020102020204" pitchFamily="34" charset="0"/>
              <a:cs typeface="Arial" panose="020B0604020202020204" pitchFamily="34" charset="0"/>
            </a:endParaRPr>
          </a:p>
          <a:p>
            <a:pPr>
              <a:lnSpc>
                <a:spcPct val="100000"/>
              </a:lnSpc>
            </a:pPr>
            <a:endParaRPr sz="1050" dirty="0">
              <a:latin typeface="Arial Black" panose="020B0A04020102020204" pitchFamily="34" charset="0"/>
              <a:cs typeface="Arial" panose="020B0604020202020204" pitchFamily="34" charset="0"/>
            </a:endParaRPr>
          </a:p>
          <a:p>
            <a:pPr marL="12700" marR="5080" algn="just">
              <a:lnSpc>
                <a:spcPct val="101899"/>
              </a:lnSpc>
            </a:pPr>
            <a:r>
              <a:rPr sz="1050" b="1" spc="-15" dirty="0">
                <a:latin typeface="Arial Black" panose="020B0A04020102020204" pitchFamily="34" charset="0"/>
                <a:cs typeface="Arial" panose="020B0604020202020204" pitchFamily="34" charset="0"/>
              </a:rPr>
              <a:t>I </a:t>
            </a:r>
            <a:r>
              <a:rPr sz="1050" b="1" spc="-45" dirty="0">
                <a:latin typeface="Arial Black" panose="020B0A04020102020204" pitchFamily="34" charset="0"/>
                <a:cs typeface="Arial" panose="020B0604020202020204" pitchFamily="34" charset="0"/>
              </a:rPr>
              <a:t>attended </a:t>
            </a:r>
            <a:r>
              <a:rPr sz="1050" b="1" spc="-40" dirty="0">
                <a:latin typeface="Arial Black" panose="020B0A04020102020204" pitchFamily="34" charset="0"/>
                <a:cs typeface="Arial" panose="020B0604020202020204" pitchFamily="34" charset="0"/>
              </a:rPr>
              <a:t>the </a:t>
            </a:r>
            <a:r>
              <a:rPr sz="1050" b="1" spc="-100" dirty="0">
                <a:latin typeface="Arial Black" panose="020B0A04020102020204" pitchFamily="34" charset="0"/>
                <a:cs typeface="Arial" panose="020B0604020202020204" pitchFamily="34" charset="0"/>
              </a:rPr>
              <a:t>June </a:t>
            </a:r>
            <a:r>
              <a:rPr sz="1050" b="1" spc="-45" dirty="0">
                <a:latin typeface="Arial Black" panose="020B0A04020102020204" pitchFamily="34" charset="0"/>
                <a:cs typeface="Arial" panose="020B0604020202020204" pitchFamily="34" charset="0"/>
              </a:rPr>
              <a:t>15 </a:t>
            </a:r>
            <a:r>
              <a:rPr sz="1050" b="1" spc="-60" dirty="0">
                <a:latin typeface="Arial Black" panose="020B0A04020102020204" pitchFamily="34" charset="0"/>
                <a:cs typeface="Arial" panose="020B0604020202020204" pitchFamily="34" charset="0"/>
              </a:rPr>
              <a:t>meeting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Manila </a:t>
            </a:r>
            <a:r>
              <a:rPr sz="1050" b="1" spc="-30" dirty="0">
                <a:latin typeface="Arial Black" panose="020B0A04020102020204" pitchFamily="34" charset="0"/>
                <a:cs typeface="Arial" panose="020B0604020202020204" pitchFamily="34" charset="0"/>
              </a:rPr>
              <a:t>that </a:t>
            </a:r>
            <a:r>
              <a:rPr sz="1050" b="1" spc="-75" dirty="0">
                <a:latin typeface="Arial Black" panose="020B0A04020102020204" pitchFamily="34" charset="0"/>
                <a:cs typeface="Arial" panose="020B0604020202020204" pitchFamily="34" charset="0"/>
              </a:rPr>
              <a:t>Frank </a:t>
            </a:r>
            <a:r>
              <a:rPr sz="1050" b="1" spc="-70" dirty="0">
                <a:latin typeface="Arial Black" panose="020B0A04020102020204" pitchFamily="34" charset="0"/>
                <a:cs typeface="Arial" panose="020B0604020202020204" pitchFamily="34" charset="0"/>
              </a:rPr>
              <a:t>organized </a:t>
            </a:r>
            <a:r>
              <a:rPr sz="1050" b="1" spc="-50" dirty="0">
                <a:latin typeface="Arial Black" panose="020B0A04020102020204" pitchFamily="34" charset="0"/>
                <a:cs typeface="Arial" panose="020B0604020202020204" pitchFamily="34" charset="0"/>
              </a:rPr>
              <a:t>in Valle </a:t>
            </a:r>
            <a:r>
              <a:rPr sz="1050" b="1" spc="-55" dirty="0">
                <a:latin typeface="Arial Black" panose="020B0A04020102020204" pitchFamily="34" charset="0"/>
                <a:cs typeface="Arial" panose="020B0604020202020204" pitchFamily="34" charset="0"/>
              </a:rPr>
              <a:t>Verde </a:t>
            </a:r>
            <a:r>
              <a:rPr sz="1050" b="1" spc="-30" dirty="0">
                <a:latin typeface="Arial Black" panose="020B0A04020102020204" pitchFamily="34" charset="0"/>
                <a:cs typeface="Arial" panose="020B0604020202020204" pitchFamily="34" charset="0"/>
              </a:rPr>
              <a:t>5. </a:t>
            </a:r>
            <a:r>
              <a:rPr sz="1050" b="1" spc="-8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rest </a:t>
            </a:r>
            <a:r>
              <a:rPr sz="1050" b="1" spc="-90" dirty="0">
                <a:latin typeface="Arial Black" panose="020B0A04020102020204" pitchFamily="34" charset="0"/>
                <a:cs typeface="Arial" panose="020B0604020202020204" pitchFamily="34" charset="0"/>
              </a:rPr>
              <a:t>is </a:t>
            </a:r>
            <a:r>
              <a:rPr sz="1050" b="1" spc="-55" dirty="0">
                <a:latin typeface="Arial Black" panose="020B0A04020102020204" pitchFamily="34" charset="0"/>
                <a:cs typeface="Arial" panose="020B0604020202020204" pitchFamily="34" charset="0"/>
              </a:rPr>
              <a:t>history. </a:t>
            </a:r>
            <a:r>
              <a:rPr sz="1050" b="1" spc="-15" dirty="0">
                <a:latin typeface="Arial Black" panose="020B0A04020102020204" pitchFamily="34" charset="0"/>
                <a:cs typeface="Arial" panose="020B0604020202020204" pitchFamily="34" charset="0"/>
              </a:rPr>
              <a:t>I </a:t>
            </a:r>
            <a:r>
              <a:rPr sz="1050" b="1" spc="-65" dirty="0">
                <a:latin typeface="Arial Black" panose="020B0A04020102020204" pitchFamily="34" charset="0"/>
                <a:cs typeface="Arial" panose="020B0604020202020204" pitchFamily="34" charset="0"/>
              </a:rPr>
              <a:t>had </a:t>
            </a:r>
            <a:r>
              <a:rPr sz="1050" b="1" spc="-55" dirty="0">
                <a:latin typeface="Arial Black" panose="020B0A04020102020204" pitchFamily="34" charset="0"/>
                <a:cs typeface="Arial" panose="020B0604020202020204" pitchFamily="34" charset="0"/>
              </a:rPr>
              <a:t>never worked </a:t>
            </a:r>
            <a:r>
              <a:rPr sz="1050" b="1" spc="-114" dirty="0">
                <a:latin typeface="Arial Black" panose="020B0A04020102020204" pitchFamily="34" charset="0"/>
                <a:cs typeface="Arial" panose="020B0604020202020204" pitchFamily="34" charset="0"/>
              </a:rPr>
              <a:t>so  </a:t>
            </a:r>
            <a:r>
              <a:rPr sz="1050" b="1" spc="-60" dirty="0">
                <a:latin typeface="Arial Black" panose="020B0A04020102020204" pitchFamily="34" charset="0"/>
                <a:cs typeface="Arial" panose="020B0604020202020204" pitchFamily="34" charset="0"/>
              </a:rPr>
              <a:t>hard </a:t>
            </a:r>
            <a:r>
              <a:rPr sz="1050" b="1" spc="-50" dirty="0">
                <a:latin typeface="Arial Black" panose="020B0A04020102020204" pitchFamily="34" charset="0"/>
                <a:cs typeface="Arial" panose="020B0604020202020204" pitchFamily="34" charset="0"/>
              </a:rPr>
              <a:t>mentally </a:t>
            </a:r>
            <a:r>
              <a:rPr sz="1050" b="1" spc="-65" dirty="0">
                <a:latin typeface="Arial Black" panose="020B0A04020102020204" pitchFamily="34" charset="0"/>
                <a:cs typeface="Arial" panose="020B0604020202020204" pitchFamily="34" charset="0"/>
              </a:rPr>
              <a:t>and </a:t>
            </a:r>
            <a:r>
              <a:rPr sz="1050" b="1" spc="-75" dirty="0">
                <a:latin typeface="Arial Black" panose="020B0A04020102020204" pitchFamily="34" charset="0"/>
                <a:cs typeface="Arial" panose="020B0604020202020204" pitchFamily="34" charset="0"/>
              </a:rPr>
              <a:t>physically </a:t>
            </a:r>
            <a:r>
              <a:rPr sz="1050" b="1" spc="-50" dirty="0">
                <a:latin typeface="Arial Black" panose="020B0A04020102020204" pitchFamily="34" charset="0"/>
                <a:cs typeface="Arial" panose="020B0604020202020204" pitchFamily="34" charset="0"/>
              </a:rPr>
              <a:t>than </a:t>
            </a:r>
            <a:r>
              <a:rPr sz="1050" b="1" spc="-55" dirty="0">
                <a:latin typeface="Arial Black" panose="020B0A04020102020204" pitchFamily="34" charset="0"/>
                <a:cs typeface="Arial" panose="020B0604020202020204" pitchFamily="34" charset="0"/>
              </a:rPr>
              <a:t>in </a:t>
            </a:r>
            <a:r>
              <a:rPr sz="1050" b="1" spc="-65" dirty="0">
                <a:latin typeface="Arial Black" panose="020B0A04020102020204" pitchFamily="34" charset="0"/>
                <a:cs typeface="Arial" panose="020B0604020202020204" pitchFamily="34" charset="0"/>
              </a:rPr>
              <a:t>those </a:t>
            </a:r>
            <a:r>
              <a:rPr sz="1050" b="1" spc="-45" dirty="0">
                <a:latin typeface="Arial Black" panose="020B0A04020102020204" pitchFamily="34" charset="0"/>
                <a:cs typeface="Arial" panose="020B0604020202020204" pitchFamily="34" charset="0"/>
              </a:rPr>
              <a:t>4 </a:t>
            </a:r>
            <a:r>
              <a:rPr sz="1050" b="1" spc="-70" dirty="0">
                <a:latin typeface="Arial Black" panose="020B0A04020102020204" pitchFamily="34" charset="0"/>
                <a:cs typeface="Arial" panose="020B0604020202020204" pitchFamily="34" charset="0"/>
              </a:rPr>
              <a:t>months </a:t>
            </a:r>
            <a:r>
              <a:rPr sz="1050" b="1" spc="-55" dirty="0">
                <a:latin typeface="Arial Black" panose="020B0A04020102020204" pitchFamily="34" charset="0"/>
                <a:cs typeface="Arial" panose="020B0604020202020204" pitchFamily="34" charset="0"/>
              </a:rPr>
              <a:t>in </a:t>
            </a:r>
            <a:r>
              <a:rPr sz="1050" b="1" spc="-130" dirty="0">
                <a:latin typeface="Arial Black" panose="020B0A04020102020204" pitchFamily="34" charset="0"/>
                <a:cs typeface="Arial" panose="020B0604020202020204" pitchFamily="34" charset="0"/>
              </a:rPr>
              <a:t>SSI </a:t>
            </a:r>
            <a:r>
              <a:rPr sz="1050" b="1" spc="-60" dirty="0">
                <a:latin typeface="Arial Black" panose="020B0A04020102020204" pitchFamily="34" charset="0"/>
                <a:cs typeface="Arial" panose="020B0604020202020204" pitchFamily="34" charset="0"/>
              </a:rPr>
              <a:t>trying </a:t>
            </a:r>
            <a:r>
              <a:rPr sz="1050" b="1" spc="-30" dirty="0">
                <a:latin typeface="Arial Black" panose="020B0A04020102020204" pitchFamily="34" charset="0"/>
                <a:cs typeface="Arial" panose="020B0604020202020204" pitchFamily="34" charset="0"/>
              </a:rPr>
              <a:t>to </a:t>
            </a:r>
            <a:r>
              <a:rPr sz="1050" b="1" spc="-75" dirty="0">
                <a:latin typeface="Arial Black" panose="020B0A04020102020204" pitchFamily="34" charset="0"/>
                <a:cs typeface="Arial" panose="020B0604020202020204" pitchFamily="34" charset="0"/>
              </a:rPr>
              <a:t>absorb </a:t>
            </a:r>
            <a:r>
              <a:rPr sz="1050" b="1" spc="-40" dirty="0">
                <a:latin typeface="Arial Black" panose="020B0A04020102020204" pitchFamily="34" charset="0"/>
                <a:cs typeface="Arial" panose="020B0604020202020204" pitchFamily="34" charset="0"/>
              </a:rPr>
              <a:t>what there </a:t>
            </a:r>
            <a:r>
              <a:rPr sz="1050" b="1" spc="-90" dirty="0">
                <a:latin typeface="Arial Black" panose="020B0A04020102020204" pitchFamily="34" charset="0"/>
                <a:cs typeface="Arial" panose="020B0604020202020204" pitchFamily="34" charset="0"/>
              </a:rPr>
              <a:t>is </a:t>
            </a:r>
            <a:r>
              <a:rPr sz="1050" b="1" spc="-55" dirty="0">
                <a:latin typeface="Arial Black" panose="020B0A04020102020204" pitchFamily="34" charset="0"/>
                <a:cs typeface="Arial" panose="020B0604020202020204" pitchFamily="34" charset="0"/>
              </a:rPr>
              <a:t>about </a:t>
            </a:r>
            <a:r>
              <a:rPr sz="1050" b="1" spc="-70" dirty="0">
                <a:latin typeface="Arial Black" panose="020B0A04020102020204" pitchFamily="34" charset="0"/>
                <a:cs typeface="Arial" panose="020B0604020202020204" pitchFamily="34" charset="0"/>
              </a:rPr>
              <a:t>agri-business, </a:t>
            </a:r>
            <a:r>
              <a:rPr sz="1050" b="1" spc="-60" dirty="0">
                <a:latin typeface="Arial Black" panose="020B0A04020102020204" pitchFamily="34" charset="0"/>
                <a:cs typeface="Arial" panose="020B0604020202020204" pitchFamily="34" charset="0"/>
              </a:rPr>
              <a:t>a </a:t>
            </a:r>
            <a:r>
              <a:rPr sz="1050" b="1" spc="-55" dirty="0">
                <a:latin typeface="Arial Black" panose="020B0A04020102020204" pitchFamily="34" charset="0"/>
                <a:cs typeface="Arial" panose="020B0604020202020204" pitchFamily="34" charset="0"/>
              </a:rPr>
              <a:t>brand-new  </a:t>
            </a:r>
            <a:r>
              <a:rPr sz="1050" b="1" spc="-60" dirty="0">
                <a:latin typeface="Arial Black" panose="020B0A04020102020204" pitchFamily="34" charset="0"/>
                <a:cs typeface="Arial" panose="020B0604020202020204" pitchFamily="34" charset="0"/>
              </a:rPr>
              <a:t>endeavor </a:t>
            </a:r>
            <a:r>
              <a:rPr sz="1050" b="1" spc="-40" dirty="0">
                <a:latin typeface="Arial Black" panose="020B0A04020102020204" pitchFamily="34" charset="0"/>
                <a:cs typeface="Arial" panose="020B0604020202020204" pitchFamily="34" charset="0"/>
              </a:rPr>
              <a:t>for </a:t>
            </a:r>
            <a:r>
              <a:rPr sz="1050" b="1" spc="-50" dirty="0">
                <a:latin typeface="Arial Black" panose="020B0A04020102020204" pitchFamily="34" charset="0"/>
                <a:cs typeface="Arial" panose="020B0604020202020204" pitchFamily="34" charset="0"/>
              </a:rPr>
              <a:t>me, </a:t>
            </a:r>
            <a:r>
              <a:rPr sz="1050" b="1" spc="-60" dirty="0">
                <a:latin typeface="Arial Black" panose="020B0A04020102020204" pitchFamily="34" charset="0"/>
                <a:cs typeface="Arial" panose="020B0604020202020204" pitchFamily="34" charset="0"/>
              </a:rPr>
              <a:t>listening, </a:t>
            </a:r>
            <a:r>
              <a:rPr sz="1050" b="1" spc="-55" dirty="0">
                <a:latin typeface="Arial Black" panose="020B0A04020102020204" pitchFamily="34" charset="0"/>
                <a:cs typeface="Arial" panose="020B0604020202020204" pitchFamily="34" charset="0"/>
              </a:rPr>
              <a:t>learning, </a:t>
            </a:r>
            <a:r>
              <a:rPr sz="1050" b="1" spc="-65" dirty="0">
                <a:latin typeface="Arial Black" panose="020B0A04020102020204" pitchFamily="34" charset="0"/>
                <a:cs typeface="Arial" panose="020B0604020202020204" pitchFamily="34" charset="0"/>
              </a:rPr>
              <a:t>and working </a:t>
            </a:r>
            <a:r>
              <a:rPr sz="1050" b="1" spc="-35" dirty="0">
                <a:latin typeface="Arial Black" panose="020B0A04020102020204" pitchFamily="34" charset="0"/>
                <a:cs typeface="Arial" panose="020B0604020202020204" pitchFamily="34" charset="0"/>
              </a:rPr>
              <a:t>with </a:t>
            </a:r>
            <a:r>
              <a:rPr sz="1050" b="1" spc="-60" dirty="0">
                <a:latin typeface="Arial Black" panose="020B0A04020102020204" pitchFamily="34" charset="0"/>
                <a:cs typeface="Arial" panose="020B0604020202020204" pitchFamily="34" charset="0"/>
              </a:rPr>
              <a:t>this walking </a:t>
            </a:r>
            <a:r>
              <a:rPr sz="1050" b="1" spc="-50" dirty="0">
                <a:latin typeface="Arial Black" panose="020B0A04020102020204" pitchFamily="34" charset="0"/>
                <a:cs typeface="Arial" panose="020B0604020202020204" pitchFamily="34" charset="0"/>
              </a:rPr>
              <a:t>textbook. </a:t>
            </a:r>
            <a:r>
              <a:rPr sz="1050" b="1" spc="-80" dirty="0">
                <a:latin typeface="Arial Black" panose="020B0A04020102020204" pitchFamily="34" charset="0"/>
                <a:cs typeface="Arial" panose="020B0604020202020204" pitchFamily="34" charset="0"/>
              </a:rPr>
              <a:t>The "3TS" </a:t>
            </a:r>
            <a:r>
              <a:rPr sz="1050" b="1" spc="-65" dirty="0">
                <a:latin typeface="Arial Black" panose="020B0A04020102020204" pitchFamily="34" charset="0"/>
                <a:cs typeface="Arial" panose="020B0604020202020204" pitchFamily="34" charset="0"/>
              </a:rPr>
              <a:t>program </a:t>
            </a:r>
            <a:r>
              <a:rPr sz="1050" b="1" spc="-30" dirty="0">
                <a:latin typeface="Arial Black" panose="020B0A04020102020204" pitchFamily="34" charset="0"/>
                <a:cs typeface="Arial" panose="020B0604020202020204" pitchFamily="34" charset="0"/>
              </a:rPr>
              <a:t>that </a:t>
            </a:r>
            <a:r>
              <a:rPr sz="1050" b="1" spc="-75" dirty="0">
                <a:latin typeface="Arial Black" panose="020B0A04020102020204" pitchFamily="34" charset="0"/>
                <a:cs typeface="Arial" panose="020B0604020202020204" pitchFamily="34" charset="0"/>
              </a:rPr>
              <a:t>Frank </a:t>
            </a:r>
            <a:r>
              <a:rPr sz="1050" b="1" spc="-90" dirty="0">
                <a:latin typeface="Arial Black" panose="020B0A04020102020204" pitchFamily="34" charset="0"/>
                <a:cs typeface="Arial" panose="020B0604020202020204" pitchFamily="34" charset="0"/>
              </a:rPr>
              <a:t>is </a:t>
            </a:r>
            <a:r>
              <a:rPr sz="1050" b="1" spc="-55" dirty="0">
                <a:latin typeface="Arial Black" panose="020B0A04020102020204" pitchFamily="34" charset="0"/>
                <a:cs typeface="Arial" panose="020B0604020202020204" pitchFamily="34" charset="0"/>
              </a:rPr>
              <a:t>implementing  </a:t>
            </a:r>
            <a:r>
              <a:rPr sz="1050" b="1" spc="-90" dirty="0">
                <a:latin typeface="Arial Black" panose="020B0A04020102020204" pitchFamily="34" charset="0"/>
                <a:cs typeface="Arial" panose="020B0604020202020204" pitchFamily="34" charset="0"/>
              </a:rPr>
              <a:t>is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present </a:t>
            </a:r>
            <a:r>
              <a:rPr sz="1050" b="1" spc="-65" dirty="0">
                <a:latin typeface="Arial Black" panose="020B0A04020102020204" pitchFamily="34" charset="0"/>
                <a:cs typeface="Arial" panose="020B0604020202020204" pitchFamily="34" charset="0"/>
              </a:rPr>
              <a:t>and </a:t>
            </a:r>
            <a:r>
              <a:rPr sz="1050" b="1" spc="-40" dirty="0">
                <a:latin typeface="Arial Black" panose="020B0A04020102020204" pitchFamily="34" charset="0"/>
                <a:cs typeface="Arial" panose="020B0604020202020204" pitchFamily="34" charset="0"/>
              </a:rPr>
              <a:t>future </a:t>
            </a:r>
            <a:r>
              <a:rPr sz="1050" b="1" spc="-65" dirty="0">
                <a:latin typeface="Arial Black" panose="020B0A04020102020204" pitchFamily="34" charset="0"/>
                <a:cs typeface="Arial" panose="020B0604020202020204" pitchFamily="34" charset="0"/>
              </a:rPr>
              <a:t>survival </a:t>
            </a:r>
            <a:r>
              <a:rPr sz="1050" b="1" spc="-45" dirty="0">
                <a:latin typeface="Arial Black" panose="020B0A04020102020204" pitchFamily="34" charset="0"/>
                <a:cs typeface="Arial" panose="020B0604020202020204" pitchFamily="34" charset="0"/>
              </a:rPr>
              <a:t>of </a:t>
            </a:r>
            <a:r>
              <a:rPr sz="1050" b="1" spc="-100" dirty="0">
                <a:latin typeface="Arial Black" panose="020B0A04020102020204" pitchFamily="34" charset="0"/>
                <a:cs typeface="Arial" panose="020B0604020202020204" pitchFamily="34" charset="0"/>
              </a:rPr>
              <a:t>SSI, </a:t>
            </a:r>
            <a:r>
              <a:rPr sz="1050" b="1" spc="-65" dirty="0">
                <a:latin typeface="Arial Black" panose="020B0A04020102020204" pitchFamily="34" charset="0"/>
                <a:cs typeface="Arial" panose="020B0604020202020204" pitchFamily="34" charset="0"/>
              </a:rPr>
              <a:t>and </a:t>
            </a:r>
            <a:r>
              <a:rPr sz="1050" b="1" spc="-15" dirty="0">
                <a:latin typeface="Arial Black" panose="020B0A04020102020204" pitchFamily="34" charset="0"/>
                <a:cs typeface="Arial" panose="020B0604020202020204" pitchFamily="34" charset="0"/>
              </a:rPr>
              <a:t>I </a:t>
            </a:r>
            <a:r>
              <a:rPr sz="1050" b="1" spc="-65" dirty="0">
                <a:latin typeface="Arial Black" panose="020B0A04020102020204" pitchFamily="34" charset="0"/>
                <a:cs typeface="Arial" panose="020B0604020202020204" pitchFamily="34" charset="0"/>
              </a:rPr>
              <a:t>am </a:t>
            </a:r>
            <a:r>
              <a:rPr sz="1050" b="1" spc="-50" dirty="0">
                <a:latin typeface="Arial Black" panose="020B0A04020102020204" pitchFamily="34" charset="0"/>
                <a:cs typeface="Arial" panose="020B0604020202020204" pitchFamily="34" charset="0"/>
              </a:rPr>
              <a:t>right </a:t>
            </a:r>
            <a:r>
              <a:rPr sz="1050" b="1" spc="-40" dirty="0">
                <a:latin typeface="Arial Black" panose="020B0A04020102020204" pitchFamily="34" charset="0"/>
                <a:cs typeface="Arial" panose="020B0604020202020204" pitchFamily="34" charset="0"/>
              </a:rPr>
              <a:t>there </a:t>
            </a:r>
            <a:r>
              <a:rPr sz="1050" b="1" spc="-30" dirty="0">
                <a:latin typeface="Arial Black" panose="020B0A04020102020204" pitchFamily="34" charset="0"/>
                <a:cs typeface="Arial" panose="020B0604020202020204" pitchFamily="34" charset="0"/>
              </a:rPr>
              <a:t>to </a:t>
            </a:r>
            <a:r>
              <a:rPr sz="1050" b="1" spc="-70" dirty="0">
                <a:latin typeface="Arial Black" panose="020B0A04020102020204" pitchFamily="34" charset="0"/>
                <a:cs typeface="Arial" panose="020B0604020202020204" pitchFamily="34" charset="0"/>
              </a:rPr>
              <a:t>ensure </a:t>
            </a:r>
            <a:r>
              <a:rPr sz="1050" b="1" spc="-30" dirty="0">
                <a:latin typeface="Arial Black" panose="020B0A04020102020204" pitchFamily="34" charset="0"/>
                <a:cs typeface="Arial" panose="020B0604020202020204" pitchFamily="34" charset="0"/>
              </a:rPr>
              <a:t>that </a:t>
            </a:r>
            <a:r>
              <a:rPr sz="1050" b="1" spc="-60" dirty="0">
                <a:latin typeface="Arial Black" panose="020B0A04020102020204" pitchFamily="34" charset="0"/>
                <a:cs typeface="Arial" panose="020B0604020202020204" pitchFamily="34" charset="0"/>
              </a:rPr>
              <a:t>he </a:t>
            </a:r>
            <a:r>
              <a:rPr sz="1050" b="1" spc="-75" dirty="0">
                <a:latin typeface="Arial Black" panose="020B0A04020102020204" pitchFamily="34" charset="0"/>
                <a:cs typeface="Arial" panose="020B0604020202020204" pitchFamily="34" charset="0"/>
              </a:rPr>
              <a:t>gets </a:t>
            </a:r>
            <a:r>
              <a:rPr sz="1050" b="1" spc="-40" dirty="0">
                <a:latin typeface="Arial Black" panose="020B0A04020102020204" pitchFamily="34" charset="0"/>
                <a:cs typeface="Arial" panose="020B0604020202020204" pitchFamily="34" charset="0"/>
              </a:rPr>
              <a:t>full </a:t>
            </a:r>
            <a:r>
              <a:rPr sz="1050" b="1" spc="-80" dirty="0">
                <a:latin typeface="Arial Black" panose="020B0A04020102020204" pitchFamily="34" charset="0"/>
                <a:cs typeface="Arial" panose="020B0604020202020204" pitchFamily="34" charset="0"/>
              </a:rPr>
              <a:t>assistance </a:t>
            </a:r>
            <a:r>
              <a:rPr sz="1050" b="1" spc="-65" dirty="0">
                <a:latin typeface="Arial Black" panose="020B0A04020102020204" pitchFamily="34" charset="0"/>
                <a:cs typeface="Arial" panose="020B0604020202020204" pitchFamily="34" charset="0"/>
              </a:rPr>
              <a:t>and support </a:t>
            </a:r>
            <a:r>
              <a:rPr sz="1050" b="1" spc="-50" dirty="0">
                <a:latin typeface="Arial Black" panose="020B0A04020102020204" pitchFamily="34" charset="0"/>
                <a:cs typeface="Arial" panose="020B0604020202020204" pitchFamily="34" charset="0"/>
              </a:rPr>
              <a:t>from</a:t>
            </a:r>
            <a:r>
              <a:rPr sz="1050" b="1" spc="12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us.</a:t>
            </a:r>
            <a:endParaRPr sz="1050" dirty="0">
              <a:latin typeface="Arial Black" panose="020B0A04020102020204" pitchFamily="34" charset="0"/>
              <a:cs typeface="Arial" panose="020B0604020202020204" pitchFamily="34" charset="0"/>
            </a:endParaRPr>
          </a:p>
          <a:p>
            <a:pPr>
              <a:lnSpc>
                <a:spcPct val="100000"/>
              </a:lnSpc>
              <a:spcBef>
                <a:spcPts val="5"/>
              </a:spcBef>
            </a:pPr>
            <a:endParaRPr sz="1050" dirty="0">
              <a:latin typeface="Arial Black" panose="020B0A04020102020204" pitchFamily="34" charset="0"/>
              <a:cs typeface="Arial" panose="020B0604020202020204" pitchFamily="34" charset="0"/>
            </a:endParaRPr>
          </a:p>
          <a:p>
            <a:pPr marL="12700" marR="5715" algn="just">
              <a:lnSpc>
                <a:spcPct val="101699"/>
              </a:lnSpc>
            </a:pPr>
            <a:r>
              <a:rPr sz="1050" b="1" spc="-75" dirty="0">
                <a:latin typeface="Arial Black" panose="020B0A04020102020204" pitchFamily="34" charset="0"/>
                <a:cs typeface="Arial" panose="020B0604020202020204" pitchFamily="34" charset="0"/>
              </a:rPr>
              <a:t>"God's </a:t>
            </a:r>
            <a:r>
              <a:rPr sz="1050" b="1" spc="-80" dirty="0">
                <a:latin typeface="Arial Black" panose="020B0A04020102020204" pitchFamily="34" charset="0"/>
                <a:cs typeface="Arial" panose="020B0604020202020204" pitchFamily="34" charset="0"/>
              </a:rPr>
              <a:t>ways </a:t>
            </a:r>
            <a:r>
              <a:rPr sz="1050" b="1" spc="-50" dirty="0">
                <a:latin typeface="Arial Black" panose="020B0A04020102020204" pitchFamily="34" charset="0"/>
                <a:cs typeface="Arial" panose="020B0604020202020204" pitchFamily="34" charset="0"/>
              </a:rPr>
              <a:t>are </a:t>
            </a:r>
            <a:r>
              <a:rPr sz="1050" b="1" spc="-100" dirty="0">
                <a:latin typeface="Arial Black" panose="020B0A04020102020204" pitchFamily="34" charset="0"/>
                <a:cs typeface="Arial" panose="020B0604020202020204" pitchFamily="34" charset="0"/>
              </a:rPr>
              <a:t>as </a:t>
            </a:r>
            <a:r>
              <a:rPr sz="1050" b="1" spc="-70" dirty="0">
                <a:latin typeface="Arial Black" panose="020B0A04020102020204" pitchFamily="34" charset="0"/>
                <a:cs typeface="Arial" panose="020B0604020202020204" pitchFamily="34" charset="0"/>
              </a:rPr>
              <a:t>mysterious </a:t>
            </a:r>
            <a:r>
              <a:rPr sz="1050" b="1" spc="-100" dirty="0">
                <a:latin typeface="Arial Black" panose="020B0A04020102020204" pitchFamily="34" charset="0"/>
                <a:cs typeface="Arial" panose="020B0604020202020204" pitchFamily="34" charset="0"/>
              </a:rPr>
              <a:t>as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pathway </a:t>
            </a:r>
            <a:r>
              <a:rPr sz="1050" b="1" spc="-45" dirty="0">
                <a:latin typeface="Arial Black" panose="020B0A04020102020204" pitchFamily="34" charset="0"/>
                <a:cs typeface="Arial" panose="020B0604020202020204" pitchFamily="34" charset="0"/>
              </a:rPr>
              <a:t>of </a:t>
            </a:r>
            <a:r>
              <a:rPr sz="1050" b="1" spc="-40" dirty="0">
                <a:latin typeface="Arial Black" panose="020B0A04020102020204" pitchFamily="34" charset="0"/>
                <a:cs typeface="Arial" panose="020B0604020202020204" pitchFamily="34" charset="0"/>
              </a:rPr>
              <a:t>the </a:t>
            </a:r>
            <a:r>
              <a:rPr sz="1050" b="1" spc="-45" dirty="0">
                <a:latin typeface="Arial Black" panose="020B0A04020102020204" pitchFamily="34" charset="0"/>
                <a:cs typeface="Arial" panose="020B0604020202020204" pitchFamily="34" charset="0"/>
              </a:rPr>
              <a:t>wind." </a:t>
            </a:r>
            <a:r>
              <a:rPr sz="1050" b="1" spc="-15" dirty="0">
                <a:latin typeface="Arial Black" panose="020B0A04020102020204" pitchFamily="34" charset="0"/>
                <a:cs typeface="Arial" panose="020B0604020202020204" pitchFamily="34" charset="0"/>
              </a:rPr>
              <a:t>I </a:t>
            </a:r>
            <a:r>
              <a:rPr sz="1050" b="1" spc="-60" dirty="0">
                <a:latin typeface="Arial Black" panose="020B0A04020102020204" pitchFamily="34" charset="0"/>
                <a:cs typeface="Arial" panose="020B0604020202020204" pitchFamily="34" charset="0"/>
              </a:rPr>
              <a:t>pray </a:t>
            </a:r>
            <a:r>
              <a:rPr sz="1050" b="1" spc="-65" dirty="0">
                <a:latin typeface="Arial Black" panose="020B0A04020102020204" pitchFamily="34" charset="0"/>
                <a:cs typeface="Arial" panose="020B0604020202020204" pitchFamily="34" charset="0"/>
              </a:rPr>
              <a:t>and </a:t>
            </a:r>
            <a:r>
              <a:rPr sz="1050" b="1" spc="-55" dirty="0">
                <a:latin typeface="Arial Black" panose="020B0A04020102020204" pitchFamily="34" charset="0"/>
                <a:cs typeface="Arial" panose="020B0604020202020204" pitchFamily="34" charset="0"/>
              </a:rPr>
              <a:t>thank </a:t>
            </a:r>
            <a:r>
              <a:rPr sz="1050" b="1" spc="-25" dirty="0">
                <a:latin typeface="Arial Black" panose="020B0A04020102020204" pitchFamily="34" charset="0"/>
                <a:cs typeface="Arial" panose="020B0604020202020204" pitchFamily="34" charset="0"/>
              </a:rPr>
              <a:t>HIM </a:t>
            </a:r>
            <a:r>
              <a:rPr sz="1050" b="1" spc="-75" dirty="0">
                <a:latin typeface="Arial Black" panose="020B0A04020102020204" pitchFamily="34" charset="0"/>
                <a:cs typeface="Arial" panose="020B0604020202020204" pitchFamily="34" charset="0"/>
              </a:rPr>
              <a:t>incessantly </a:t>
            </a:r>
            <a:r>
              <a:rPr sz="1050" b="1" spc="-40" dirty="0">
                <a:latin typeface="Arial Black" panose="020B0A04020102020204" pitchFamily="34" charset="0"/>
                <a:cs typeface="Arial" panose="020B0604020202020204" pitchFamily="34" charset="0"/>
              </a:rPr>
              <a:t>for </a:t>
            </a:r>
            <a:r>
              <a:rPr sz="1050" b="1" spc="-85" dirty="0">
                <a:latin typeface="Arial Black" panose="020B0A04020102020204" pitchFamily="34" charset="0"/>
                <a:cs typeface="Arial" panose="020B0604020202020204" pitchFamily="34" charset="0"/>
              </a:rPr>
              <a:t>sending </a:t>
            </a:r>
            <a:r>
              <a:rPr sz="1050" b="1" spc="-75" dirty="0">
                <a:latin typeface="Arial Black" panose="020B0A04020102020204" pitchFamily="34" charset="0"/>
                <a:cs typeface="Arial" panose="020B0604020202020204" pitchFamily="34" charset="0"/>
              </a:rPr>
              <a:t>Frank </a:t>
            </a:r>
            <a:r>
              <a:rPr sz="1050" b="1" spc="-30" dirty="0">
                <a:latin typeface="Arial Black" panose="020B0A04020102020204" pitchFamily="34" charset="0"/>
                <a:cs typeface="Arial" panose="020B0604020202020204" pitchFamily="34" charset="0"/>
              </a:rPr>
              <a:t>to </a:t>
            </a:r>
            <a:r>
              <a:rPr sz="1050" b="1" spc="-110" dirty="0">
                <a:latin typeface="Arial Black" panose="020B0A04020102020204" pitchFamily="34" charset="0"/>
                <a:cs typeface="Arial" panose="020B0604020202020204" pitchFamily="34" charset="0"/>
              </a:rPr>
              <a:t>us </a:t>
            </a:r>
            <a:r>
              <a:rPr sz="1050" b="1" spc="-30" dirty="0">
                <a:latin typeface="Arial Black" panose="020B0A04020102020204" pitchFamily="34" charset="0"/>
                <a:cs typeface="Arial" panose="020B0604020202020204" pitchFamily="34" charset="0"/>
              </a:rPr>
              <a:t>to </a:t>
            </a:r>
            <a:r>
              <a:rPr sz="1050" b="1" spc="-60" dirty="0">
                <a:latin typeface="Arial Black" panose="020B0A04020102020204" pitchFamily="34" charset="0"/>
                <a:cs typeface="Arial" panose="020B0604020202020204" pitchFamily="34" charset="0"/>
              </a:rPr>
              <a:t>a </a:t>
            </a:r>
            <a:r>
              <a:rPr sz="1050" b="1" spc="130" dirty="0">
                <a:latin typeface="Arial Black" panose="020B0A04020102020204" pitchFamily="34" charset="0"/>
                <a:cs typeface="Arial" panose="020B0604020202020204" pitchFamily="34" charset="0"/>
              </a:rPr>
              <a:t> </a:t>
            </a:r>
            <a:r>
              <a:rPr sz="1050" b="1" spc="-85" dirty="0">
                <a:latin typeface="Arial Black" panose="020B0A04020102020204" pitchFamily="34" charset="0"/>
                <a:cs typeface="Arial" panose="020B0604020202020204" pitchFamily="34" charset="0"/>
              </a:rPr>
              <a:t>mission</a:t>
            </a:r>
            <a:r>
              <a:rPr sz="1050" b="1" spc="-9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which</a:t>
            </a:r>
            <a:r>
              <a:rPr sz="1050" b="1" spc="-95" dirty="0">
                <a:latin typeface="Arial Black" panose="020B0A04020102020204" pitchFamily="34" charset="0"/>
                <a:cs typeface="Arial" panose="020B0604020202020204" pitchFamily="34" charset="0"/>
              </a:rPr>
              <a:t> </a:t>
            </a:r>
            <a:r>
              <a:rPr sz="1050" b="1" spc="-90" dirty="0">
                <a:latin typeface="Arial Black" panose="020B0A04020102020204" pitchFamily="34" charset="0"/>
                <a:cs typeface="Arial" panose="020B0604020202020204" pitchFamily="34" charset="0"/>
              </a:rPr>
              <a:t>has</a:t>
            </a:r>
            <a:r>
              <a:rPr sz="1050" b="1" spc="-7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now</a:t>
            </a:r>
            <a:r>
              <a:rPr sz="1050" b="1" spc="-8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become</a:t>
            </a:r>
            <a:r>
              <a:rPr sz="1050" b="1" spc="-9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a</a:t>
            </a:r>
            <a:r>
              <a:rPr sz="1050" b="1" spc="-80"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beacon </a:t>
            </a:r>
            <a:r>
              <a:rPr sz="1050" b="1" spc="-45" dirty="0">
                <a:latin typeface="Arial Black" panose="020B0A04020102020204" pitchFamily="34" charset="0"/>
                <a:cs typeface="Arial" panose="020B0604020202020204" pitchFamily="34" charset="0"/>
              </a:rPr>
              <a:t>of</a:t>
            </a:r>
            <a:r>
              <a:rPr sz="1050" b="1" spc="-90"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light,</a:t>
            </a:r>
            <a:r>
              <a:rPr sz="1050" b="1" spc="-95"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a</a:t>
            </a:r>
            <a:r>
              <a:rPr sz="1050" b="1" spc="-8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"A</a:t>
            </a:r>
            <a:r>
              <a:rPr sz="1050" b="1" spc="-85"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Light</a:t>
            </a:r>
            <a:r>
              <a:rPr sz="1050" b="1" spc="-9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in</a:t>
            </a:r>
            <a:r>
              <a:rPr sz="1050" b="1" spc="-90"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the</a:t>
            </a:r>
            <a:r>
              <a:rPr sz="1050" b="1" spc="-75" dirty="0">
                <a:latin typeface="Arial Black" panose="020B0A04020102020204" pitchFamily="34" charset="0"/>
                <a:cs typeface="Arial" panose="020B0604020202020204" pitchFamily="34" charset="0"/>
              </a:rPr>
              <a:t> </a:t>
            </a:r>
            <a:r>
              <a:rPr sz="1050" b="1" spc="-85" dirty="0">
                <a:latin typeface="Arial Black" panose="020B0A04020102020204" pitchFamily="34" charset="0"/>
                <a:cs typeface="Arial" panose="020B0604020202020204" pitchFamily="34" charset="0"/>
              </a:rPr>
              <a:t>Crossroad"</a:t>
            </a:r>
            <a:r>
              <a:rPr sz="1050" b="1" spc="-90"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that</a:t>
            </a:r>
            <a:r>
              <a:rPr sz="1050" b="1" spc="-85"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beams</a:t>
            </a:r>
            <a:r>
              <a:rPr sz="1050" b="1" spc="-90" dirty="0">
                <a:latin typeface="Arial Black" panose="020B0A04020102020204" pitchFamily="34" charset="0"/>
                <a:cs typeface="Arial" panose="020B0604020202020204" pitchFamily="34" charset="0"/>
              </a:rPr>
              <a:t> </a:t>
            </a:r>
            <a:r>
              <a:rPr sz="1050" b="1" spc="-35" dirty="0">
                <a:latin typeface="Arial Black" panose="020B0A04020102020204" pitchFamily="34" charset="0"/>
                <a:cs typeface="Arial" panose="020B0604020202020204" pitchFamily="34" charset="0"/>
              </a:rPr>
              <a:t>far</a:t>
            </a:r>
            <a:r>
              <a:rPr sz="1050" b="1" spc="-9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and</a:t>
            </a:r>
            <a:r>
              <a:rPr sz="1050" b="1" spc="-9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wide.</a:t>
            </a:r>
            <a:r>
              <a:rPr sz="1050" b="1" spc="150" dirty="0">
                <a:latin typeface="Arial Black" panose="020B0A04020102020204" pitchFamily="34" charset="0"/>
                <a:cs typeface="Arial" panose="020B0604020202020204" pitchFamily="34" charset="0"/>
              </a:rPr>
              <a:t> </a:t>
            </a:r>
            <a:r>
              <a:rPr sz="1050" b="1" dirty="0">
                <a:latin typeface="Arial Black" panose="020B0A04020102020204" pitchFamily="34" charset="0"/>
                <a:cs typeface="Arial" panose="020B0604020202020204" pitchFamily="34" charset="0"/>
              </a:rPr>
              <a:t>It</a:t>
            </a:r>
            <a:r>
              <a:rPr sz="1050" b="1" spc="-90" dirty="0">
                <a:latin typeface="Arial Black" panose="020B0A04020102020204" pitchFamily="34" charset="0"/>
                <a:cs typeface="Arial" panose="020B0604020202020204" pitchFamily="34" charset="0"/>
              </a:rPr>
              <a:t> is </a:t>
            </a:r>
            <a:r>
              <a:rPr sz="1050" b="1" spc="-75" dirty="0">
                <a:latin typeface="Arial Black" panose="020B0A04020102020204" pitchFamily="34" charset="0"/>
                <a:cs typeface="Arial" panose="020B0604020202020204" pitchFamily="34" charset="0"/>
              </a:rPr>
              <a:t>making</a:t>
            </a:r>
            <a:r>
              <a:rPr sz="1050" b="1" spc="-8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a</a:t>
            </a:r>
            <a:r>
              <a:rPr sz="1050" b="1" spc="-90" dirty="0">
                <a:latin typeface="Arial Black" panose="020B0A04020102020204" pitchFamily="34" charset="0"/>
                <a:cs typeface="Arial" panose="020B0604020202020204" pitchFamily="34" charset="0"/>
              </a:rPr>
              <a:t> </a:t>
            </a:r>
            <a:r>
              <a:rPr sz="1050" b="1" spc="-50" dirty="0">
                <a:latin typeface="Arial Black" panose="020B0A04020102020204" pitchFamily="34" charset="0"/>
                <a:cs typeface="Arial" panose="020B0604020202020204" pitchFamily="34" charset="0"/>
              </a:rPr>
              <a:t>difference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65" dirty="0">
                <a:latin typeface="Arial Black" panose="020B0A04020102020204" pitchFamily="34" charset="0"/>
                <a:cs typeface="Arial" panose="020B0604020202020204" pitchFamily="34" charset="0"/>
              </a:rPr>
              <a:t>community and </a:t>
            </a:r>
            <a:r>
              <a:rPr sz="1050" b="1" spc="-40" dirty="0">
                <a:latin typeface="Arial Black" panose="020B0A04020102020204" pitchFamily="34" charset="0"/>
                <a:cs typeface="Arial" panose="020B0604020202020204" pitchFamily="34" charset="0"/>
              </a:rPr>
              <a:t>the </a:t>
            </a:r>
            <a:r>
              <a:rPr sz="1050" b="1" spc="-60" dirty="0">
                <a:latin typeface="Arial Black" panose="020B0A04020102020204" pitchFamily="34" charset="0"/>
                <a:cs typeface="Arial" panose="020B0604020202020204" pitchFamily="34" charset="0"/>
              </a:rPr>
              <a:t>Rice/Veg </a:t>
            </a:r>
            <a:r>
              <a:rPr sz="1050" b="1" spc="-70" dirty="0">
                <a:latin typeface="Arial Black" panose="020B0A04020102020204" pitchFamily="34" charset="0"/>
                <a:cs typeface="Arial" panose="020B0604020202020204" pitchFamily="34" charset="0"/>
              </a:rPr>
              <a:t>Garden </a:t>
            </a:r>
            <a:r>
              <a:rPr sz="1050" b="1" spc="-80" dirty="0">
                <a:latin typeface="Arial Black" panose="020B0A04020102020204" pitchFamily="34" charset="0"/>
                <a:cs typeface="Arial" panose="020B0604020202020204" pitchFamily="34" charset="0"/>
              </a:rPr>
              <a:t>(RVG) </a:t>
            </a:r>
            <a:r>
              <a:rPr sz="1050" b="1" spc="-90" dirty="0">
                <a:latin typeface="Arial Black" panose="020B0A04020102020204" pitchFamily="34" charset="0"/>
                <a:cs typeface="Arial" panose="020B0604020202020204" pitchFamily="34" charset="0"/>
              </a:rPr>
              <a:t>speaks</a:t>
            </a:r>
            <a:r>
              <a:rPr sz="1050" b="1" spc="4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volumes.</a:t>
            </a:r>
            <a:endParaRPr sz="1050" dirty="0">
              <a:latin typeface="Arial Black" panose="020B0A04020102020204" pitchFamily="34" charset="0"/>
              <a:cs typeface="Arial" panose="020B0604020202020204" pitchFamily="34" charset="0"/>
            </a:endParaRPr>
          </a:p>
          <a:p>
            <a:pPr marL="12700" marR="4199890">
              <a:lnSpc>
                <a:spcPts val="2200"/>
              </a:lnSpc>
              <a:spcBef>
                <a:spcPts val="259"/>
              </a:spcBef>
            </a:pPr>
            <a:r>
              <a:rPr sz="1050" b="1" spc="-80" dirty="0">
                <a:latin typeface="Arial Black" panose="020B0A04020102020204" pitchFamily="34" charset="0"/>
                <a:cs typeface="Arial" panose="020B0604020202020204" pitchFamily="34" charset="0"/>
              </a:rPr>
              <a:t>Thank </a:t>
            </a:r>
            <a:r>
              <a:rPr sz="1050" b="1" spc="-70" dirty="0">
                <a:latin typeface="Arial Black" panose="020B0A04020102020204" pitchFamily="34" charset="0"/>
                <a:cs typeface="Arial" panose="020B0604020202020204" pitchFamily="34" charset="0"/>
              </a:rPr>
              <a:t>you </a:t>
            </a:r>
            <a:r>
              <a:rPr sz="1050" b="1" spc="-105" dirty="0">
                <a:latin typeface="Arial Black" panose="020B0A04020102020204" pitchFamily="34" charset="0"/>
                <a:cs typeface="Arial" panose="020B0604020202020204" pitchFamily="34" charset="0"/>
              </a:rPr>
              <a:t>so </a:t>
            </a:r>
            <a:r>
              <a:rPr sz="1050" b="1" spc="-85" dirty="0">
                <a:latin typeface="Arial Black" panose="020B0A04020102020204" pitchFamily="34" charset="0"/>
                <a:cs typeface="Arial" panose="020B0604020202020204" pitchFamily="34" charset="0"/>
              </a:rPr>
              <a:t>much </a:t>
            </a:r>
            <a:r>
              <a:rPr sz="1050" b="1" spc="-40" dirty="0">
                <a:latin typeface="Arial Black" panose="020B0A04020102020204" pitchFamily="34" charset="0"/>
                <a:cs typeface="Arial" panose="020B0604020202020204" pitchFamily="34" charset="0"/>
              </a:rPr>
              <a:t>for </a:t>
            </a:r>
            <a:r>
              <a:rPr sz="1050" b="1" spc="-65" dirty="0">
                <a:latin typeface="Arial Black" panose="020B0A04020102020204" pitchFamily="34" charset="0"/>
                <a:cs typeface="Arial" panose="020B0604020202020204" pitchFamily="34" charset="0"/>
              </a:rPr>
              <a:t>your </a:t>
            </a:r>
            <a:r>
              <a:rPr sz="1050" b="1" spc="-60" dirty="0">
                <a:latin typeface="Arial Black" panose="020B0A04020102020204" pitchFamily="34" charset="0"/>
                <a:cs typeface="Arial" panose="020B0604020202020204" pitchFamily="34" charset="0"/>
              </a:rPr>
              <a:t>support.  </a:t>
            </a:r>
            <a:endParaRPr lang="en-PH" sz="1050" b="1" spc="-60" dirty="0">
              <a:latin typeface="Arial Black" panose="020B0A04020102020204" pitchFamily="34" charset="0"/>
              <a:cs typeface="Arial" panose="020B0604020202020204" pitchFamily="34" charset="0"/>
            </a:endParaRPr>
          </a:p>
          <a:p>
            <a:pPr marL="12700" marR="4199890">
              <a:lnSpc>
                <a:spcPts val="2200"/>
              </a:lnSpc>
              <a:spcBef>
                <a:spcPts val="259"/>
              </a:spcBef>
            </a:pPr>
            <a:r>
              <a:rPr sz="1050" b="1" spc="-65" dirty="0">
                <a:latin typeface="Arial Black" panose="020B0A04020102020204" pitchFamily="34" charset="0"/>
                <a:cs typeface="Arial" panose="020B0604020202020204" pitchFamily="34" charset="0"/>
              </a:rPr>
              <a:t>Aunty</a:t>
            </a:r>
            <a:r>
              <a:rPr sz="1050" b="1" spc="-5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Femme</a:t>
            </a:r>
            <a:endParaRPr sz="1050" dirty="0">
              <a:latin typeface="Arial Black" panose="020B0A04020102020204" pitchFamily="34" charset="0"/>
              <a:cs typeface="Arial" panose="020B0604020202020204" pitchFamily="34" charset="0"/>
            </a:endParaRPr>
          </a:p>
          <a:p>
            <a:pPr marL="12700">
              <a:lnSpc>
                <a:spcPts val="840"/>
              </a:lnSpc>
            </a:pPr>
            <a:r>
              <a:rPr sz="1050" b="1" spc="-50" dirty="0">
                <a:latin typeface="Arial Black" panose="020B0A04020102020204" pitchFamily="34" charset="0"/>
                <a:cs typeface="Arial" panose="020B0604020202020204" pitchFamily="34" charset="0"/>
              </a:rPr>
              <a:t>Medical </a:t>
            </a:r>
            <a:r>
              <a:rPr sz="1050" b="1" spc="-75" dirty="0">
                <a:latin typeface="Arial Black" panose="020B0A04020102020204" pitchFamily="34" charset="0"/>
                <a:cs typeface="Arial" panose="020B0604020202020204" pitchFamily="34" charset="0"/>
              </a:rPr>
              <a:t>Lake, </a:t>
            </a:r>
            <a:r>
              <a:rPr sz="1050" b="1" spc="-70" dirty="0">
                <a:latin typeface="Arial Black" panose="020B0A04020102020204" pitchFamily="34" charset="0"/>
                <a:cs typeface="Arial" panose="020B0604020202020204" pitchFamily="34" charset="0"/>
              </a:rPr>
              <a:t>Washington</a:t>
            </a:r>
            <a:r>
              <a:rPr sz="1050" b="1" spc="-60"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State</a:t>
            </a:r>
            <a:endParaRPr sz="1050" dirty="0">
              <a:latin typeface="Arial Black" panose="020B0A04020102020204" pitchFamily="34" charset="0"/>
              <a:cs typeface="Arial" panose="020B0604020202020204" pitchFamily="34" charset="0"/>
            </a:endParaRPr>
          </a:p>
          <a:p>
            <a:pPr marL="12700">
              <a:lnSpc>
                <a:spcPct val="100000"/>
              </a:lnSpc>
              <a:spcBef>
                <a:spcPts val="20"/>
              </a:spcBef>
            </a:pPr>
            <a:r>
              <a:rPr sz="1050" b="1" spc="-25" dirty="0">
                <a:latin typeface="Arial Black" panose="020B0A04020102020204" pitchFamily="34" charset="0"/>
                <a:cs typeface="Arial" panose="020B0604020202020204" pitchFamily="34" charset="0"/>
              </a:rPr>
              <a:t>--------------------------------------------</a:t>
            </a:r>
            <a:endParaRPr lang="en-PH" sz="1050" b="1" spc="-25" dirty="0">
              <a:latin typeface="Arial Black" panose="020B0A04020102020204" pitchFamily="34" charset="0"/>
              <a:cs typeface="Arial" panose="020B0604020202020204" pitchFamily="34" charset="0"/>
            </a:endParaRPr>
          </a:p>
          <a:p>
            <a:pPr marL="12700">
              <a:lnSpc>
                <a:spcPct val="100000"/>
              </a:lnSpc>
              <a:spcBef>
                <a:spcPts val="20"/>
              </a:spcBef>
            </a:pPr>
            <a:endParaRPr sz="1050" dirty="0">
              <a:latin typeface="Arial Black" panose="020B0A04020102020204" pitchFamily="34" charset="0"/>
              <a:cs typeface="Arial" panose="020B0604020202020204" pitchFamily="34" charset="0"/>
            </a:endParaRPr>
          </a:p>
          <a:p>
            <a:pPr marL="12700" marR="4508500">
              <a:lnSpc>
                <a:spcPts val="1100"/>
              </a:lnSpc>
              <a:spcBef>
                <a:spcPts val="35"/>
              </a:spcBef>
            </a:pPr>
            <a:r>
              <a:rPr sz="1050" b="1" spc="-75" dirty="0">
                <a:latin typeface="Arial Black" panose="020B0A04020102020204" pitchFamily="34" charset="0"/>
                <a:cs typeface="Arial" panose="020B0604020202020204" pitchFamily="34" charset="0"/>
              </a:rPr>
              <a:t>From: </a:t>
            </a:r>
            <a:r>
              <a:rPr sz="1050" b="1" spc="-80" dirty="0">
                <a:latin typeface="Arial Black" panose="020B0A04020102020204" pitchFamily="34" charset="0"/>
                <a:cs typeface="Arial" panose="020B0604020202020204" pitchFamily="34" charset="0"/>
              </a:rPr>
              <a:t>"Bruce </a:t>
            </a:r>
            <a:r>
              <a:rPr sz="1050" b="1" spc="-55" dirty="0">
                <a:latin typeface="Arial Black" panose="020B0A04020102020204" pitchFamily="34" charset="0"/>
                <a:cs typeface="Arial" panose="020B0604020202020204" pitchFamily="34" charset="0"/>
              </a:rPr>
              <a:t>Tolentino </a:t>
            </a:r>
            <a:r>
              <a:rPr sz="1050" b="1" spc="-60" dirty="0">
                <a:latin typeface="Arial Black" panose="020B0A04020102020204" pitchFamily="34" charset="0"/>
                <a:cs typeface="Arial" panose="020B0604020202020204" pitchFamily="34" charset="0"/>
              </a:rPr>
              <a:t>(IRRI)"  </a:t>
            </a:r>
            <a:endParaRPr lang="en-PH" sz="1050" b="1" spc="-60" dirty="0">
              <a:latin typeface="Arial Black" panose="020B0A04020102020204" pitchFamily="34" charset="0"/>
              <a:cs typeface="Arial" panose="020B0604020202020204" pitchFamily="34" charset="0"/>
            </a:endParaRPr>
          </a:p>
          <a:p>
            <a:pPr marL="12700" marR="4508500">
              <a:lnSpc>
                <a:spcPts val="1100"/>
              </a:lnSpc>
              <a:spcBef>
                <a:spcPts val="35"/>
              </a:spcBef>
            </a:pPr>
            <a:endParaRPr lang="en-PH" sz="1050" b="1" spc="-60" dirty="0">
              <a:latin typeface="Arial Black" panose="020B0A04020102020204" pitchFamily="34" charset="0"/>
              <a:cs typeface="Arial" panose="020B0604020202020204" pitchFamily="34" charset="0"/>
            </a:endParaRPr>
          </a:p>
          <a:p>
            <a:pPr marL="12700" marR="4508500">
              <a:lnSpc>
                <a:spcPts val="1100"/>
              </a:lnSpc>
              <a:spcBef>
                <a:spcPts val="35"/>
              </a:spcBef>
            </a:pPr>
            <a:r>
              <a:rPr sz="1050" b="1" spc="-80" dirty="0">
                <a:latin typeface="Arial Black" panose="020B0A04020102020204" pitchFamily="34" charset="0"/>
                <a:cs typeface="Arial" panose="020B0604020202020204" pitchFamily="34" charset="0"/>
              </a:rPr>
              <a:t>To: </a:t>
            </a:r>
            <a:r>
              <a:rPr sz="1050" b="1" spc="-70" dirty="0">
                <a:latin typeface="Arial Black" panose="020B0A04020102020204" pitchFamily="34" charset="0"/>
                <a:cs typeface="Arial" panose="020B0604020202020204" pitchFamily="34" charset="0"/>
              </a:rPr>
              <a:t>"Frank </a:t>
            </a:r>
            <a:r>
              <a:rPr sz="1050" b="1" spc="-50" dirty="0">
                <a:latin typeface="Arial Black" panose="020B0A04020102020204" pitchFamily="34" charset="0"/>
                <a:cs typeface="Arial" panose="020B0604020202020204" pitchFamily="34" charset="0"/>
              </a:rPr>
              <a:t>D.</a:t>
            </a:r>
            <a:r>
              <a:rPr sz="1050" b="1" spc="-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Gorrez"</a:t>
            </a:r>
            <a:endParaRPr sz="1050" dirty="0">
              <a:latin typeface="Arial Black" panose="020B0A04020102020204" pitchFamily="34" charset="0"/>
              <a:cs typeface="Arial" panose="020B0604020202020204" pitchFamily="34" charset="0"/>
            </a:endParaRPr>
          </a:p>
          <a:p>
            <a:pPr marL="12700">
              <a:lnSpc>
                <a:spcPts val="1055"/>
              </a:lnSpc>
            </a:pPr>
            <a:r>
              <a:rPr sz="1050" b="1" spc="-135" dirty="0">
                <a:latin typeface="Arial Black" panose="020B0A04020102020204" pitchFamily="34" charset="0"/>
                <a:cs typeface="Arial" panose="020B0604020202020204" pitchFamily="34" charset="0"/>
              </a:rPr>
              <a:t>CC: </a:t>
            </a:r>
            <a:r>
              <a:rPr sz="1050" b="1" spc="-80" dirty="0">
                <a:latin typeface="Arial Black" panose="020B0A04020102020204" pitchFamily="34" charset="0"/>
                <a:cs typeface="Arial" panose="020B0604020202020204" pitchFamily="34" charset="0"/>
              </a:rPr>
              <a:t>IRRI </a:t>
            </a:r>
            <a:r>
              <a:rPr sz="1050" b="1" spc="-50" dirty="0">
                <a:latin typeface="Arial Black" panose="020B0A04020102020204" pitchFamily="34" charset="0"/>
                <a:cs typeface="Arial" panose="020B0604020202020204" pitchFamily="34" charset="0"/>
              </a:rPr>
              <a:t>Marco </a:t>
            </a:r>
            <a:r>
              <a:rPr sz="1050" b="1" spc="-65" dirty="0">
                <a:latin typeface="Arial Black" panose="020B0A04020102020204" pitchFamily="34" charset="0"/>
                <a:cs typeface="Arial" panose="020B0604020202020204" pitchFamily="34" charset="0"/>
              </a:rPr>
              <a:t>Vandenberg, </a:t>
            </a:r>
            <a:r>
              <a:rPr sz="1050" b="1" spc="-75" dirty="0">
                <a:latin typeface="Arial Black" panose="020B0A04020102020204" pitchFamily="34" charset="0"/>
                <a:cs typeface="Arial" panose="020B0604020202020204" pitchFamily="34" charset="0"/>
              </a:rPr>
              <a:t>Gurdev </a:t>
            </a:r>
            <a:r>
              <a:rPr sz="1050" b="1" spc="-90" dirty="0">
                <a:latin typeface="Arial Black" panose="020B0A04020102020204" pitchFamily="34" charset="0"/>
                <a:cs typeface="Arial" panose="020B0604020202020204" pitchFamily="34" charset="0"/>
              </a:rPr>
              <a:t>Khush, </a:t>
            </a:r>
            <a:r>
              <a:rPr sz="1050" b="1" spc="-70" dirty="0">
                <a:latin typeface="Arial Black" panose="020B0A04020102020204" pitchFamily="34" charset="0"/>
                <a:cs typeface="Arial" panose="020B0604020202020204" pitchFamily="34" charset="0"/>
              </a:rPr>
              <a:t>Chito</a:t>
            </a:r>
            <a:r>
              <a:rPr sz="1050" b="1" spc="20"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Protacio</a:t>
            </a:r>
            <a:endParaRPr sz="1050" dirty="0">
              <a:latin typeface="Arial Black" panose="020B0A04020102020204" pitchFamily="34" charset="0"/>
              <a:cs typeface="Arial" panose="020B0604020202020204" pitchFamily="34" charset="0"/>
            </a:endParaRPr>
          </a:p>
          <a:p>
            <a:pPr>
              <a:lnSpc>
                <a:spcPct val="100000"/>
              </a:lnSpc>
              <a:spcBef>
                <a:spcPts val="20"/>
              </a:spcBef>
            </a:pPr>
            <a:endParaRPr sz="1050" dirty="0">
              <a:latin typeface="Arial Black" panose="020B0A04020102020204" pitchFamily="34" charset="0"/>
              <a:cs typeface="Arial" panose="020B0604020202020204" pitchFamily="34" charset="0"/>
            </a:endParaRPr>
          </a:p>
          <a:p>
            <a:pPr marL="12700">
              <a:lnSpc>
                <a:spcPct val="100000"/>
              </a:lnSpc>
            </a:pPr>
            <a:r>
              <a:rPr sz="1050" b="1" spc="-55" dirty="0">
                <a:latin typeface="Arial Black" panose="020B0A04020102020204" pitchFamily="34" charset="0"/>
                <a:cs typeface="Arial" panose="020B0604020202020204" pitchFamily="34" charset="0"/>
              </a:rPr>
              <a:t>Hello </a:t>
            </a:r>
            <a:r>
              <a:rPr sz="1050" b="1" spc="-75" dirty="0">
                <a:latin typeface="Arial Black" panose="020B0A04020102020204" pitchFamily="34" charset="0"/>
                <a:cs typeface="Arial" panose="020B0604020202020204" pitchFamily="34" charset="0"/>
              </a:rPr>
              <a:t>Frank</a:t>
            </a:r>
            <a:r>
              <a:rPr sz="1050" b="1" spc="-35" dirty="0">
                <a:latin typeface="Arial Black" panose="020B0A04020102020204" pitchFamily="34" charset="0"/>
                <a:cs typeface="Arial" panose="020B0604020202020204" pitchFamily="34" charset="0"/>
              </a:rPr>
              <a:t> </a:t>
            </a:r>
            <a:r>
              <a:rPr sz="1050" b="1" spc="-25" dirty="0">
                <a:latin typeface="Arial Black" panose="020B0A04020102020204" pitchFamily="34" charset="0"/>
                <a:cs typeface="Arial" panose="020B0604020202020204" pitchFamily="34" charset="0"/>
              </a:rPr>
              <a:t>-</a:t>
            </a:r>
            <a:endParaRPr sz="1050" dirty="0">
              <a:latin typeface="Arial Black" panose="020B0A04020102020204" pitchFamily="34" charset="0"/>
              <a:cs typeface="Arial" panose="020B0604020202020204" pitchFamily="34" charset="0"/>
            </a:endParaRPr>
          </a:p>
          <a:p>
            <a:pPr>
              <a:lnSpc>
                <a:spcPct val="100000"/>
              </a:lnSpc>
              <a:spcBef>
                <a:spcPts val="25"/>
              </a:spcBef>
            </a:pPr>
            <a:endParaRPr sz="1050" dirty="0">
              <a:latin typeface="Arial Black" panose="020B0A04020102020204" pitchFamily="34" charset="0"/>
              <a:cs typeface="Arial" panose="020B0604020202020204" pitchFamily="34" charset="0"/>
            </a:endParaRPr>
          </a:p>
          <a:p>
            <a:pPr marL="12700" algn="just">
              <a:lnSpc>
                <a:spcPct val="100000"/>
              </a:lnSpc>
            </a:pPr>
            <a:r>
              <a:rPr sz="1050" b="1" spc="-85" dirty="0">
                <a:latin typeface="Arial Black" panose="020B0A04020102020204" pitchFamily="34" charset="0"/>
                <a:cs typeface="Arial" panose="020B0604020202020204" pitchFamily="34" charset="0"/>
              </a:rPr>
              <a:t>Amazing </a:t>
            </a:r>
            <a:r>
              <a:rPr sz="1050" b="1" spc="-2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a </a:t>
            </a:r>
            <a:r>
              <a:rPr sz="1050" b="1" spc="-75" dirty="0">
                <a:latin typeface="Arial Black" panose="020B0A04020102020204" pitchFamily="34" charset="0"/>
                <a:cs typeface="Arial" panose="020B0604020202020204" pitchFamily="34" charset="0"/>
              </a:rPr>
              <a:t>blessing, </a:t>
            </a:r>
            <a:r>
              <a:rPr sz="1050" b="1" spc="-30" dirty="0">
                <a:latin typeface="Arial Black" panose="020B0A04020102020204" pitchFamily="34" charset="0"/>
                <a:cs typeface="Arial" panose="020B0604020202020204" pitchFamily="34" charset="0"/>
              </a:rPr>
              <a:t>that </a:t>
            </a:r>
            <a:r>
              <a:rPr sz="1050" b="1" spc="-70" dirty="0">
                <a:latin typeface="Arial Black" panose="020B0A04020102020204" pitchFamily="34" charset="0"/>
                <a:cs typeface="Arial" panose="020B0604020202020204" pitchFamily="34" charset="0"/>
              </a:rPr>
              <a:t>you </a:t>
            </a:r>
            <a:r>
              <a:rPr sz="1050" b="1" spc="-65" dirty="0">
                <a:latin typeface="Arial Black" panose="020B0A04020102020204" pitchFamily="34" charset="0"/>
                <a:cs typeface="Arial" panose="020B0604020202020204" pitchFamily="34" charset="0"/>
              </a:rPr>
              <a:t>have continued </a:t>
            </a:r>
            <a:r>
              <a:rPr sz="1050" b="1" spc="-30" dirty="0">
                <a:latin typeface="Arial Black" panose="020B0A04020102020204" pitchFamily="34" charset="0"/>
                <a:cs typeface="Arial" panose="020B0604020202020204" pitchFamily="34" charset="0"/>
              </a:rPr>
              <a:t>to </a:t>
            </a:r>
            <a:r>
              <a:rPr sz="1050" b="1" spc="-70" dirty="0">
                <a:latin typeface="Arial Black" panose="020B0A04020102020204" pitchFamily="34" charset="0"/>
                <a:cs typeface="Arial" panose="020B0604020202020204" pitchFamily="34" charset="0"/>
              </a:rPr>
              <a:t>serve </a:t>
            </a:r>
            <a:r>
              <a:rPr sz="1050" b="1" spc="-55" dirty="0">
                <a:latin typeface="Arial Black" panose="020B0A04020102020204" pitchFamily="34" charset="0"/>
                <a:cs typeface="Arial" panose="020B0604020202020204" pitchFamily="34" charset="0"/>
              </a:rPr>
              <a:t>in </a:t>
            </a:r>
            <a:r>
              <a:rPr sz="1050" b="1" spc="-40" dirty="0">
                <a:latin typeface="Arial Black" panose="020B0A04020102020204" pitchFamily="34" charset="0"/>
                <a:cs typeface="Arial" panose="020B0604020202020204" pitchFamily="34" charset="0"/>
              </a:rPr>
              <a:t>the </a:t>
            </a:r>
            <a:r>
              <a:rPr sz="1050" b="1" spc="-45" dirty="0">
                <a:latin typeface="Arial Black" panose="020B0A04020102020204" pitchFamily="34" charset="0"/>
                <a:cs typeface="Arial" panose="020B0604020202020204" pitchFamily="34" charset="0"/>
              </a:rPr>
              <a:t>area, </a:t>
            </a:r>
            <a:r>
              <a:rPr sz="1050" b="1" spc="-80" dirty="0">
                <a:latin typeface="Arial Black" panose="020B0A04020102020204" pitchFamily="34" charset="0"/>
                <a:cs typeface="Arial" panose="020B0604020202020204" pitchFamily="34" charset="0"/>
              </a:rPr>
              <a:t>seeing </a:t>
            </a:r>
            <a:r>
              <a:rPr sz="1050" b="1" spc="-40" dirty="0">
                <a:latin typeface="Arial Black" panose="020B0A04020102020204" pitchFamily="34" charset="0"/>
                <a:cs typeface="Arial" panose="020B0604020202020204" pitchFamily="34" charset="0"/>
              </a:rPr>
              <a:t>what </a:t>
            </a:r>
            <a:r>
              <a:rPr sz="1050" b="1" spc="-95" dirty="0">
                <a:latin typeface="Arial Black" panose="020B0A04020102020204" pitchFamily="34" charset="0"/>
                <a:cs typeface="Arial" panose="020B0604020202020204" pitchFamily="34" charset="0"/>
              </a:rPr>
              <a:t>is </a:t>
            </a:r>
            <a:r>
              <a:rPr sz="1050" b="1" spc="-70" dirty="0">
                <a:latin typeface="Arial Black" panose="020B0A04020102020204" pitchFamily="34" charset="0"/>
                <a:cs typeface="Arial" panose="020B0604020202020204" pitchFamily="34" charset="0"/>
              </a:rPr>
              <a:t>happening </a:t>
            </a:r>
            <a:r>
              <a:rPr sz="1050" b="1" spc="-55" dirty="0">
                <a:latin typeface="Arial Black" panose="020B0A04020102020204" pitchFamily="34" charset="0"/>
                <a:cs typeface="Arial" panose="020B0604020202020204" pitchFamily="34" charset="0"/>
              </a:rPr>
              <a:t>now in </a:t>
            </a:r>
            <a:r>
              <a:rPr sz="1050" b="1" spc="-85" dirty="0">
                <a:latin typeface="Arial Black" panose="020B0A04020102020204" pitchFamily="34" charset="0"/>
                <a:cs typeface="Arial" panose="020B0604020202020204" pitchFamily="34" charset="0"/>
              </a:rPr>
              <a:t>Lanao </a:t>
            </a:r>
            <a:r>
              <a:rPr sz="1050" b="1" spc="-55" dirty="0">
                <a:latin typeface="Arial Black" panose="020B0A04020102020204" pitchFamily="34" charset="0"/>
                <a:cs typeface="Arial" panose="020B0604020202020204" pitchFamily="34" charset="0"/>
              </a:rPr>
              <a:t>Del</a:t>
            </a:r>
            <a:r>
              <a:rPr sz="1050" b="1" spc="110"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Sur.</a:t>
            </a:r>
            <a:endParaRPr sz="1050" dirty="0">
              <a:latin typeface="Arial Black" panose="020B0A04020102020204" pitchFamily="34" charset="0"/>
              <a:cs typeface="Arial" panose="020B0604020202020204" pitchFamily="34" charset="0"/>
            </a:endParaRPr>
          </a:p>
          <a:p>
            <a:pPr>
              <a:lnSpc>
                <a:spcPct val="100000"/>
              </a:lnSpc>
              <a:spcBef>
                <a:spcPts val="20"/>
              </a:spcBef>
            </a:pPr>
            <a:endParaRPr sz="1050" dirty="0">
              <a:latin typeface="Arial Black" panose="020B0A04020102020204" pitchFamily="34" charset="0"/>
              <a:cs typeface="Arial" panose="020B0604020202020204" pitchFamily="34" charset="0"/>
            </a:endParaRPr>
          </a:p>
          <a:p>
            <a:pPr marL="12700" marR="7620">
              <a:lnSpc>
                <a:spcPct val="101400"/>
              </a:lnSpc>
            </a:pPr>
            <a:r>
              <a:rPr sz="1050" b="1" spc="-80" dirty="0">
                <a:latin typeface="Arial Black" panose="020B0A04020102020204" pitchFamily="34" charset="0"/>
                <a:cs typeface="Arial" panose="020B0604020202020204" pitchFamily="34" charset="0"/>
              </a:rPr>
              <a:t>PhilRice</a:t>
            </a:r>
            <a:r>
              <a:rPr sz="1050" b="1" spc="-90"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will</a:t>
            </a:r>
            <a:r>
              <a:rPr sz="1050" b="1" spc="-8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be</a:t>
            </a:r>
            <a:r>
              <a:rPr sz="1050" b="1" spc="-85"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thrilled</a:t>
            </a:r>
            <a:r>
              <a:rPr sz="1050" b="1" spc="-80"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to</a:t>
            </a:r>
            <a:r>
              <a:rPr sz="1050" b="1" spc="-80"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hear</a:t>
            </a:r>
            <a:r>
              <a:rPr sz="1050" b="1" spc="-85"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of</a:t>
            </a:r>
            <a:r>
              <a:rPr sz="1050" b="1" spc="-7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your</a:t>
            </a:r>
            <a:r>
              <a:rPr sz="1050" b="1" spc="-9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results.</a:t>
            </a:r>
            <a:r>
              <a:rPr sz="1050" b="1" spc="-35" dirty="0">
                <a:latin typeface="Arial Black" panose="020B0A04020102020204" pitchFamily="34" charset="0"/>
                <a:cs typeface="Arial" panose="020B0604020202020204" pitchFamily="34" charset="0"/>
              </a:rPr>
              <a:t> May</a:t>
            </a:r>
            <a:r>
              <a:rPr sz="1050" b="1" spc="-85" dirty="0">
                <a:latin typeface="Arial Black" panose="020B0A04020102020204" pitchFamily="34" charset="0"/>
                <a:cs typeface="Arial" panose="020B0604020202020204" pitchFamily="34" charset="0"/>
              </a:rPr>
              <a:t> </a:t>
            </a:r>
            <a:r>
              <a:rPr sz="1050" b="1" spc="-15" dirty="0">
                <a:latin typeface="Arial Black" panose="020B0A04020102020204" pitchFamily="34" charset="0"/>
                <a:cs typeface="Arial" panose="020B0604020202020204" pitchFamily="34" charset="0"/>
              </a:rPr>
              <a:t>I</a:t>
            </a:r>
            <a:r>
              <a:rPr sz="1050" b="1" spc="-8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encourage</a:t>
            </a:r>
            <a:r>
              <a:rPr sz="1050" b="1" spc="-90"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you</a:t>
            </a:r>
            <a:r>
              <a:rPr sz="1050" b="1" spc="-90"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to</a:t>
            </a:r>
            <a:r>
              <a:rPr sz="1050" b="1" spc="-80" dirty="0">
                <a:latin typeface="Arial Black" panose="020B0A04020102020204" pitchFamily="34" charset="0"/>
                <a:cs typeface="Arial" panose="020B0604020202020204" pitchFamily="34" charset="0"/>
              </a:rPr>
              <a:t> </a:t>
            </a:r>
            <a:r>
              <a:rPr sz="1050" b="1" spc="-55" dirty="0">
                <a:latin typeface="Arial Black" panose="020B0A04020102020204" pitchFamily="34" charset="0"/>
                <a:cs typeface="Arial" panose="020B0604020202020204" pitchFamily="34" charset="0"/>
              </a:rPr>
              <a:t>visit</a:t>
            </a:r>
            <a:r>
              <a:rPr sz="1050" b="1" spc="-85"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with</a:t>
            </a:r>
            <a:r>
              <a:rPr sz="1050" b="1" spc="-90" dirty="0">
                <a:latin typeface="Arial Black" panose="020B0A04020102020204" pitchFamily="34" charset="0"/>
                <a:cs typeface="Arial" panose="020B0604020202020204" pitchFamily="34" charset="0"/>
              </a:rPr>
              <a:t> </a:t>
            </a:r>
            <a:r>
              <a:rPr sz="1050" b="1" spc="-70" dirty="0">
                <a:latin typeface="Arial Black" panose="020B0A04020102020204" pitchFamily="34" charset="0"/>
                <a:cs typeface="Arial" panose="020B0604020202020204" pitchFamily="34" charset="0"/>
              </a:rPr>
              <a:t>PhilRice,</a:t>
            </a:r>
            <a:r>
              <a:rPr sz="1050" b="1" spc="-9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and</a:t>
            </a:r>
            <a:r>
              <a:rPr sz="1050" b="1" spc="-80" dirty="0">
                <a:latin typeface="Arial Black" panose="020B0A04020102020204" pitchFamily="34" charset="0"/>
                <a:cs typeface="Arial" panose="020B0604020202020204" pitchFamily="34" charset="0"/>
              </a:rPr>
              <a:t> </a:t>
            </a:r>
            <a:r>
              <a:rPr sz="1050" b="1" spc="-40" dirty="0">
                <a:latin typeface="Arial Black" panose="020B0A04020102020204" pitchFamily="34" charset="0"/>
                <a:cs typeface="Arial" panose="020B0604020202020204" pitchFamily="34" charset="0"/>
              </a:rPr>
              <a:t>offer</a:t>
            </a:r>
            <a:r>
              <a:rPr sz="1050" b="1" spc="-85" dirty="0">
                <a:latin typeface="Arial Black" panose="020B0A04020102020204" pitchFamily="34" charset="0"/>
                <a:cs typeface="Arial" panose="020B0604020202020204" pitchFamily="34" charset="0"/>
              </a:rPr>
              <a:t> </a:t>
            </a:r>
            <a:r>
              <a:rPr sz="1050" b="1" spc="-30" dirty="0">
                <a:latin typeface="Arial Black" panose="020B0A04020102020204" pitchFamily="34" charset="0"/>
                <a:cs typeface="Arial" panose="020B0604020202020204" pitchFamily="34" charset="0"/>
              </a:rPr>
              <a:t>to</a:t>
            </a:r>
            <a:r>
              <a:rPr sz="1050" b="1" spc="-90" dirty="0">
                <a:latin typeface="Arial Black" panose="020B0A04020102020204" pitchFamily="34" charset="0"/>
                <a:cs typeface="Arial" panose="020B0604020202020204" pitchFamily="34" charset="0"/>
              </a:rPr>
              <a:t> </a:t>
            </a:r>
            <a:r>
              <a:rPr sz="1050" b="1" spc="-80" dirty="0">
                <a:latin typeface="Arial Black" panose="020B0A04020102020204" pitchFamily="34" charset="0"/>
                <a:cs typeface="Arial" panose="020B0604020202020204" pitchFamily="34" charset="0"/>
              </a:rPr>
              <a:t>speak</a:t>
            </a:r>
            <a:r>
              <a:rPr sz="1050" b="1" spc="-75" dirty="0">
                <a:latin typeface="Arial Black" panose="020B0A04020102020204" pitchFamily="34" charset="0"/>
                <a:cs typeface="Arial" panose="020B0604020202020204" pitchFamily="34" charset="0"/>
              </a:rPr>
              <a:t> </a:t>
            </a:r>
            <a:r>
              <a:rPr sz="1050" b="1" spc="-45" dirty="0">
                <a:latin typeface="Arial Black" panose="020B0A04020102020204" pitchFamily="34" charset="0"/>
                <a:cs typeface="Arial" panose="020B0604020202020204" pitchFamily="34" charset="0"/>
              </a:rPr>
              <a:t>of</a:t>
            </a:r>
            <a:r>
              <a:rPr sz="1050" b="1" spc="-8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your</a:t>
            </a:r>
            <a:r>
              <a:rPr sz="1050" b="1" spc="-85" dirty="0">
                <a:latin typeface="Arial Black" panose="020B0A04020102020204" pitchFamily="34" charset="0"/>
                <a:cs typeface="Arial" panose="020B0604020202020204" pitchFamily="34" charset="0"/>
              </a:rPr>
              <a:t> </a:t>
            </a:r>
            <a:r>
              <a:rPr sz="1050" b="1" spc="-65" dirty="0">
                <a:latin typeface="Arial Black" panose="020B0A04020102020204" pitchFamily="34" charset="0"/>
                <a:cs typeface="Arial" panose="020B0604020202020204" pitchFamily="34" charset="0"/>
              </a:rPr>
              <a:t>experience  and </a:t>
            </a:r>
            <a:r>
              <a:rPr sz="1050" b="1" spc="-105" dirty="0">
                <a:latin typeface="Arial Black" panose="020B0A04020102020204" pitchFamily="34" charset="0"/>
                <a:cs typeface="Arial" panose="020B0604020202020204" pitchFamily="34" charset="0"/>
              </a:rPr>
              <a:t>discuss </a:t>
            </a:r>
            <a:r>
              <a:rPr sz="1050" b="1" spc="-80" dirty="0">
                <a:latin typeface="Arial Black" panose="020B0A04020102020204" pitchFamily="34" charset="0"/>
                <a:cs typeface="Arial" panose="020B0604020202020204" pitchFamily="34" charset="0"/>
              </a:rPr>
              <a:t>ways </a:t>
            </a:r>
            <a:r>
              <a:rPr sz="1050" b="1" spc="-30" dirty="0">
                <a:latin typeface="Arial Black" panose="020B0A04020102020204" pitchFamily="34" charset="0"/>
                <a:cs typeface="Arial" panose="020B0604020202020204" pitchFamily="34" charset="0"/>
              </a:rPr>
              <a:t>to </a:t>
            </a:r>
            <a:r>
              <a:rPr sz="1050" b="1" spc="-40" dirty="0">
                <a:latin typeface="Arial Black" panose="020B0A04020102020204" pitchFamily="34" charset="0"/>
                <a:cs typeface="Arial" panose="020B0604020202020204" pitchFamily="34" charset="0"/>
              </a:rPr>
              <a:t>further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more </a:t>
            </a:r>
            <a:r>
              <a:rPr sz="1050" b="1" spc="-50" dirty="0">
                <a:latin typeface="Arial Black" panose="020B0A04020102020204" pitchFamily="34" charset="0"/>
                <a:cs typeface="Arial" panose="020B0604020202020204" pitchFamily="34" charset="0"/>
              </a:rPr>
              <a:t>widely </a:t>
            </a:r>
            <a:r>
              <a:rPr sz="1050" b="1" spc="-65" dirty="0">
                <a:latin typeface="Arial Black" panose="020B0A04020102020204" pitchFamily="34" charset="0"/>
                <a:cs typeface="Arial" panose="020B0604020202020204" pitchFamily="34" charset="0"/>
              </a:rPr>
              <a:t>deploy </a:t>
            </a:r>
            <a:r>
              <a:rPr sz="1050" b="1" spc="-40" dirty="0">
                <a:latin typeface="Arial Black" panose="020B0A04020102020204" pitchFamily="34" charset="0"/>
                <a:cs typeface="Arial" panose="020B0604020202020204" pitchFamily="34" charset="0"/>
              </a:rPr>
              <a:t>the </a:t>
            </a:r>
            <a:r>
              <a:rPr sz="1050" b="1" spc="-55" dirty="0">
                <a:latin typeface="Arial Black" panose="020B0A04020102020204" pitchFamily="34" charset="0"/>
                <a:cs typeface="Arial" panose="020B0604020202020204" pitchFamily="34" charset="0"/>
              </a:rPr>
              <a:t>varieties </a:t>
            </a:r>
            <a:r>
              <a:rPr sz="1050" b="1" spc="-70" dirty="0">
                <a:latin typeface="Arial Black" panose="020B0A04020102020204" pitchFamily="34" charset="0"/>
                <a:cs typeface="Arial" panose="020B0604020202020204" pitchFamily="34" charset="0"/>
              </a:rPr>
              <a:t>you </a:t>
            </a:r>
            <a:r>
              <a:rPr sz="1050" b="1" spc="-60" dirty="0">
                <a:latin typeface="Arial Black" panose="020B0A04020102020204" pitchFamily="34" charset="0"/>
                <a:cs typeface="Arial" panose="020B0604020202020204" pitchFamily="34" charset="0"/>
              </a:rPr>
              <a:t>found</a:t>
            </a:r>
            <a:r>
              <a:rPr sz="1050" b="1" spc="-1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useful?</a:t>
            </a:r>
            <a:endParaRPr sz="1050" dirty="0">
              <a:latin typeface="Arial Black" panose="020B0A04020102020204" pitchFamily="34" charset="0"/>
              <a:cs typeface="Arial" panose="020B0604020202020204" pitchFamily="34" charset="0"/>
            </a:endParaRPr>
          </a:p>
          <a:p>
            <a:pPr marL="12700" marR="5626100">
              <a:lnSpc>
                <a:spcPct val="203300"/>
              </a:lnSpc>
            </a:pPr>
            <a:r>
              <a:rPr sz="1050" b="1" spc="-175" dirty="0">
                <a:latin typeface="Arial Black" panose="020B0A04020102020204" pitchFamily="34" charset="0"/>
                <a:cs typeface="Arial" panose="020B0604020202020204" pitchFamily="34" charset="0"/>
              </a:rPr>
              <a:t>C</a:t>
            </a:r>
            <a:r>
              <a:rPr sz="1050" b="1" spc="-75" dirty="0">
                <a:latin typeface="Arial Black" panose="020B0A04020102020204" pitchFamily="34" charset="0"/>
                <a:cs typeface="Arial" panose="020B0604020202020204" pitchFamily="34" charset="0"/>
              </a:rPr>
              <a:t>h</a:t>
            </a:r>
            <a:r>
              <a:rPr sz="1050" b="1" spc="-50" dirty="0">
                <a:latin typeface="Arial Black" panose="020B0A04020102020204" pitchFamily="34" charset="0"/>
                <a:cs typeface="Arial" panose="020B0604020202020204" pitchFamily="34" charset="0"/>
              </a:rPr>
              <a:t>ee</a:t>
            </a:r>
            <a:r>
              <a:rPr sz="1050" b="1" spc="-35" dirty="0">
                <a:latin typeface="Arial Black" panose="020B0A04020102020204" pitchFamily="34" charset="0"/>
                <a:cs typeface="Arial" panose="020B0604020202020204" pitchFamily="34" charset="0"/>
              </a:rPr>
              <a:t>r</a:t>
            </a:r>
            <a:r>
              <a:rPr sz="1050" b="1" spc="-95" dirty="0">
                <a:latin typeface="Arial Black" panose="020B0A04020102020204" pitchFamily="34" charset="0"/>
                <a:cs typeface="Arial" panose="020B0604020202020204" pitchFamily="34" charset="0"/>
              </a:rPr>
              <a:t>s  </a:t>
            </a:r>
            <a:r>
              <a:rPr sz="1050" b="1" spc="-85" dirty="0">
                <a:latin typeface="Arial Black" panose="020B0A04020102020204" pitchFamily="34" charset="0"/>
                <a:cs typeface="Arial" panose="020B0604020202020204" pitchFamily="34" charset="0"/>
              </a:rPr>
              <a:t>Bruce</a:t>
            </a:r>
            <a:endParaRPr sz="1050" dirty="0">
              <a:latin typeface="Arial Black" panose="020B0A04020102020204" pitchFamily="34" charset="0"/>
              <a:cs typeface="Arial" panose="020B0604020202020204" pitchFamily="34" charset="0"/>
            </a:endParaRPr>
          </a:p>
          <a:p>
            <a:pPr marL="12700" algn="just">
              <a:lnSpc>
                <a:spcPct val="100000"/>
              </a:lnSpc>
              <a:spcBef>
                <a:spcPts val="25"/>
              </a:spcBef>
            </a:pPr>
            <a:r>
              <a:rPr sz="1050" b="1" spc="-85" dirty="0">
                <a:latin typeface="Arial Black" panose="020B0A04020102020204" pitchFamily="34" charset="0"/>
                <a:cs typeface="Arial" panose="020B0604020202020204" pitchFamily="34" charset="0"/>
              </a:rPr>
              <a:t>Bruce </a:t>
            </a:r>
            <a:r>
              <a:rPr sz="1050" b="1" spc="-110" dirty="0">
                <a:latin typeface="Arial Black" panose="020B0A04020102020204" pitchFamily="34" charset="0"/>
                <a:cs typeface="Arial" panose="020B0604020202020204" pitchFamily="34" charset="0"/>
              </a:rPr>
              <a:t>J. </a:t>
            </a:r>
            <a:r>
              <a:rPr sz="1050" b="1" spc="-55" dirty="0">
                <a:latin typeface="Arial Black" panose="020B0A04020102020204" pitchFamily="34" charset="0"/>
                <a:cs typeface="Arial" panose="020B0604020202020204" pitchFamily="34" charset="0"/>
              </a:rPr>
              <a:t>Tolentino,</a:t>
            </a:r>
            <a:r>
              <a:rPr sz="1050" b="1" spc="-10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Ph.D.</a:t>
            </a:r>
            <a:endParaRPr sz="1050" dirty="0">
              <a:latin typeface="Arial Black" panose="020B0A04020102020204" pitchFamily="34" charset="0"/>
              <a:cs typeface="Arial" panose="020B0604020202020204" pitchFamily="34" charset="0"/>
            </a:endParaRPr>
          </a:p>
          <a:p>
            <a:pPr marL="12700" algn="just">
              <a:lnSpc>
                <a:spcPct val="100000"/>
              </a:lnSpc>
              <a:spcBef>
                <a:spcPts val="15"/>
              </a:spcBef>
            </a:pPr>
            <a:r>
              <a:rPr lang="en-PH" sz="1050" b="1" spc="-60" dirty="0">
                <a:latin typeface="Arial Black" panose="020B0A04020102020204" pitchFamily="34" charset="0"/>
                <a:cs typeface="Arial" panose="020B0604020202020204" pitchFamily="34" charset="0"/>
              </a:rPr>
              <a:t>	</a:t>
            </a:r>
            <a:r>
              <a:rPr sz="1050" b="1" spc="-60" dirty="0">
                <a:latin typeface="Arial Black" panose="020B0A04020102020204" pitchFamily="34" charset="0"/>
                <a:cs typeface="Arial" panose="020B0604020202020204" pitchFamily="34" charset="0"/>
              </a:rPr>
              <a:t>Deputy </a:t>
            </a:r>
            <a:r>
              <a:rPr sz="1050" b="1" spc="-55" dirty="0">
                <a:latin typeface="Arial Black" panose="020B0A04020102020204" pitchFamily="34" charset="0"/>
                <a:cs typeface="Arial" panose="020B0604020202020204" pitchFamily="34" charset="0"/>
              </a:rPr>
              <a:t>Director-General </a:t>
            </a:r>
            <a:r>
              <a:rPr sz="1050" b="1" spc="-65" dirty="0">
                <a:latin typeface="Arial Black" panose="020B0A04020102020204" pitchFamily="34" charset="0"/>
                <a:cs typeface="Arial" panose="020B0604020202020204" pitchFamily="34" charset="0"/>
              </a:rPr>
              <a:t>and </a:t>
            </a:r>
            <a:r>
              <a:rPr sz="1050" b="1" spc="-60" dirty="0">
                <a:latin typeface="Arial Black" panose="020B0A04020102020204" pitchFamily="34" charset="0"/>
                <a:cs typeface="Arial" panose="020B0604020202020204" pitchFamily="34" charset="0"/>
              </a:rPr>
              <a:t>Secretary, </a:t>
            </a:r>
            <a:r>
              <a:rPr sz="1050" b="1" spc="-80" dirty="0">
                <a:latin typeface="Arial Black" panose="020B0A04020102020204" pitchFamily="34" charset="0"/>
                <a:cs typeface="Arial" panose="020B0604020202020204" pitchFamily="34" charset="0"/>
              </a:rPr>
              <a:t>IRRI </a:t>
            </a:r>
            <a:r>
              <a:rPr sz="1050" b="1" spc="-75" dirty="0">
                <a:latin typeface="Arial Black" panose="020B0A04020102020204" pitchFamily="34" charset="0"/>
                <a:cs typeface="Arial" panose="020B0604020202020204" pitchFamily="34" charset="0"/>
              </a:rPr>
              <a:t>Board </a:t>
            </a:r>
            <a:r>
              <a:rPr sz="1050" b="1" spc="-45" dirty="0">
                <a:latin typeface="Arial Black" panose="020B0A04020102020204" pitchFamily="34" charset="0"/>
                <a:cs typeface="Arial" panose="020B0604020202020204" pitchFamily="34" charset="0"/>
              </a:rPr>
              <a:t>of</a:t>
            </a:r>
            <a:r>
              <a:rPr sz="1050" b="1" spc="45" dirty="0">
                <a:latin typeface="Arial Black" panose="020B0A04020102020204" pitchFamily="34" charset="0"/>
                <a:cs typeface="Arial" panose="020B0604020202020204" pitchFamily="34" charset="0"/>
              </a:rPr>
              <a:t> </a:t>
            </a:r>
            <a:r>
              <a:rPr sz="1050" b="1" spc="-75" dirty="0">
                <a:latin typeface="Arial Black" panose="020B0A04020102020204" pitchFamily="34" charset="0"/>
                <a:cs typeface="Arial" panose="020B0604020202020204" pitchFamily="34" charset="0"/>
              </a:rPr>
              <a:t>Trustees</a:t>
            </a:r>
            <a:endParaRPr lang="en-PH" sz="1050" b="1" spc="-75" dirty="0">
              <a:latin typeface="Arial Black" panose="020B0A04020102020204" pitchFamily="34" charset="0"/>
              <a:cs typeface="Arial" panose="020B0604020202020204" pitchFamily="34" charset="0"/>
            </a:endParaRPr>
          </a:p>
          <a:p>
            <a:pPr marL="37465">
              <a:lnSpc>
                <a:spcPct val="100000"/>
              </a:lnSpc>
              <a:spcBef>
                <a:spcPts val="20"/>
              </a:spcBef>
            </a:pPr>
            <a:r>
              <a:rPr lang="en-PH" sz="1050" b="1" spc="-60" dirty="0">
                <a:latin typeface="Arial Black" panose="020B0A04020102020204" pitchFamily="34" charset="0"/>
                <a:cs typeface="Arial" panose="020B0604020202020204" pitchFamily="34" charset="0"/>
              </a:rPr>
              <a:t>	+63 </a:t>
            </a:r>
            <a:r>
              <a:rPr lang="en-PH" sz="1050" b="1" spc="-30" dirty="0">
                <a:latin typeface="Arial Black" panose="020B0A04020102020204" pitchFamily="34" charset="0"/>
                <a:cs typeface="Arial" panose="020B0604020202020204" pitchFamily="34" charset="0"/>
              </a:rPr>
              <a:t>(2) </a:t>
            </a:r>
            <a:r>
              <a:rPr lang="en-PH" sz="1050" b="1" spc="-45" dirty="0">
                <a:latin typeface="Arial Black" panose="020B0A04020102020204" pitchFamily="34" charset="0"/>
                <a:cs typeface="Arial" panose="020B0604020202020204" pitchFamily="34" charset="0"/>
              </a:rPr>
              <a:t>580-5600 </a:t>
            </a:r>
            <a:r>
              <a:rPr lang="en-PH" sz="1050" b="1" spc="-50" dirty="0" err="1">
                <a:latin typeface="Arial Black" panose="020B0A04020102020204" pitchFamily="34" charset="0"/>
                <a:cs typeface="Arial" panose="020B0604020202020204" pitchFamily="34" charset="0"/>
              </a:rPr>
              <a:t>extn</a:t>
            </a:r>
            <a:r>
              <a:rPr lang="en-PH" sz="1050" b="1" spc="-95" dirty="0">
                <a:latin typeface="Arial Black" panose="020B0A04020102020204" pitchFamily="34" charset="0"/>
                <a:cs typeface="Arial" panose="020B0604020202020204" pitchFamily="34" charset="0"/>
              </a:rPr>
              <a:t> </a:t>
            </a:r>
            <a:r>
              <a:rPr lang="en-PH" sz="1050" b="1" spc="-25" dirty="0">
                <a:latin typeface="Arial Black" panose="020B0A04020102020204" pitchFamily="34" charset="0"/>
                <a:cs typeface="Arial" panose="020B0604020202020204" pitchFamily="34" charset="0"/>
              </a:rPr>
              <a:t>2705/2213</a:t>
            </a:r>
            <a:endParaRPr lang="en-PH" sz="1050" dirty="0">
              <a:latin typeface="Arial Black" panose="020B0A04020102020204" pitchFamily="34" charset="0"/>
              <a:cs typeface="Arial" panose="020B0604020202020204" pitchFamily="34" charset="0"/>
            </a:endParaRPr>
          </a:p>
          <a:p>
            <a:pPr marL="37465">
              <a:lnSpc>
                <a:spcPct val="100000"/>
              </a:lnSpc>
              <a:spcBef>
                <a:spcPts val="25"/>
              </a:spcBef>
            </a:pPr>
            <a:r>
              <a:rPr lang="en-PH" sz="1050" b="1" spc="-60" dirty="0">
                <a:latin typeface="Arial Black" panose="020B0A04020102020204" pitchFamily="34" charset="0"/>
                <a:cs typeface="Arial" panose="020B0604020202020204" pitchFamily="34" charset="0"/>
              </a:rPr>
              <a:t>	+63 </a:t>
            </a:r>
            <a:r>
              <a:rPr lang="en-PH" sz="1050" b="1" spc="-40" dirty="0">
                <a:latin typeface="Arial Black" panose="020B0A04020102020204" pitchFamily="34" charset="0"/>
                <a:cs typeface="Arial" panose="020B0604020202020204" pitchFamily="34" charset="0"/>
              </a:rPr>
              <a:t>(917) </a:t>
            </a:r>
            <a:r>
              <a:rPr lang="en-PH" sz="1050" b="1" spc="-45" dirty="0">
                <a:latin typeface="Arial Black" panose="020B0A04020102020204" pitchFamily="34" charset="0"/>
                <a:cs typeface="Arial" panose="020B0604020202020204" pitchFamily="34" charset="0"/>
              </a:rPr>
              <a:t>812 </a:t>
            </a:r>
            <a:r>
              <a:rPr lang="en-PH" sz="1050" b="1" spc="-50" dirty="0">
                <a:latin typeface="Arial Black" panose="020B0A04020102020204" pitchFamily="34" charset="0"/>
                <a:cs typeface="Arial" panose="020B0604020202020204" pitchFamily="34" charset="0"/>
              </a:rPr>
              <a:t>4383</a:t>
            </a:r>
            <a:r>
              <a:rPr lang="en-PH" sz="1050" b="1" spc="-70" dirty="0">
                <a:latin typeface="Arial Black" panose="020B0A04020102020204" pitchFamily="34" charset="0"/>
                <a:cs typeface="Arial" panose="020B0604020202020204" pitchFamily="34" charset="0"/>
              </a:rPr>
              <a:t> </a:t>
            </a:r>
            <a:r>
              <a:rPr lang="en-PH" sz="1050" b="1" spc="-45" dirty="0">
                <a:latin typeface="Arial Black" panose="020B0A04020102020204" pitchFamily="34" charset="0"/>
                <a:cs typeface="Arial" panose="020B0604020202020204" pitchFamily="34" charset="0"/>
              </a:rPr>
              <a:t>(mobile)</a:t>
            </a:r>
            <a:endParaRPr lang="en-PH" sz="1050" dirty="0">
              <a:latin typeface="Arial Black" panose="020B0A04020102020204" pitchFamily="34" charset="0"/>
              <a:cs typeface="Arial" panose="020B0604020202020204" pitchFamily="34" charset="0"/>
            </a:endParaRPr>
          </a:p>
          <a:p>
            <a:pPr marL="37465" marR="118745">
              <a:lnSpc>
                <a:spcPts val="1100"/>
              </a:lnSpc>
              <a:spcBef>
                <a:spcPts val="30"/>
              </a:spcBef>
            </a:pPr>
            <a:r>
              <a:rPr lang="en-PH" sz="1050" b="1" spc="-45" dirty="0">
                <a:latin typeface="Arial Black" panose="020B0A04020102020204" pitchFamily="34" charset="0"/>
                <a:cs typeface="Arial" panose="020B0604020202020204" pitchFamily="34" charset="0"/>
              </a:rPr>
              <a:t>	b.tolentino</a:t>
            </a:r>
            <a:r>
              <a:rPr lang="en-PH" sz="1050" b="1" u="sng" spc="-45" dirty="0">
                <a:solidFill>
                  <a:srgbClr val="0000FF"/>
                </a:solidFill>
                <a:uFill>
                  <a:solidFill>
                    <a:srgbClr val="0000FF"/>
                  </a:solidFill>
                </a:uFill>
                <a:latin typeface="Arial Black" panose="020B0A04020102020204" pitchFamily="34" charset="0"/>
                <a:cs typeface="Arial" panose="020B0604020202020204" pitchFamily="34" charset="0"/>
                <a:hlinkClick r:id="rId2"/>
              </a:rPr>
              <a:t>@irri.org </a:t>
            </a:r>
            <a:r>
              <a:rPr lang="en-PH" sz="1050" b="1" u="sng" spc="-45" dirty="0">
                <a:solidFill>
                  <a:srgbClr val="0000FF"/>
                </a:solidFill>
                <a:uFill>
                  <a:solidFill>
                    <a:srgbClr val="0000FF"/>
                  </a:solidFill>
                </a:uFill>
                <a:latin typeface="Arial Black" panose="020B0A04020102020204" pitchFamily="34" charset="0"/>
                <a:cs typeface="Arial" panose="020B0604020202020204" pitchFamily="34" charset="0"/>
                <a:hlinkClick r:id="rId3"/>
              </a:rPr>
              <a:t> www.irri.org</a:t>
            </a:r>
            <a:r>
              <a:rPr lang="en-PH" sz="1050" b="1" spc="-45" dirty="0">
                <a:latin typeface="Arial Black" panose="020B0A04020102020204" pitchFamily="34" charset="0"/>
                <a:cs typeface="Arial" panose="020B0604020202020204" pitchFamily="34" charset="0"/>
                <a:hlinkClick r:id="rId3"/>
              </a:rPr>
              <a:t>; </a:t>
            </a:r>
            <a:r>
              <a:rPr lang="en-PH" sz="1050" b="1" spc="-80" dirty="0">
                <a:latin typeface="Arial Black" panose="020B0A04020102020204" pitchFamily="34" charset="0"/>
                <a:cs typeface="Arial" panose="020B0604020202020204" pitchFamily="34" charset="0"/>
              </a:rPr>
              <a:t>skype:</a:t>
            </a:r>
            <a:r>
              <a:rPr lang="en-PH" sz="1050" b="1" spc="-15" dirty="0">
                <a:latin typeface="Arial Black" panose="020B0A04020102020204" pitchFamily="34" charset="0"/>
                <a:cs typeface="Arial" panose="020B0604020202020204" pitchFamily="34" charset="0"/>
              </a:rPr>
              <a:t> </a:t>
            </a:r>
            <a:r>
              <a:rPr lang="en-PH" sz="1050" b="1" spc="-50" dirty="0" err="1">
                <a:latin typeface="Arial Black" panose="020B0A04020102020204" pitchFamily="34" charset="0"/>
                <a:cs typeface="Arial" panose="020B0604020202020204" pitchFamily="34" charset="0"/>
              </a:rPr>
              <a:t>vbjtolentino</a:t>
            </a:r>
            <a:endParaRPr lang="en-PH" sz="1050" b="1" spc="-75" dirty="0">
              <a:latin typeface="Arial Black" panose="020B0A04020102020204" pitchFamily="34" charset="0"/>
              <a:cs typeface="Arial" panose="020B0604020202020204" pitchFamily="34" charset="0"/>
            </a:endParaRPr>
          </a:p>
          <a:p>
            <a:pPr marL="12700" algn="just">
              <a:lnSpc>
                <a:spcPct val="100000"/>
              </a:lnSpc>
              <a:spcBef>
                <a:spcPts val="15"/>
              </a:spcBef>
            </a:pPr>
            <a:endParaRPr sz="1050" dirty="0">
              <a:latin typeface="Arial Black" panose="020B0A04020102020204" pitchFamily="34" charset="0"/>
              <a:cs typeface="Arial"/>
            </a:endParaRPr>
          </a:p>
        </p:txBody>
      </p:sp>
      <p:sp>
        <p:nvSpPr>
          <p:cNvPr id="14" name="object 5">
            <a:extLst>
              <a:ext uri="{FF2B5EF4-FFF2-40B4-BE49-F238E27FC236}">
                <a16:creationId xmlns:a16="http://schemas.microsoft.com/office/drawing/2014/main" id="{30FE7115-034D-4611-A293-DA6213526FF0}"/>
              </a:ext>
            </a:extLst>
          </p:cNvPr>
          <p:cNvSpPr/>
          <p:nvPr/>
        </p:nvSpPr>
        <p:spPr>
          <a:xfrm>
            <a:off x="152400" y="8153400"/>
            <a:ext cx="762000" cy="57276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0D649-87AE-410B-A901-10450B76A5BE}"/>
              </a:ext>
            </a:extLst>
          </p:cNvPr>
          <p:cNvSpPr/>
          <p:nvPr/>
        </p:nvSpPr>
        <p:spPr>
          <a:xfrm>
            <a:off x="228600" y="0"/>
            <a:ext cx="7543800" cy="3693319"/>
          </a:xfrm>
          <a:prstGeom prst="rect">
            <a:avLst/>
          </a:prstGeom>
        </p:spPr>
        <p:txBody>
          <a:bodyPr wrap="square">
            <a:spAutoFit/>
          </a:bodyPr>
          <a:lstStyle/>
          <a:p>
            <a:r>
              <a:rPr lang="en-GB" dirty="0"/>
              <a:t>On Nov 15, 2019, at 6:51 AM, Frank D. Gorrez &lt;gorrez.frankd24@gmail.com&gt;  </a:t>
            </a:r>
          </a:p>
          <a:p>
            <a:r>
              <a:rPr lang="en-GB" b="1" dirty="0"/>
              <a:t>Ben III </a:t>
            </a:r>
            <a:r>
              <a:rPr lang="en-GB" b="1" dirty="0" err="1"/>
              <a:t>Malayang</a:t>
            </a:r>
            <a:r>
              <a:rPr lang="en-GB" b="1" dirty="0"/>
              <a:t> comments: wrote</a:t>
            </a:r>
          </a:p>
          <a:p>
            <a:r>
              <a:rPr lang="en-GB" dirty="0"/>
              <a:t>Catch fisheries are in trouble worldwide. And if seas and oceans continue to acidify and hear up (these have been measured to be increasing on average worldwide), culture fisheries would be our viable option. And given our scarcity of lands less likely to be affected by either sea level rise or salt water intrusion (both happening now), incorporating and/or doing in tandem culture fisheries with agronomy would increasing become an imperative. Besides, water holding such as with ponds would be an increasing necessity in the face of more frequent episodes of extended drought and wet seasons (as has been also happening in recent years). </a:t>
            </a:r>
          </a:p>
          <a:p>
            <a:endParaRPr lang="en-GB" dirty="0"/>
          </a:p>
          <a:p>
            <a:r>
              <a:rPr lang="en-GB" dirty="0"/>
              <a:t>This is just my take. </a:t>
            </a:r>
          </a:p>
        </p:txBody>
      </p:sp>
      <p:sp>
        <p:nvSpPr>
          <p:cNvPr id="3" name="Rectangle 2">
            <a:extLst>
              <a:ext uri="{FF2B5EF4-FFF2-40B4-BE49-F238E27FC236}">
                <a16:creationId xmlns:a16="http://schemas.microsoft.com/office/drawing/2014/main" id="{60604009-DEC2-4AA3-B678-88F216D82905}"/>
              </a:ext>
            </a:extLst>
          </p:cNvPr>
          <p:cNvSpPr/>
          <p:nvPr/>
        </p:nvSpPr>
        <p:spPr>
          <a:xfrm>
            <a:off x="228600" y="3872091"/>
            <a:ext cx="7543800" cy="6186309"/>
          </a:xfrm>
          <a:prstGeom prst="rect">
            <a:avLst/>
          </a:prstGeom>
        </p:spPr>
        <p:txBody>
          <a:bodyPr wrap="square">
            <a:spAutoFit/>
          </a:bodyPr>
          <a:lstStyle/>
          <a:p>
            <a:r>
              <a:rPr lang="en-GB" dirty="0"/>
              <a:t>Thank you very much, '</a:t>
            </a:r>
            <a:r>
              <a:rPr lang="en-GB" dirty="0" err="1"/>
              <a:t>Nong</a:t>
            </a:r>
            <a:r>
              <a:rPr lang="en-GB" dirty="0"/>
              <a:t> Frank, for sharing these pretty pictures of the Shalom Science Institute (SSI) Rice and Vegetable Garden (RVG), which provides an undeniable testimony of your accomplishments there, despite the brevity of time that you and our dear Ate Femme worked together.  These pictures and some write-ups about your work there, speak tons of  what you did and how much you have contributed to what SSI symbolizes and what it is today. </a:t>
            </a:r>
          </a:p>
          <a:p>
            <a:r>
              <a:rPr lang="en-GB" dirty="0"/>
              <a:t>During our last visit in 2016, we had the golden chance of seeing the corner site of the RVG.  We were so amazed that such a small space could contain such abundance and variety of rice and various kinds of robust vegetables!  Surely, what you did to SSI would be beyond what </a:t>
            </a:r>
            <a:r>
              <a:rPr lang="en-GB" dirty="0" err="1"/>
              <a:t>Dr.</a:t>
            </a:r>
            <a:r>
              <a:rPr lang="en-GB" dirty="0"/>
              <a:t> and Mrs. Merton D. Munn conceived and imagined when they established such institution in order to help many less fortunate children in the community: to be able to read and write, to proceed with further education, and to "bridge the gap" especially between the Muslims and the Christians in the community.  The program has become an example and a model that has attracted many farmers and government administrators in </a:t>
            </a:r>
            <a:r>
              <a:rPr lang="en-GB" dirty="0" err="1"/>
              <a:t>neighboring</a:t>
            </a:r>
            <a:r>
              <a:rPr lang="en-GB" dirty="0"/>
              <a:t> towns and provinces.  Surely, Ate Femme and "Big </a:t>
            </a:r>
            <a:r>
              <a:rPr lang="en-GB" dirty="0" err="1"/>
              <a:t>Brod</a:t>
            </a:r>
            <a:r>
              <a:rPr lang="en-GB" dirty="0"/>
              <a:t> (</a:t>
            </a:r>
            <a:r>
              <a:rPr lang="en-GB" dirty="0" err="1"/>
              <a:t>Mert</a:t>
            </a:r>
            <a:r>
              <a:rPr lang="en-GB" dirty="0"/>
              <a:t>)" are smiling with pride and gratitude in heaven.  Thank you and God bless you always.</a:t>
            </a:r>
          </a:p>
          <a:p>
            <a:r>
              <a:rPr lang="en-GB" dirty="0"/>
              <a:t>Rachel T.* (and Gideon Z.) </a:t>
            </a:r>
            <a:r>
              <a:rPr lang="en-GB" dirty="0" err="1"/>
              <a:t>Alegado</a:t>
            </a:r>
            <a:endParaRPr lang="en-GB" dirty="0"/>
          </a:p>
          <a:p>
            <a:endParaRPr lang="en-GB" dirty="0"/>
          </a:p>
          <a:p>
            <a:r>
              <a:rPr lang="en-GB" dirty="0"/>
              <a:t>*Younger Sister, Official Representative, and Acting CSI President </a:t>
            </a:r>
            <a:endParaRPr lang="en-PH" dirty="0"/>
          </a:p>
        </p:txBody>
      </p:sp>
    </p:spTree>
    <p:extLst>
      <p:ext uri="{BB962C8B-B14F-4D97-AF65-F5344CB8AC3E}">
        <p14:creationId xmlns:p14="http://schemas.microsoft.com/office/powerpoint/2010/main" val="167861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ABDAF7-36C6-4C38-A15B-24D61C955BED}"/>
              </a:ext>
            </a:extLst>
          </p:cNvPr>
          <p:cNvSpPr/>
          <p:nvPr/>
        </p:nvSpPr>
        <p:spPr>
          <a:xfrm>
            <a:off x="76200" y="0"/>
            <a:ext cx="7620000" cy="1754326"/>
          </a:xfrm>
          <a:prstGeom prst="rect">
            <a:avLst/>
          </a:prstGeom>
        </p:spPr>
        <p:txBody>
          <a:bodyPr wrap="square">
            <a:spAutoFit/>
          </a:bodyPr>
          <a:lstStyle/>
          <a:p>
            <a:endParaRPr lang="en-GB" dirty="0"/>
          </a:p>
          <a:p>
            <a:r>
              <a:rPr lang="en-GB" dirty="0" err="1"/>
              <a:t>Jomar</a:t>
            </a:r>
            <a:r>
              <a:rPr lang="en-GB" dirty="0"/>
              <a:t> </a:t>
            </a:r>
            <a:r>
              <a:rPr lang="en-GB" dirty="0" err="1"/>
              <a:t>Arciaga</a:t>
            </a:r>
            <a:r>
              <a:rPr lang="en-GB" dirty="0"/>
              <a:t>  1:44 PM, March 14, 2020</a:t>
            </a:r>
          </a:p>
          <a:p>
            <a:r>
              <a:rPr lang="en-GB" dirty="0" err="1"/>
              <a:t>Malmon</a:t>
            </a:r>
            <a:r>
              <a:rPr lang="en-GB" dirty="0"/>
              <a:t> po </a:t>
            </a:r>
            <a:r>
              <a:rPr lang="en-GB" dirty="0" err="1"/>
              <a:t>ako</a:t>
            </a:r>
            <a:r>
              <a:rPr lang="en-GB" dirty="0"/>
              <a:t> and </a:t>
            </a:r>
            <a:r>
              <a:rPr lang="en-GB" dirty="0" err="1"/>
              <a:t>i</a:t>
            </a:r>
            <a:r>
              <a:rPr lang="en-GB" dirty="0"/>
              <a:t> read </a:t>
            </a:r>
            <a:r>
              <a:rPr lang="en-GB" dirty="0" err="1"/>
              <a:t>alot</a:t>
            </a:r>
            <a:r>
              <a:rPr lang="en-GB" dirty="0"/>
              <a:t> of stories about your noble projects and </a:t>
            </a:r>
            <a:r>
              <a:rPr lang="en-GB" dirty="0" err="1"/>
              <a:t>ccomplishment</a:t>
            </a:r>
            <a:r>
              <a:rPr lang="en-GB" dirty="0"/>
              <a:t> in agriculture (Rice production, farming etc.) It is really remarkable and a big help to our farmers, to our </a:t>
            </a:r>
            <a:r>
              <a:rPr lang="en-GB" dirty="0" err="1"/>
              <a:t>filipino</a:t>
            </a:r>
            <a:r>
              <a:rPr lang="en-GB" dirty="0"/>
              <a:t> people and to our country. Mabuhay po kayo </a:t>
            </a:r>
            <a:r>
              <a:rPr lang="en-GB" dirty="0" err="1"/>
              <a:t>Brod</a:t>
            </a:r>
            <a:r>
              <a:rPr lang="en-GB" dirty="0"/>
              <a:t> Doc Frank.</a:t>
            </a:r>
            <a:endParaRPr lang="en-PH" dirty="0"/>
          </a:p>
        </p:txBody>
      </p:sp>
      <p:sp>
        <p:nvSpPr>
          <p:cNvPr id="4" name="Rectangle 3">
            <a:extLst>
              <a:ext uri="{FF2B5EF4-FFF2-40B4-BE49-F238E27FC236}">
                <a16:creationId xmlns:a16="http://schemas.microsoft.com/office/drawing/2014/main" id="{5ECFAB98-F83F-454A-BB4E-F90B23E65FE5}"/>
              </a:ext>
            </a:extLst>
          </p:cNvPr>
          <p:cNvSpPr/>
          <p:nvPr/>
        </p:nvSpPr>
        <p:spPr>
          <a:xfrm>
            <a:off x="0" y="1905000"/>
            <a:ext cx="7772400" cy="7571303"/>
          </a:xfrm>
          <a:prstGeom prst="rect">
            <a:avLst/>
          </a:prstGeom>
        </p:spPr>
        <p:txBody>
          <a:bodyPr wrap="square">
            <a:spAutoFit/>
          </a:bodyPr>
          <a:lstStyle/>
          <a:p>
            <a:r>
              <a:rPr lang="en-GB" b="1" dirty="0"/>
              <a:t>Dear </a:t>
            </a:r>
            <a:r>
              <a:rPr lang="en-GB" b="1" dirty="0" err="1"/>
              <a:t>Dr.</a:t>
            </a:r>
            <a:r>
              <a:rPr lang="en-GB" b="1" dirty="0"/>
              <a:t> Frank Gorrez: </a:t>
            </a:r>
          </a:p>
          <a:p>
            <a:endParaRPr lang="en-GB" b="1" dirty="0"/>
          </a:p>
          <a:p>
            <a:r>
              <a:rPr lang="en-GB" b="1" dirty="0"/>
              <a:t>Thanks a lot for compiling the revealing photos of the gardens of the Shalom Science Institute in </a:t>
            </a:r>
            <a:r>
              <a:rPr lang="en-GB" b="1" dirty="0" err="1"/>
              <a:t>Balabagan</a:t>
            </a:r>
            <a:r>
              <a:rPr lang="en-GB" b="1" dirty="0"/>
              <a:t>. What these gardens give you—vegetables and root crops—are very good food sources to the people of your school, town and surrounding  areas. </a:t>
            </a:r>
          </a:p>
          <a:p>
            <a:endParaRPr lang="en-GB" b="1" dirty="0"/>
          </a:p>
          <a:p>
            <a:r>
              <a:rPr lang="en-GB" b="1" dirty="0"/>
              <a:t>From the standpoint of scientific nutrition, these foods are healthier for the consumers because they have no fatty components and they are rich in vitamins, minerals, antioxidants, carbohydrates  and </a:t>
            </a:r>
            <a:r>
              <a:rPr lang="en-GB" b="1" dirty="0" err="1"/>
              <a:t>fiber</a:t>
            </a:r>
            <a:r>
              <a:rPr lang="en-GB" b="1" dirty="0"/>
              <a:t>.</a:t>
            </a:r>
          </a:p>
          <a:p>
            <a:endParaRPr lang="en-GB" b="1" dirty="0"/>
          </a:p>
          <a:p>
            <a:r>
              <a:rPr lang="en-GB" b="1" dirty="0"/>
              <a:t>Vegetarians and those who eat more vegetables than animal-sourced food items are healthier than meat-consumers in the long run. They have longer life spans than the others.  Several articles in medical and nutrition journals show why consumers of non- or low-fat foods are healthier: they have lower incidence of high blood pressure, heart disease, M. I. (heart attacks), strokes, diabetes, and blood vessel clogging.</a:t>
            </a:r>
          </a:p>
          <a:p>
            <a:endParaRPr lang="en-GB" b="1" dirty="0"/>
          </a:p>
          <a:p>
            <a:r>
              <a:rPr lang="en-GB" b="1" dirty="0"/>
              <a:t>That is why the general population should be educated to be consumers of more vegetables and non- or low-meat consumption in their daily eating habits.</a:t>
            </a:r>
          </a:p>
          <a:p>
            <a:endParaRPr lang="en-GB" b="1" dirty="0"/>
          </a:p>
          <a:p>
            <a:r>
              <a:rPr lang="en-GB" b="1" dirty="0"/>
              <a:t>Congratulations and thanks to you, </a:t>
            </a:r>
            <a:r>
              <a:rPr lang="en-GB" b="1" dirty="0" err="1"/>
              <a:t>Dr.</a:t>
            </a:r>
            <a:r>
              <a:rPr lang="en-GB" b="1" dirty="0"/>
              <a:t> Frank, for your great contributions to the Shalom Science Institute (SSI) in their administration and cultivation of their green projects!</a:t>
            </a:r>
          </a:p>
          <a:p>
            <a:endParaRPr lang="en-GB" b="1" dirty="0"/>
          </a:p>
          <a:p>
            <a:r>
              <a:rPr lang="en-GB" b="1" dirty="0"/>
              <a:t> Eusebio C. Kho, MD</a:t>
            </a:r>
          </a:p>
          <a:p>
            <a:r>
              <a:rPr lang="en-GB" b="1" dirty="0"/>
              <a:t> Scottsburg, Indiana, USA</a:t>
            </a:r>
          </a:p>
        </p:txBody>
      </p:sp>
    </p:spTree>
    <p:extLst>
      <p:ext uri="{BB962C8B-B14F-4D97-AF65-F5344CB8AC3E}">
        <p14:creationId xmlns:p14="http://schemas.microsoft.com/office/powerpoint/2010/main" val="121512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06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1465" y="152400"/>
            <a:ext cx="7467591" cy="10144765"/>
          </a:xfrm>
          <a:prstGeom prst="rect">
            <a:avLst/>
          </a:prstGeom>
        </p:spPr>
        <p:txBody>
          <a:bodyPr vert="horz" wrap="square" lIns="0" tIns="12700" rIns="0" bIns="0" rtlCol="0">
            <a:spAutoFit/>
          </a:bodyPr>
          <a:lstStyle/>
          <a:p>
            <a:pPr marL="12700">
              <a:lnSpc>
                <a:spcPct val="100000"/>
              </a:lnSpc>
              <a:spcBef>
                <a:spcPts val="100"/>
              </a:spcBef>
            </a:pPr>
            <a:r>
              <a:rPr lang="en-GB" sz="1050" b="1" spc="-105" dirty="0">
                <a:latin typeface="Arial Black" panose="020B0A04020102020204" pitchFamily="34" charset="0"/>
                <a:cs typeface="Arial" panose="020B0604020202020204" pitchFamily="34" charset="0"/>
              </a:rPr>
              <a:t>FOOD </a:t>
            </a:r>
            <a:r>
              <a:rPr lang="en-GB" sz="1050" b="1" spc="-20" dirty="0">
                <a:latin typeface="Arial Black" panose="020B0A04020102020204" pitchFamily="34" charset="0"/>
                <a:cs typeface="Arial" panose="020B0604020202020204" pitchFamily="34" charset="0"/>
              </a:rPr>
              <a:t>&amp; </a:t>
            </a:r>
            <a:r>
              <a:rPr lang="en-GB" sz="1050" b="1" spc="-120" dirty="0">
                <a:latin typeface="Arial Black" panose="020B0A04020102020204" pitchFamily="34" charset="0"/>
                <a:cs typeface="Arial" panose="020B0604020202020204" pitchFamily="34" charset="0"/>
              </a:rPr>
              <a:t>AGRICULTURE </a:t>
            </a:r>
            <a:r>
              <a:rPr lang="en-GB" sz="1050" b="1" spc="-90" dirty="0">
                <a:latin typeface="Arial Black" panose="020B0A04020102020204" pitchFamily="34" charset="0"/>
                <a:cs typeface="Arial" panose="020B0604020202020204" pitchFamily="34" charset="0"/>
              </a:rPr>
              <a:t>ORGANIZATION</a:t>
            </a:r>
            <a:r>
              <a:rPr lang="en-GB" sz="1050" b="1" spc="-114"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COMMUNICATION</a:t>
            </a:r>
            <a:endParaRPr lang="en-GB" sz="1050" dirty="0">
              <a:latin typeface="Arial Black" panose="020B0A04020102020204" pitchFamily="34" charset="0"/>
              <a:cs typeface="Arial" panose="020B0604020202020204" pitchFamily="34" charset="0"/>
            </a:endParaRPr>
          </a:p>
          <a:p>
            <a:pPr>
              <a:lnSpc>
                <a:spcPct val="100000"/>
              </a:lnSpc>
              <a:spcBef>
                <a:spcPts val="20"/>
              </a:spcBef>
            </a:pPr>
            <a:endParaRPr lang="en-GB" sz="1050" dirty="0">
              <a:latin typeface="Arial Black" panose="020B0A04020102020204" pitchFamily="34" charset="0"/>
              <a:cs typeface="Arial" panose="020B0604020202020204" pitchFamily="34" charset="0"/>
            </a:endParaRPr>
          </a:p>
          <a:p>
            <a:pPr marL="12700">
              <a:lnSpc>
                <a:spcPct val="100000"/>
              </a:lnSpc>
            </a:pPr>
            <a:r>
              <a:rPr lang="en-GB" sz="1050" b="1" spc="-60" dirty="0">
                <a:latin typeface="Arial Black" panose="020B0A04020102020204" pitchFamily="34" charset="0"/>
                <a:cs typeface="Arial" panose="020B0604020202020204" pitchFamily="34" charset="0"/>
              </a:rPr>
              <a:t>Dear </a:t>
            </a:r>
            <a:r>
              <a:rPr lang="en-GB" sz="1050" b="1" spc="-45" dirty="0" err="1">
                <a:latin typeface="Arial Black" panose="020B0A04020102020204" pitchFamily="34" charset="0"/>
                <a:cs typeface="Arial" panose="020B0604020202020204" pitchFamily="34" charset="0"/>
              </a:rPr>
              <a:t>Dr.</a:t>
            </a:r>
            <a:r>
              <a:rPr lang="en-GB" sz="1050" b="1" spc="-40" dirty="0">
                <a:latin typeface="Arial Black" panose="020B0A04020102020204" pitchFamily="34" charset="0"/>
                <a:cs typeface="Arial" panose="020B0604020202020204" pitchFamily="34" charset="0"/>
              </a:rPr>
              <a:t> </a:t>
            </a:r>
            <a:r>
              <a:rPr lang="en-GB" sz="1050" b="1" spc="-65" dirty="0">
                <a:latin typeface="Arial Black" panose="020B0A04020102020204" pitchFamily="34" charset="0"/>
                <a:cs typeface="Arial" panose="020B0604020202020204" pitchFamily="34" charset="0"/>
              </a:rPr>
              <a:t>Gorrez,</a:t>
            </a:r>
            <a:endParaRPr lang="en-GB" sz="1050" dirty="0">
              <a:latin typeface="Arial Black" panose="020B0A04020102020204" pitchFamily="34" charset="0"/>
              <a:cs typeface="Arial" panose="020B0604020202020204" pitchFamily="34" charset="0"/>
            </a:endParaRPr>
          </a:p>
          <a:p>
            <a:pPr marL="12700">
              <a:lnSpc>
                <a:spcPct val="100000"/>
              </a:lnSpc>
              <a:spcBef>
                <a:spcPts val="100"/>
              </a:spcBef>
            </a:pPr>
            <a:endParaRPr lang="en-PH" sz="1050" b="1" spc="-80" dirty="0">
              <a:latin typeface="Arial Black" panose="020B0A04020102020204" pitchFamily="34" charset="0"/>
              <a:cs typeface="Arial"/>
            </a:endParaRPr>
          </a:p>
          <a:p>
            <a:pPr marL="12700">
              <a:lnSpc>
                <a:spcPct val="100000"/>
              </a:lnSpc>
              <a:spcBef>
                <a:spcPts val="100"/>
              </a:spcBef>
            </a:pPr>
            <a:r>
              <a:rPr sz="1050" b="1" spc="-80" dirty="0">
                <a:latin typeface="Arial Black" panose="020B0A04020102020204" pitchFamily="34" charset="0"/>
                <a:cs typeface="Arial"/>
              </a:rPr>
              <a:t>Thank </a:t>
            </a:r>
            <a:r>
              <a:rPr sz="1050" b="1" spc="-70" dirty="0">
                <a:latin typeface="Arial Black" panose="020B0A04020102020204" pitchFamily="34" charset="0"/>
                <a:cs typeface="Arial"/>
              </a:rPr>
              <a:t>you </a:t>
            </a:r>
            <a:r>
              <a:rPr sz="1050" b="1" spc="-40" dirty="0">
                <a:latin typeface="Arial Black" panose="020B0A04020102020204" pitchFamily="34" charset="0"/>
                <a:cs typeface="Arial"/>
              </a:rPr>
              <a:t>for </a:t>
            </a:r>
            <a:r>
              <a:rPr sz="1050" b="1" spc="-75" dirty="0">
                <a:latin typeface="Arial Black" panose="020B0A04020102020204" pitchFamily="34" charset="0"/>
                <a:cs typeface="Arial"/>
              </a:rPr>
              <a:t>sharing </a:t>
            </a:r>
            <a:r>
              <a:rPr sz="1050" b="1" spc="-65" dirty="0">
                <a:latin typeface="Arial Black" panose="020B0A04020102020204" pitchFamily="34" charset="0"/>
                <a:cs typeface="Arial"/>
              </a:rPr>
              <a:t>your </a:t>
            </a:r>
            <a:r>
              <a:rPr sz="1050" b="1" spc="-70" dirty="0">
                <a:latin typeface="Arial Black" panose="020B0A04020102020204" pitchFamily="34" charset="0"/>
                <a:cs typeface="Arial"/>
              </a:rPr>
              <a:t>experiences </a:t>
            </a:r>
            <a:r>
              <a:rPr sz="1050" b="1" spc="-55" dirty="0">
                <a:latin typeface="Arial Black" panose="020B0A04020102020204" pitchFamily="34" charset="0"/>
                <a:cs typeface="Arial"/>
              </a:rPr>
              <a:t>in </a:t>
            </a:r>
            <a:r>
              <a:rPr sz="1050" b="1" spc="-75" dirty="0">
                <a:latin typeface="Arial Black" panose="020B0A04020102020204" pitchFamily="34" charset="0"/>
                <a:cs typeface="Arial"/>
              </a:rPr>
              <a:t>conducting </a:t>
            </a:r>
            <a:r>
              <a:rPr sz="1050" b="1" spc="-40" dirty="0">
                <a:latin typeface="Arial Black" panose="020B0A04020102020204" pitchFamily="34" charset="0"/>
                <a:cs typeface="Arial"/>
              </a:rPr>
              <a:t>the</a:t>
            </a:r>
            <a:r>
              <a:rPr sz="1050" b="1" spc="45" dirty="0">
                <a:latin typeface="Arial Black" panose="020B0A04020102020204" pitchFamily="34" charset="0"/>
                <a:cs typeface="Arial"/>
              </a:rPr>
              <a:t> </a:t>
            </a:r>
            <a:r>
              <a:rPr sz="1050" b="1" spc="-65" dirty="0">
                <a:latin typeface="Arial Black" panose="020B0A04020102020204" pitchFamily="34" charset="0"/>
                <a:cs typeface="Arial"/>
              </a:rPr>
              <a:t>Training and </a:t>
            </a:r>
            <a:r>
              <a:rPr sz="1050" b="1" spc="-70" dirty="0">
                <a:latin typeface="Arial Black" panose="020B0A04020102020204" pitchFamily="34" charset="0"/>
                <a:cs typeface="Arial"/>
              </a:rPr>
              <a:t>Techno-Transfer </a:t>
            </a:r>
            <a:r>
              <a:rPr sz="1050" b="1" spc="-85" dirty="0">
                <a:latin typeface="Arial Black" panose="020B0A04020102020204" pitchFamily="34" charset="0"/>
                <a:cs typeface="Arial"/>
              </a:rPr>
              <a:t>System </a:t>
            </a:r>
            <a:r>
              <a:rPr sz="1050" b="1" spc="-80" dirty="0">
                <a:latin typeface="Arial Black" panose="020B0A04020102020204" pitchFamily="34" charset="0"/>
                <a:cs typeface="Arial"/>
              </a:rPr>
              <a:t>(3TS) </a:t>
            </a:r>
            <a:r>
              <a:rPr sz="1050" b="1" spc="-50" dirty="0">
                <a:latin typeface="Arial Black" panose="020B0A04020102020204" pitchFamily="34" charset="0"/>
                <a:cs typeface="Arial"/>
              </a:rPr>
              <a:t>in </a:t>
            </a:r>
            <a:r>
              <a:rPr sz="1050" b="1" spc="-45" dirty="0">
                <a:latin typeface="Arial Black" panose="020B0A04020102020204" pitchFamily="34" charset="0"/>
                <a:cs typeface="Arial"/>
              </a:rPr>
              <a:t>Mindanao.</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5080" algn="just">
              <a:lnSpc>
                <a:spcPct val="101699"/>
              </a:lnSpc>
            </a:pPr>
            <a:r>
              <a:rPr sz="1050" b="1" dirty="0">
                <a:latin typeface="Arial Black" panose="020B0A04020102020204" pitchFamily="34" charset="0"/>
                <a:cs typeface="Arial"/>
              </a:rPr>
              <a:t>It </a:t>
            </a:r>
            <a:r>
              <a:rPr sz="1050" b="1" spc="-90" dirty="0">
                <a:latin typeface="Arial Black" panose="020B0A04020102020204" pitchFamily="34" charset="0"/>
                <a:cs typeface="Arial"/>
              </a:rPr>
              <a:t>is </a:t>
            </a:r>
            <a:r>
              <a:rPr sz="1050" b="1" spc="-85" dirty="0">
                <a:latin typeface="Arial Black" panose="020B0A04020102020204" pitchFamily="34" charset="0"/>
                <a:cs typeface="Arial"/>
              </a:rPr>
              <a:t>good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know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you </a:t>
            </a:r>
            <a:r>
              <a:rPr sz="1050" b="1" spc="-60" dirty="0">
                <a:latin typeface="Arial Black" panose="020B0A04020102020204" pitchFamily="34" charset="0"/>
                <a:cs typeface="Arial"/>
              </a:rPr>
              <a:t>have been </a:t>
            </a:r>
            <a:r>
              <a:rPr sz="1050" b="1" spc="-40" dirty="0">
                <a:latin typeface="Arial Black" panose="020B0A04020102020204" pitchFamily="34" charset="0"/>
                <a:cs typeface="Arial"/>
              </a:rPr>
              <a:t>part </a:t>
            </a:r>
            <a:r>
              <a:rPr sz="1050" b="1" spc="-45" dirty="0">
                <a:latin typeface="Arial Black" panose="020B0A04020102020204" pitchFamily="34" charset="0"/>
                <a:cs typeface="Arial"/>
              </a:rPr>
              <a:t>of </a:t>
            </a:r>
            <a:r>
              <a:rPr sz="1050" b="1" spc="-85" dirty="0">
                <a:latin typeface="Arial Black" panose="020B0A04020102020204" pitchFamily="34" charset="0"/>
                <a:cs typeface="Arial"/>
              </a:rPr>
              <a:t>some </a:t>
            </a:r>
            <a:r>
              <a:rPr sz="1050" b="1" spc="-45" dirty="0">
                <a:latin typeface="Arial Black" panose="020B0A04020102020204" pitchFamily="34" charset="0"/>
                <a:cs typeface="Arial"/>
              </a:rPr>
              <a:t>of </a:t>
            </a:r>
            <a:r>
              <a:rPr sz="1050" b="1" spc="-35" dirty="0">
                <a:latin typeface="Arial Black" panose="020B0A04020102020204" pitchFamily="34" charset="0"/>
                <a:cs typeface="Arial"/>
              </a:rPr>
              <a:t>the </a:t>
            </a:r>
            <a:r>
              <a:rPr sz="1050" b="1" spc="-65" dirty="0">
                <a:latin typeface="Arial Black" panose="020B0A04020102020204" pitchFamily="34" charset="0"/>
                <a:cs typeface="Arial"/>
              </a:rPr>
              <a:t>projects supported </a:t>
            </a:r>
            <a:r>
              <a:rPr sz="1050" b="1" spc="-75" dirty="0">
                <a:latin typeface="Arial Black" panose="020B0A04020102020204" pitchFamily="34" charset="0"/>
                <a:cs typeface="Arial"/>
              </a:rPr>
              <a:t>by </a:t>
            </a:r>
            <a:r>
              <a:rPr sz="1050" b="1" spc="-40" dirty="0">
                <a:latin typeface="Arial Black" panose="020B0A04020102020204" pitchFamily="34" charset="0"/>
                <a:cs typeface="Arial"/>
              </a:rPr>
              <a:t>the </a:t>
            </a:r>
            <a:r>
              <a:rPr sz="1050" b="1" spc="-90" dirty="0">
                <a:latin typeface="Arial Black" panose="020B0A04020102020204" pitchFamily="34" charset="0"/>
                <a:cs typeface="Arial"/>
              </a:rPr>
              <a:t>Food </a:t>
            </a:r>
            <a:r>
              <a:rPr sz="1050" b="1" spc="-65" dirty="0">
                <a:latin typeface="Arial Black" panose="020B0A04020102020204" pitchFamily="34" charset="0"/>
                <a:cs typeface="Arial"/>
              </a:rPr>
              <a:t>and Agriculture Organization and  </a:t>
            </a:r>
            <a:r>
              <a:rPr sz="1050" b="1" spc="-40" dirty="0">
                <a:latin typeface="Arial Black" panose="020B0A04020102020204" pitchFamily="34" charset="0"/>
                <a:cs typeface="Arial"/>
              </a:rPr>
              <a:t>we </a:t>
            </a:r>
            <a:r>
              <a:rPr sz="1050" b="1" spc="-35" dirty="0">
                <a:latin typeface="Arial Black" panose="020B0A04020102020204" pitchFamily="34" charset="0"/>
                <a:cs typeface="Arial"/>
              </a:rPr>
              <a:t>will </a:t>
            </a:r>
            <a:r>
              <a:rPr sz="1050" b="1" spc="-60" dirty="0">
                <a:latin typeface="Arial Black" panose="020B0A04020102020204" pitchFamily="34" charset="0"/>
                <a:cs typeface="Arial"/>
              </a:rPr>
              <a:t>explore </a:t>
            </a:r>
            <a:r>
              <a:rPr sz="1050" b="1" spc="-55" dirty="0">
                <a:latin typeface="Arial Black" panose="020B0A04020102020204" pitchFamily="34" charset="0"/>
                <a:cs typeface="Arial"/>
              </a:rPr>
              <a:t>opportunities </a:t>
            </a:r>
            <a:r>
              <a:rPr sz="1050" b="1" spc="-50" dirty="0">
                <a:latin typeface="Arial Black" panose="020B0A04020102020204" pitchFamily="34" charset="0"/>
                <a:cs typeface="Arial"/>
              </a:rPr>
              <a:t>where </a:t>
            </a:r>
            <a:r>
              <a:rPr sz="1050" b="1" spc="-45" dirty="0">
                <a:latin typeface="Arial Black" panose="020B0A04020102020204" pitchFamily="34" charset="0"/>
                <a:cs typeface="Arial"/>
              </a:rPr>
              <a:t>we </a:t>
            </a:r>
            <a:r>
              <a:rPr sz="1050" b="1" spc="-85" dirty="0">
                <a:latin typeface="Arial Black" panose="020B0A04020102020204" pitchFamily="34" charset="0"/>
                <a:cs typeface="Arial"/>
              </a:rPr>
              <a:t>can </a:t>
            </a:r>
            <a:r>
              <a:rPr sz="1050" b="1" spc="-40" dirty="0">
                <a:latin typeface="Arial Black" panose="020B0A04020102020204" pitchFamily="34" charset="0"/>
                <a:cs typeface="Arial"/>
              </a:rPr>
              <a:t>tap </a:t>
            </a:r>
            <a:r>
              <a:rPr sz="1050" b="1" spc="-65" dirty="0">
                <a:latin typeface="Arial Black" panose="020B0A04020102020204" pitchFamily="34" charset="0"/>
                <a:cs typeface="Arial"/>
              </a:rPr>
              <a:t>your </a:t>
            </a:r>
            <a:r>
              <a:rPr sz="1050" b="1" spc="-60" dirty="0">
                <a:latin typeface="Arial Black" panose="020B0A04020102020204" pitchFamily="34" charset="0"/>
                <a:cs typeface="Arial"/>
              </a:rPr>
              <a:t>expertise in </a:t>
            </a:r>
            <a:r>
              <a:rPr sz="1050" b="1" spc="-40" dirty="0">
                <a:latin typeface="Arial Black" panose="020B0A04020102020204" pitchFamily="34" charset="0"/>
                <a:cs typeface="Arial"/>
              </a:rPr>
              <a:t>the </a:t>
            </a:r>
            <a:r>
              <a:rPr sz="1050" b="1" spc="-35" dirty="0">
                <a:latin typeface="Arial Black" panose="020B0A04020102020204" pitchFamily="34" charset="0"/>
                <a:cs typeface="Arial"/>
              </a:rPr>
              <a:t>future. </a:t>
            </a:r>
            <a:r>
              <a:rPr sz="1050" b="1" spc="-50" dirty="0">
                <a:latin typeface="Arial Black" panose="020B0A04020102020204" pitchFamily="34" charset="0"/>
                <a:cs typeface="Arial"/>
              </a:rPr>
              <a:t>While </a:t>
            </a:r>
            <a:r>
              <a:rPr sz="1050" b="1" spc="-45" dirty="0">
                <a:latin typeface="Arial Black" panose="020B0A04020102020204" pitchFamily="34" charset="0"/>
                <a:cs typeface="Arial"/>
              </a:rPr>
              <a:t>we </a:t>
            </a:r>
            <a:r>
              <a:rPr sz="1050" b="1" spc="-60" dirty="0">
                <a:latin typeface="Arial Black" panose="020B0A04020102020204" pitchFamily="34" charset="0"/>
                <a:cs typeface="Arial"/>
              </a:rPr>
              <a:t>already </a:t>
            </a:r>
            <a:r>
              <a:rPr sz="1050" b="1" spc="-70" dirty="0">
                <a:latin typeface="Arial Black" panose="020B0A04020102020204" pitchFamily="34" charset="0"/>
                <a:cs typeface="Arial"/>
              </a:rPr>
              <a:t>have </a:t>
            </a:r>
            <a:r>
              <a:rPr sz="1050" b="1" spc="-65" dirty="0">
                <a:latin typeface="Arial Black" panose="020B0A04020102020204" pitchFamily="34" charset="0"/>
                <a:cs typeface="Arial"/>
              </a:rPr>
              <a:t>your </a:t>
            </a:r>
            <a:r>
              <a:rPr sz="1050" b="1" spc="-50" dirty="0">
                <a:latin typeface="Arial Black" panose="020B0A04020102020204" pitchFamily="34" charset="0"/>
                <a:cs typeface="Arial"/>
              </a:rPr>
              <a:t>email </a:t>
            </a:r>
            <a:r>
              <a:rPr sz="1050" b="1" spc="-75" dirty="0">
                <a:latin typeface="Arial Black" panose="020B0A04020102020204" pitchFamily="34" charset="0"/>
                <a:cs typeface="Arial"/>
              </a:rPr>
              <a:t>address, you  </a:t>
            </a:r>
            <a:r>
              <a:rPr sz="1050" b="1" spc="-70" dirty="0">
                <a:latin typeface="Arial Black" panose="020B0A04020102020204" pitchFamily="34" charset="0"/>
                <a:cs typeface="Arial"/>
              </a:rPr>
              <a:t>may </a:t>
            </a:r>
            <a:r>
              <a:rPr sz="1050" b="1" spc="-80" dirty="0">
                <a:latin typeface="Arial Black" panose="020B0A04020102020204" pitchFamily="34" charset="0"/>
                <a:cs typeface="Arial"/>
              </a:rPr>
              <a:t>also </a:t>
            </a:r>
            <a:r>
              <a:rPr sz="1050" b="1" spc="-70" dirty="0">
                <a:latin typeface="Arial Black" panose="020B0A04020102020204" pitchFamily="34" charset="0"/>
                <a:cs typeface="Arial"/>
              </a:rPr>
              <a:t>wish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provide </a:t>
            </a:r>
            <a:r>
              <a:rPr sz="1050" b="1" spc="-110" dirty="0">
                <a:latin typeface="Arial Black" panose="020B0A04020102020204" pitchFamily="34" charset="0"/>
                <a:cs typeface="Arial"/>
              </a:rPr>
              <a:t>us </a:t>
            </a:r>
            <a:r>
              <a:rPr sz="1050" b="1" spc="-60" dirty="0">
                <a:latin typeface="Arial Black" panose="020B0A04020102020204" pitchFamily="34" charset="0"/>
                <a:cs typeface="Arial"/>
              </a:rPr>
              <a:t>your </a:t>
            </a:r>
            <a:r>
              <a:rPr sz="1050" b="1" spc="-45" dirty="0">
                <a:latin typeface="Arial Black" panose="020B0A04020102020204" pitchFamily="34" charset="0"/>
                <a:cs typeface="Arial"/>
              </a:rPr>
              <a:t>other </a:t>
            </a:r>
            <a:r>
              <a:rPr sz="1050" b="1" spc="-65" dirty="0">
                <a:latin typeface="Arial Black" panose="020B0A04020102020204" pitchFamily="34" charset="0"/>
                <a:cs typeface="Arial"/>
              </a:rPr>
              <a:t>contact </a:t>
            </a:r>
            <a:r>
              <a:rPr sz="1050" b="1" spc="-50" dirty="0">
                <a:latin typeface="Arial Black" panose="020B0A04020102020204" pitchFamily="34" charset="0"/>
                <a:cs typeface="Arial"/>
              </a:rPr>
              <a:t>information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updated</a:t>
            </a:r>
            <a:r>
              <a:rPr sz="1050" b="1" dirty="0">
                <a:latin typeface="Arial Black" panose="020B0A04020102020204" pitchFamily="34" charset="0"/>
                <a:cs typeface="Arial"/>
              </a:rPr>
              <a:t> </a:t>
            </a:r>
            <a:r>
              <a:rPr sz="1050" b="1" spc="-90" dirty="0">
                <a:latin typeface="Arial Black" panose="020B0A04020102020204" pitchFamily="34" charset="0"/>
                <a:cs typeface="Arial"/>
              </a:rPr>
              <a:t>CV.</a:t>
            </a:r>
            <a:endParaRPr sz="1050" dirty="0">
              <a:latin typeface="Arial Black" panose="020B0A04020102020204" pitchFamily="34" charset="0"/>
              <a:cs typeface="Arial"/>
            </a:endParaRPr>
          </a:p>
          <a:p>
            <a:pPr>
              <a:lnSpc>
                <a:spcPct val="100000"/>
              </a:lnSpc>
              <a:spcBef>
                <a:spcPts val="10"/>
              </a:spcBef>
            </a:pPr>
            <a:endParaRPr sz="1050" dirty="0">
              <a:latin typeface="Arial Black" panose="020B0A04020102020204" pitchFamily="34" charset="0"/>
              <a:cs typeface="Times New Roman"/>
            </a:endParaRPr>
          </a:p>
          <a:p>
            <a:pPr marL="12700" marR="8255">
              <a:lnSpc>
                <a:spcPct val="101099"/>
              </a:lnSpc>
            </a:pPr>
            <a:r>
              <a:rPr sz="1050" b="1" spc="-45" dirty="0">
                <a:latin typeface="Arial Black" panose="020B0A04020102020204" pitchFamily="34" charset="0"/>
                <a:cs typeface="Arial"/>
              </a:rPr>
              <a:t>We </a:t>
            </a:r>
            <a:r>
              <a:rPr sz="1050" b="1" spc="-55" dirty="0">
                <a:latin typeface="Arial Black" panose="020B0A04020102020204" pitchFamily="34" charset="0"/>
                <a:cs typeface="Arial"/>
              </a:rPr>
              <a:t>appreciate </a:t>
            </a:r>
            <a:r>
              <a:rPr sz="1050" b="1" spc="-65" dirty="0">
                <a:latin typeface="Arial Black" panose="020B0A04020102020204" pitchFamily="34" charset="0"/>
                <a:cs typeface="Arial"/>
              </a:rPr>
              <a:t>your </a:t>
            </a:r>
            <a:r>
              <a:rPr sz="1050" b="1" spc="-45" dirty="0">
                <a:latin typeface="Arial Black" panose="020B0A04020102020204" pitchFamily="34" charset="0"/>
                <a:cs typeface="Arial"/>
              </a:rPr>
              <a:t>interest </a:t>
            </a:r>
            <a:r>
              <a:rPr sz="1050" b="1" spc="-70" dirty="0">
                <a:latin typeface="Arial Black" panose="020B0A04020102020204" pitchFamily="34" charset="0"/>
                <a:cs typeface="Arial"/>
              </a:rPr>
              <a:t>on </a:t>
            </a:r>
            <a:r>
              <a:rPr sz="1050" b="1" spc="-60" dirty="0">
                <a:latin typeface="Arial Black" panose="020B0A04020102020204" pitchFamily="34" charset="0"/>
                <a:cs typeface="Arial"/>
              </a:rPr>
              <a:t>how </a:t>
            </a:r>
            <a:r>
              <a:rPr sz="1050" b="1" spc="-30" dirty="0">
                <a:latin typeface="Arial Black" panose="020B0A04020102020204" pitchFamily="34" charset="0"/>
                <a:cs typeface="Arial"/>
              </a:rPr>
              <a:t>to </a:t>
            </a:r>
            <a:r>
              <a:rPr sz="1050" b="1" spc="-65" dirty="0">
                <a:latin typeface="Arial Black" panose="020B0A04020102020204" pitchFamily="34" charset="0"/>
                <a:cs typeface="Arial"/>
              </a:rPr>
              <a:t>support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youth </a:t>
            </a:r>
            <a:r>
              <a:rPr sz="1050" b="1" spc="-65" dirty="0">
                <a:latin typeface="Arial Black" panose="020B0A04020102020204" pitchFamily="34" charset="0"/>
                <a:cs typeface="Arial"/>
              </a:rPr>
              <a:t>and </a:t>
            </a:r>
            <a:r>
              <a:rPr sz="1050" b="1" spc="-35" dirty="0">
                <a:latin typeface="Arial Black" panose="020B0A04020102020204" pitchFamily="34" charset="0"/>
                <a:cs typeface="Arial"/>
              </a:rPr>
              <a:t>the </a:t>
            </a:r>
            <a:r>
              <a:rPr sz="1050" b="1" spc="-65" dirty="0">
                <a:latin typeface="Arial Black" panose="020B0A04020102020204" pitchFamily="34" charset="0"/>
                <a:cs typeface="Arial"/>
              </a:rPr>
              <a:t>local </a:t>
            </a:r>
            <a:r>
              <a:rPr sz="1050" b="1" spc="-55" dirty="0">
                <a:latin typeface="Arial Black" panose="020B0A04020102020204" pitchFamily="34" charset="0"/>
                <a:cs typeface="Arial"/>
              </a:rPr>
              <a:t>farmers in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country. </a:t>
            </a:r>
            <a:r>
              <a:rPr sz="1050" b="1" spc="-45" dirty="0">
                <a:latin typeface="Arial Black" panose="020B0A04020102020204" pitchFamily="34" charset="0"/>
                <a:cs typeface="Arial"/>
              </a:rPr>
              <a:t>We </a:t>
            </a:r>
            <a:r>
              <a:rPr sz="1050" b="1" spc="-70" dirty="0">
                <a:latin typeface="Arial Black" panose="020B0A04020102020204" pitchFamily="34" charset="0"/>
                <a:cs typeface="Arial"/>
              </a:rPr>
              <a:t>wish </a:t>
            </a:r>
            <a:r>
              <a:rPr sz="1050" b="1" spc="-75" dirty="0">
                <a:latin typeface="Arial Black" panose="020B0A04020102020204" pitchFamily="34" charset="0"/>
                <a:cs typeface="Arial"/>
              </a:rPr>
              <a:t>you </a:t>
            </a:r>
            <a:r>
              <a:rPr sz="1050" b="1" spc="-114" dirty="0">
                <a:latin typeface="Arial Black" panose="020B0A04020102020204" pitchFamily="34" charset="0"/>
                <a:cs typeface="Arial"/>
              </a:rPr>
              <a:t>success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this  </a:t>
            </a:r>
            <a:r>
              <a:rPr sz="1050" b="1" spc="-55" dirty="0">
                <a:latin typeface="Arial Black" panose="020B0A04020102020204" pitchFamily="34" charset="0"/>
                <a:cs typeface="Arial"/>
              </a:rPr>
              <a:t>endeavor.</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marR="5055235">
              <a:lnSpc>
                <a:spcPct val="101099"/>
              </a:lnSpc>
            </a:pPr>
            <a:r>
              <a:rPr sz="1050" b="1" spc="-85" dirty="0">
                <a:latin typeface="Arial Black" panose="020B0A04020102020204" pitchFamily="34" charset="0"/>
                <a:cs typeface="Arial"/>
              </a:rPr>
              <a:t>Best </a:t>
            </a:r>
            <a:r>
              <a:rPr sz="1050" b="1" spc="-70" dirty="0">
                <a:latin typeface="Arial Black" panose="020B0A04020102020204" pitchFamily="34" charset="0"/>
                <a:cs typeface="Arial"/>
              </a:rPr>
              <a:t>regards,  </a:t>
            </a:r>
            <a:r>
              <a:rPr sz="1050" b="1" spc="-65" dirty="0">
                <a:latin typeface="Arial Black" panose="020B0A04020102020204" pitchFamily="34" charset="0"/>
                <a:cs typeface="Arial"/>
              </a:rPr>
              <a:t>Aristeo </a:t>
            </a:r>
            <a:r>
              <a:rPr sz="1050" b="1" spc="-60" dirty="0">
                <a:latin typeface="Arial Black" panose="020B0A04020102020204" pitchFamily="34" charset="0"/>
                <a:cs typeface="Arial"/>
              </a:rPr>
              <a:t>A.</a:t>
            </a:r>
            <a:r>
              <a:rPr sz="1050" b="1" spc="-80" dirty="0">
                <a:latin typeface="Arial Black" panose="020B0A04020102020204" pitchFamily="34" charset="0"/>
                <a:cs typeface="Arial"/>
              </a:rPr>
              <a:t> </a:t>
            </a:r>
            <a:r>
              <a:rPr sz="1050" b="1" spc="-65" dirty="0">
                <a:latin typeface="Arial Black" panose="020B0A04020102020204" pitchFamily="34" charset="0"/>
                <a:cs typeface="Arial"/>
              </a:rPr>
              <a:t>Portugal</a:t>
            </a:r>
            <a:endParaRPr sz="1050" dirty="0">
              <a:latin typeface="Arial Black" panose="020B0A04020102020204" pitchFamily="34" charset="0"/>
              <a:cs typeface="Arial"/>
            </a:endParaRPr>
          </a:p>
          <a:p>
            <a:pPr marL="12700" marR="3575685">
              <a:lnSpc>
                <a:spcPct val="101800"/>
              </a:lnSpc>
              <a:spcBef>
                <a:spcPts val="5"/>
              </a:spcBef>
            </a:pPr>
            <a:r>
              <a:rPr sz="1050" b="1" spc="-80" dirty="0">
                <a:latin typeface="Arial Black" panose="020B0A04020102020204" pitchFamily="34" charset="0"/>
                <a:cs typeface="Arial"/>
              </a:rPr>
              <a:t>Assistant </a:t>
            </a:r>
            <a:r>
              <a:rPr sz="1050" b="1" spc="-114" dirty="0">
                <a:latin typeface="Arial Black" panose="020B0A04020102020204" pitchFamily="34" charset="0"/>
                <a:cs typeface="Arial"/>
              </a:rPr>
              <a:t>FAO </a:t>
            </a:r>
            <a:r>
              <a:rPr sz="1050" b="1" spc="-60" dirty="0">
                <a:latin typeface="Arial Black" panose="020B0A04020102020204" pitchFamily="34" charset="0"/>
                <a:cs typeface="Arial"/>
              </a:rPr>
              <a:t>Representative </a:t>
            </a:r>
            <a:r>
              <a:rPr sz="1050" b="1" spc="-65" dirty="0">
                <a:latin typeface="Arial Black" panose="020B0A04020102020204" pitchFamily="34" charset="0"/>
                <a:cs typeface="Arial"/>
              </a:rPr>
              <a:t>(Programme)  </a:t>
            </a:r>
            <a:r>
              <a:rPr sz="1050" b="1" spc="-45" dirty="0">
                <a:latin typeface="Arial Black" panose="020B0A04020102020204" pitchFamily="34" charset="0"/>
                <a:cs typeface="Arial"/>
              </a:rPr>
              <a:t>United </a:t>
            </a:r>
            <a:r>
              <a:rPr sz="1050" b="1" spc="-60" dirty="0">
                <a:latin typeface="Arial Black" panose="020B0A04020102020204" pitchFamily="34" charset="0"/>
                <a:cs typeface="Arial"/>
              </a:rPr>
              <a:t>Nations </a:t>
            </a:r>
            <a:r>
              <a:rPr sz="1050" b="1" spc="-90" dirty="0">
                <a:latin typeface="Arial Black" panose="020B0A04020102020204" pitchFamily="34" charset="0"/>
                <a:cs typeface="Arial"/>
              </a:rPr>
              <a:t>Food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Agriculture Organization  </a:t>
            </a:r>
            <a:r>
              <a:rPr sz="1050" b="1" spc="-40" dirty="0">
                <a:latin typeface="Arial Black" panose="020B0A04020102020204" pitchFamily="34" charset="0"/>
                <a:cs typeface="Arial"/>
              </a:rPr>
              <a:t>29th floor, </a:t>
            </a:r>
            <a:r>
              <a:rPr sz="1050" b="1" spc="-95" dirty="0" err="1">
                <a:latin typeface="Arial Black" panose="020B0A04020102020204" pitchFamily="34" charset="0"/>
                <a:cs typeface="Arial"/>
              </a:rPr>
              <a:t>Yuchengco</a:t>
            </a:r>
            <a:r>
              <a:rPr sz="1050" b="1" spc="-90" dirty="0">
                <a:latin typeface="Arial Black" panose="020B0A04020102020204" pitchFamily="34" charset="0"/>
                <a:cs typeface="Arial"/>
              </a:rPr>
              <a:t> </a:t>
            </a:r>
            <a:r>
              <a:rPr sz="1050" b="1" spc="-60" dirty="0">
                <a:latin typeface="Arial Black" panose="020B0A04020102020204" pitchFamily="34" charset="0"/>
                <a:cs typeface="Arial"/>
              </a:rPr>
              <a:t>Tower</a:t>
            </a:r>
            <a:endParaRPr sz="1050" dirty="0">
              <a:latin typeface="Arial Black" panose="020B0A04020102020204" pitchFamily="34" charset="0"/>
              <a:cs typeface="Arial"/>
            </a:endParaRPr>
          </a:p>
          <a:p>
            <a:pPr marL="12700" marR="4898390">
              <a:lnSpc>
                <a:spcPts val="1100"/>
              </a:lnSpc>
              <a:spcBef>
                <a:spcPts val="30"/>
              </a:spcBef>
            </a:pPr>
            <a:r>
              <a:rPr sz="1050" b="1" spc="-25" dirty="0">
                <a:latin typeface="Arial Black" panose="020B0A04020102020204" pitchFamily="34" charset="0"/>
                <a:cs typeface="Arial"/>
              </a:rPr>
              <a:t>------------------------------  </a:t>
            </a:r>
            <a:endParaRPr lang="en-PH" sz="1050" b="1" spc="-25" dirty="0">
              <a:latin typeface="Arial Black" panose="020B0A04020102020204" pitchFamily="34" charset="0"/>
              <a:cs typeface="Arial"/>
            </a:endParaRPr>
          </a:p>
          <a:p>
            <a:pPr marL="12700" marR="4898390">
              <a:lnSpc>
                <a:spcPts val="1100"/>
              </a:lnSpc>
              <a:spcBef>
                <a:spcPts val="30"/>
              </a:spcBef>
            </a:pPr>
            <a:endParaRPr lang="en-PH" sz="1050" b="1" spc="-110" dirty="0">
              <a:latin typeface="Arial Black" panose="020B0A04020102020204" pitchFamily="34" charset="0"/>
              <a:cs typeface="Arial"/>
            </a:endParaRPr>
          </a:p>
          <a:p>
            <a:pPr marL="12700" marR="4898390">
              <a:lnSpc>
                <a:spcPts val="1100"/>
              </a:lnSpc>
              <a:spcBef>
                <a:spcPts val="30"/>
              </a:spcBef>
            </a:pPr>
            <a:r>
              <a:rPr sz="1050" b="1" spc="-110" dirty="0">
                <a:latin typeface="Arial Black" panose="020B0A04020102020204" pitchFamily="34" charset="0"/>
                <a:cs typeface="Arial"/>
              </a:rPr>
              <a:t>WORLD</a:t>
            </a:r>
            <a:r>
              <a:rPr sz="1050" b="1" spc="-55" dirty="0">
                <a:latin typeface="Arial Black" panose="020B0A04020102020204" pitchFamily="34" charset="0"/>
                <a:cs typeface="Arial"/>
              </a:rPr>
              <a:t> </a:t>
            </a:r>
            <a:r>
              <a:rPr sz="1050" b="1" spc="-120" dirty="0">
                <a:latin typeface="Arial Black" panose="020B0A04020102020204" pitchFamily="34" charset="0"/>
                <a:cs typeface="Arial"/>
              </a:rPr>
              <a:t>BANK</a:t>
            </a:r>
            <a:endParaRPr lang="en-PH" sz="1050" b="1" spc="-120" dirty="0">
              <a:latin typeface="Arial Black" panose="020B0A04020102020204" pitchFamily="34" charset="0"/>
              <a:cs typeface="Arial"/>
            </a:endParaRPr>
          </a:p>
          <a:p>
            <a:pPr marL="12700" marR="4898390">
              <a:lnSpc>
                <a:spcPts val="1100"/>
              </a:lnSpc>
              <a:spcBef>
                <a:spcPts val="30"/>
              </a:spcBef>
            </a:pPr>
            <a:endParaRPr sz="1050" dirty="0">
              <a:latin typeface="Arial Black" panose="020B0A04020102020204" pitchFamily="34" charset="0"/>
              <a:cs typeface="Arial"/>
            </a:endParaRPr>
          </a:p>
          <a:p>
            <a:pPr marL="12700">
              <a:lnSpc>
                <a:spcPts val="1055"/>
              </a:lnSpc>
            </a:pPr>
            <a:r>
              <a:rPr sz="1050" b="1" u="sng" spc="-85" dirty="0">
                <a:solidFill>
                  <a:srgbClr val="0000FF"/>
                </a:solidFill>
                <a:uFill>
                  <a:solidFill>
                    <a:srgbClr val="0000FF"/>
                  </a:solidFill>
                </a:uFill>
                <a:latin typeface="Arial Black" panose="020B0A04020102020204" pitchFamily="34" charset="0"/>
                <a:cs typeface="Arial"/>
                <a:hlinkClick r:id="rId2"/>
              </a:rPr>
              <a:t>Edgardo </a:t>
            </a:r>
            <a:r>
              <a:rPr sz="1050" b="1" u="sng" spc="-80" dirty="0">
                <a:solidFill>
                  <a:srgbClr val="0000FF"/>
                </a:solidFill>
                <a:uFill>
                  <a:solidFill>
                    <a:srgbClr val="0000FF"/>
                  </a:solidFill>
                </a:uFill>
                <a:latin typeface="Arial Black" panose="020B0A04020102020204" pitchFamily="34" charset="0"/>
                <a:cs typeface="Arial"/>
                <a:hlinkClick r:id="rId2"/>
              </a:rPr>
              <a:t>Quisumbing</a:t>
            </a:r>
            <a:r>
              <a:rPr sz="1050" b="1" spc="-30" dirty="0">
                <a:solidFill>
                  <a:srgbClr val="0000FF"/>
                </a:solidFill>
                <a:latin typeface="Arial Black" panose="020B0A04020102020204" pitchFamily="34" charset="0"/>
                <a:cs typeface="Arial"/>
                <a:hlinkClick r:id="rId2"/>
              </a:rPr>
              <a:t> </a:t>
            </a:r>
            <a:r>
              <a:rPr sz="1050" b="1" spc="-35" dirty="0">
                <a:latin typeface="Arial Black" panose="020B0A04020102020204" pitchFamily="34" charset="0"/>
                <a:cs typeface="Arial"/>
              </a:rPr>
              <a:t>(retired</a:t>
            </a:r>
            <a:r>
              <a:rPr sz="1050" b="1" spc="-80" dirty="0">
                <a:latin typeface="Arial Black" panose="020B0A04020102020204" pitchFamily="34" charset="0"/>
                <a:cs typeface="Arial"/>
              </a:rPr>
              <a:t> </a:t>
            </a:r>
            <a:r>
              <a:rPr sz="1050" b="1" spc="-50" dirty="0">
                <a:latin typeface="Arial Black" panose="020B0A04020102020204" pitchFamily="34" charset="0"/>
                <a:cs typeface="Arial"/>
              </a:rPr>
              <a:t>World</a:t>
            </a:r>
            <a:r>
              <a:rPr sz="1050" b="1" spc="-80" dirty="0">
                <a:latin typeface="Arial Black" panose="020B0A04020102020204" pitchFamily="34" charset="0"/>
                <a:cs typeface="Arial"/>
              </a:rPr>
              <a:t> </a:t>
            </a:r>
            <a:r>
              <a:rPr sz="1050" b="1" spc="-90" dirty="0">
                <a:latin typeface="Arial Black" panose="020B0A04020102020204" pitchFamily="34" charset="0"/>
                <a:cs typeface="Arial"/>
              </a:rPr>
              <a:t>Bank</a:t>
            </a:r>
            <a:r>
              <a:rPr sz="1050" b="1" spc="-75" dirty="0">
                <a:latin typeface="Arial Black" panose="020B0A04020102020204" pitchFamily="34" charset="0"/>
                <a:cs typeface="Arial"/>
              </a:rPr>
              <a:t> </a:t>
            </a:r>
            <a:r>
              <a:rPr sz="1050" b="1" spc="-50" dirty="0">
                <a:latin typeface="Arial Black" panose="020B0A04020102020204" pitchFamily="34" charset="0"/>
                <a:cs typeface="Arial"/>
              </a:rPr>
              <a:t>Staff)</a:t>
            </a:r>
            <a:r>
              <a:rPr sz="1050" b="1" spc="-75" dirty="0">
                <a:latin typeface="Arial Black" panose="020B0A04020102020204" pitchFamily="34" charset="0"/>
                <a:cs typeface="Arial"/>
              </a:rPr>
              <a:t> </a:t>
            </a:r>
            <a:r>
              <a:rPr sz="1050" b="1" spc="-95" dirty="0">
                <a:latin typeface="Arial Black" panose="020B0A04020102020204" pitchFamily="34" charset="0"/>
                <a:cs typeface="Arial"/>
              </a:rPr>
              <a:t>You</a:t>
            </a:r>
            <a:r>
              <a:rPr sz="1050" b="1" spc="-80" dirty="0">
                <a:latin typeface="Arial Black" panose="020B0A04020102020204" pitchFamily="34" charset="0"/>
                <a:cs typeface="Arial"/>
              </a:rPr>
              <a:t> </a:t>
            </a:r>
            <a:r>
              <a:rPr sz="1050" b="1" spc="-45" dirty="0">
                <a:latin typeface="Arial Black" panose="020B0A04020102020204" pitchFamily="34" charset="0"/>
                <a:cs typeface="Arial"/>
              </a:rPr>
              <a:t>are</a:t>
            </a:r>
            <a:r>
              <a:rPr sz="1050" b="1" spc="-70" dirty="0">
                <a:latin typeface="Arial Black" panose="020B0A04020102020204" pitchFamily="34" charset="0"/>
                <a:cs typeface="Arial"/>
              </a:rPr>
              <a:t> </a:t>
            </a:r>
            <a:r>
              <a:rPr sz="1050" b="1" spc="-75" dirty="0">
                <a:latin typeface="Arial Black" panose="020B0A04020102020204" pitchFamily="34" charset="0"/>
                <a:cs typeface="Arial"/>
              </a:rPr>
              <a:t>doing </a:t>
            </a:r>
            <a:r>
              <a:rPr sz="1050" b="1" spc="-60" dirty="0">
                <a:latin typeface="Arial Black" panose="020B0A04020102020204" pitchFamily="34" charset="0"/>
                <a:cs typeface="Arial"/>
              </a:rPr>
              <a:t>exemplary</a:t>
            </a:r>
            <a:r>
              <a:rPr sz="1050" b="1" spc="-70" dirty="0">
                <a:latin typeface="Arial Black" panose="020B0A04020102020204" pitchFamily="34" charset="0"/>
                <a:cs typeface="Arial"/>
              </a:rPr>
              <a:t> </a:t>
            </a:r>
            <a:r>
              <a:rPr sz="1050" b="1" spc="-55" dirty="0">
                <a:latin typeface="Arial Black" panose="020B0A04020102020204" pitchFamily="34" charset="0"/>
                <a:cs typeface="Arial"/>
              </a:rPr>
              <a:t>work</a:t>
            </a:r>
            <a:r>
              <a:rPr sz="1050" b="1" spc="-80" dirty="0">
                <a:latin typeface="Arial Black" panose="020B0A04020102020204" pitchFamily="34" charset="0"/>
                <a:cs typeface="Arial"/>
              </a:rPr>
              <a:t> </a:t>
            </a:r>
            <a:r>
              <a:rPr sz="1050" b="1" spc="-60" dirty="0">
                <a:latin typeface="Arial Black" panose="020B0A04020102020204" pitchFamily="34" charset="0"/>
                <a:cs typeface="Arial"/>
              </a:rPr>
              <a:t>Frankie.</a:t>
            </a:r>
            <a:r>
              <a:rPr sz="1050" b="1" spc="-80" dirty="0">
                <a:latin typeface="Arial Black" panose="020B0A04020102020204" pitchFamily="34" charset="0"/>
                <a:cs typeface="Arial"/>
              </a:rPr>
              <a:t> </a:t>
            </a:r>
            <a:r>
              <a:rPr sz="1050" b="1" spc="-35" dirty="0">
                <a:latin typeface="Arial Black" panose="020B0A04020102020204" pitchFamily="34" charset="0"/>
                <a:cs typeface="Arial"/>
              </a:rPr>
              <a:t>I’m</a:t>
            </a:r>
            <a:r>
              <a:rPr sz="1050" b="1" spc="-75" dirty="0">
                <a:latin typeface="Arial Black" panose="020B0A04020102020204" pitchFamily="34" charset="0"/>
                <a:cs typeface="Arial"/>
              </a:rPr>
              <a:t> </a:t>
            </a:r>
            <a:r>
              <a:rPr sz="1050" b="1" spc="-65" dirty="0">
                <a:latin typeface="Arial Black" panose="020B0A04020102020204" pitchFamily="34" charset="0"/>
                <a:cs typeface="Arial"/>
              </a:rPr>
              <a:t>proud</a:t>
            </a:r>
            <a:r>
              <a:rPr sz="1050" b="1" spc="-80" dirty="0">
                <a:latin typeface="Arial Black" panose="020B0A04020102020204" pitchFamily="34" charset="0"/>
                <a:cs typeface="Arial"/>
              </a:rPr>
              <a:t> </a:t>
            </a:r>
            <a:r>
              <a:rPr sz="1050" b="1" spc="-25" dirty="0">
                <a:latin typeface="Arial Black" panose="020B0A04020102020204" pitchFamily="34" charset="0"/>
                <a:cs typeface="Arial"/>
              </a:rPr>
              <a:t>to</a:t>
            </a:r>
            <a:r>
              <a:rPr sz="1050" b="1" spc="-85" dirty="0">
                <a:latin typeface="Arial Black" panose="020B0A04020102020204" pitchFamily="34" charset="0"/>
                <a:cs typeface="Arial"/>
              </a:rPr>
              <a:t> </a:t>
            </a:r>
            <a:r>
              <a:rPr sz="1050" b="1" spc="-60" dirty="0">
                <a:latin typeface="Arial Black" panose="020B0A04020102020204" pitchFamily="34" charset="0"/>
                <a:cs typeface="Arial"/>
              </a:rPr>
              <a:t>be</a:t>
            </a:r>
            <a:r>
              <a:rPr sz="1050" b="1" spc="-70" dirty="0">
                <a:latin typeface="Arial Black" panose="020B0A04020102020204" pitchFamily="34" charset="0"/>
                <a:cs typeface="Arial"/>
              </a:rPr>
              <a:t> </a:t>
            </a:r>
            <a:r>
              <a:rPr sz="1050" b="1" spc="-65" dirty="0">
                <a:latin typeface="Arial Black" panose="020B0A04020102020204" pitchFamily="34" charset="0"/>
                <a:cs typeface="Arial"/>
              </a:rPr>
              <a:t>your</a:t>
            </a:r>
            <a:r>
              <a:rPr sz="1050" b="1" spc="-75" dirty="0">
                <a:latin typeface="Arial Black" panose="020B0A04020102020204" pitchFamily="34" charset="0"/>
                <a:cs typeface="Arial"/>
              </a:rPr>
              <a:t> </a:t>
            </a:r>
            <a:r>
              <a:rPr sz="1050" b="1" spc="-55" dirty="0">
                <a:latin typeface="Arial Black" panose="020B0A04020102020204" pitchFamily="34" charset="0"/>
                <a:cs typeface="Arial"/>
              </a:rPr>
              <a:t>brod.</a:t>
            </a:r>
            <a:r>
              <a:rPr sz="1050" b="1" spc="-80" dirty="0">
                <a:latin typeface="Arial Black" panose="020B0A04020102020204" pitchFamily="34" charset="0"/>
                <a:cs typeface="Arial"/>
              </a:rPr>
              <a:t> </a:t>
            </a:r>
            <a:r>
              <a:rPr sz="1050" b="1" spc="-30" dirty="0">
                <a:latin typeface="Arial Black" panose="020B0A04020102020204" pitchFamily="34" charset="0"/>
                <a:cs typeface="Arial"/>
              </a:rPr>
              <a:t>More</a:t>
            </a:r>
            <a:r>
              <a:rPr sz="1050" b="1" spc="-70" dirty="0">
                <a:latin typeface="Arial Black" panose="020B0A04020102020204" pitchFamily="34" charset="0"/>
                <a:cs typeface="Arial"/>
              </a:rPr>
              <a:t> </a:t>
            </a:r>
            <a:r>
              <a:rPr sz="1050" b="1" spc="-55" dirty="0">
                <a:latin typeface="Arial Black" panose="020B0A04020102020204" pitchFamily="34" charset="0"/>
                <a:cs typeface="Arial"/>
              </a:rPr>
              <a:t>power</a:t>
            </a:r>
            <a:r>
              <a:rPr lang="en-PH" sz="1050" b="1" spc="-55" dirty="0">
                <a:latin typeface="Arial Black" panose="020B0A04020102020204" pitchFamily="34" charset="0"/>
                <a:cs typeface="Arial"/>
              </a:rPr>
              <a:t> </a:t>
            </a:r>
            <a:r>
              <a:rPr sz="1050" b="1" spc="-30" dirty="0">
                <a:latin typeface="Arial Black" panose="020B0A04020102020204" pitchFamily="34" charset="0"/>
                <a:cs typeface="Arial"/>
              </a:rPr>
              <a:t>to</a:t>
            </a:r>
            <a:r>
              <a:rPr sz="1050" b="1" spc="-60" dirty="0">
                <a:latin typeface="Arial Black" panose="020B0A04020102020204" pitchFamily="34" charset="0"/>
                <a:cs typeface="Arial"/>
              </a:rPr>
              <a:t> you.</a:t>
            </a:r>
            <a:endParaRPr sz="1050" dirty="0">
              <a:latin typeface="Arial Black" panose="020B0A04020102020204" pitchFamily="34" charset="0"/>
              <a:cs typeface="Arial"/>
            </a:endParaRPr>
          </a:p>
          <a:p>
            <a:pPr marL="12700">
              <a:lnSpc>
                <a:spcPct val="100000"/>
              </a:lnSpc>
              <a:spcBef>
                <a:spcPts val="25"/>
              </a:spcBef>
            </a:pPr>
            <a:r>
              <a:rPr sz="1050" b="1" spc="-80" dirty="0">
                <a:latin typeface="Arial Black" panose="020B0A04020102020204" pitchFamily="34" charset="0"/>
                <a:cs typeface="Arial"/>
              </a:rPr>
              <a:t>Keep </a:t>
            </a:r>
            <a:r>
              <a:rPr sz="1050" b="1" spc="-65" dirty="0">
                <a:latin typeface="Arial Black" panose="020B0A04020102020204" pitchFamily="34" charset="0"/>
                <a:cs typeface="Arial"/>
              </a:rPr>
              <a:t>safe </a:t>
            </a:r>
            <a:r>
              <a:rPr sz="1050" b="1" spc="-55" dirty="0">
                <a:latin typeface="Arial Black" panose="020B0A04020102020204" pitchFamily="34" charset="0"/>
                <a:cs typeface="Arial"/>
              </a:rPr>
              <a:t>in </a:t>
            </a:r>
            <a:r>
              <a:rPr sz="1050" b="1" spc="-85" dirty="0">
                <a:latin typeface="Arial Black" panose="020B0A04020102020204" pitchFamily="34" charset="0"/>
                <a:cs typeface="Arial"/>
              </a:rPr>
              <a:t>Lanao</a:t>
            </a:r>
            <a:r>
              <a:rPr sz="1050" b="1" spc="-5" dirty="0">
                <a:latin typeface="Arial Black" panose="020B0A04020102020204" pitchFamily="34" charset="0"/>
                <a:cs typeface="Arial"/>
              </a:rPr>
              <a:t> </a:t>
            </a:r>
            <a:r>
              <a:rPr sz="1050" b="1" spc="-75" dirty="0">
                <a:latin typeface="Arial Black" panose="020B0A04020102020204" pitchFamily="34" charset="0"/>
                <a:cs typeface="Arial"/>
              </a:rPr>
              <a:t>Sur.</a:t>
            </a:r>
            <a:endParaRPr lang="en-PH" sz="1050" b="1" spc="-75" dirty="0">
              <a:latin typeface="Arial Black" panose="020B0A04020102020204" pitchFamily="34" charset="0"/>
              <a:cs typeface="Arial"/>
            </a:endParaRPr>
          </a:p>
          <a:p>
            <a:pPr marL="12700">
              <a:lnSpc>
                <a:spcPct val="100000"/>
              </a:lnSpc>
              <a:spcBef>
                <a:spcPts val="25"/>
              </a:spcBef>
            </a:pPr>
            <a:endParaRPr sz="1050" dirty="0">
              <a:latin typeface="Arial Black" panose="020B0A04020102020204" pitchFamily="34" charset="0"/>
              <a:cs typeface="Arial"/>
            </a:endParaRPr>
          </a:p>
          <a:p>
            <a:pPr marL="842644">
              <a:lnSpc>
                <a:spcPct val="100000"/>
              </a:lnSpc>
            </a:pPr>
            <a:r>
              <a:rPr sz="1050" b="1" u="sng" spc="-65" dirty="0">
                <a:solidFill>
                  <a:srgbClr val="D13438"/>
                </a:solidFill>
                <a:uFill>
                  <a:solidFill>
                    <a:srgbClr val="D13438"/>
                  </a:solidFill>
                </a:uFill>
                <a:latin typeface="Arial Black" panose="020B0A04020102020204" pitchFamily="34" charset="0"/>
                <a:cs typeface="Arial"/>
                <a:hlinkClick r:id="rId3"/>
              </a:rPr>
              <a:t>Orlando</a:t>
            </a:r>
            <a:r>
              <a:rPr sz="1050" b="1" u="sng" spc="-60" dirty="0">
                <a:solidFill>
                  <a:srgbClr val="D13438"/>
                </a:solidFill>
                <a:uFill>
                  <a:solidFill>
                    <a:srgbClr val="D13438"/>
                  </a:solidFill>
                </a:uFill>
                <a:latin typeface="Arial Black" panose="020B0A04020102020204" pitchFamily="34" charset="0"/>
                <a:cs typeface="Arial"/>
                <a:hlinkClick r:id="rId3"/>
              </a:rPr>
              <a:t> </a:t>
            </a:r>
            <a:r>
              <a:rPr sz="1050" b="1" u="sng" spc="-100" dirty="0">
                <a:solidFill>
                  <a:srgbClr val="D13438"/>
                </a:solidFill>
                <a:uFill>
                  <a:solidFill>
                    <a:srgbClr val="D13438"/>
                  </a:solidFill>
                </a:uFill>
                <a:latin typeface="Arial Black" panose="020B0A04020102020204" pitchFamily="34" charset="0"/>
                <a:cs typeface="Arial"/>
                <a:hlinkClick r:id="rId3"/>
              </a:rPr>
              <a:t>Sacay</a:t>
            </a:r>
            <a:endParaRPr sz="1050" dirty="0">
              <a:latin typeface="Arial Black" panose="020B0A04020102020204" pitchFamily="34" charset="0"/>
              <a:cs typeface="Arial"/>
            </a:endParaRPr>
          </a:p>
          <a:p>
            <a:pPr marL="842644">
              <a:lnSpc>
                <a:spcPct val="100000"/>
              </a:lnSpc>
              <a:spcBef>
                <a:spcPts val="15"/>
              </a:spcBef>
            </a:pPr>
            <a:r>
              <a:rPr sz="1050" b="1" u="sng" spc="-50" dirty="0">
                <a:solidFill>
                  <a:srgbClr val="D13438"/>
                </a:solidFill>
                <a:uFill>
                  <a:solidFill>
                    <a:srgbClr val="D13438"/>
                  </a:solidFill>
                </a:uFill>
                <a:latin typeface="Arial Black" panose="020B0A04020102020204" pitchFamily="34" charset="0"/>
                <a:cs typeface="Arial"/>
              </a:rPr>
              <a:t> </a:t>
            </a:r>
            <a:r>
              <a:rPr sz="1050" b="1" u="sng" spc="-40" dirty="0">
                <a:solidFill>
                  <a:srgbClr val="D13438"/>
                </a:solidFill>
                <a:uFill>
                  <a:solidFill>
                    <a:srgbClr val="D13438"/>
                  </a:solidFill>
                </a:uFill>
                <a:latin typeface="Arial Black" panose="020B0A04020102020204" pitchFamily="34" charset="0"/>
                <a:cs typeface="Arial"/>
              </a:rPr>
              <a:t>Well </a:t>
            </a:r>
            <a:r>
              <a:rPr sz="1050" b="1" spc="-60" dirty="0">
                <a:solidFill>
                  <a:srgbClr val="C00000"/>
                </a:solidFill>
                <a:latin typeface="Arial Black" panose="020B0A04020102020204" pitchFamily="34" charset="0"/>
                <a:cs typeface="Arial"/>
              </a:rPr>
              <a:t>done,</a:t>
            </a:r>
            <a:r>
              <a:rPr sz="1050" b="1" spc="-55" dirty="0">
                <a:solidFill>
                  <a:srgbClr val="C00000"/>
                </a:solidFill>
                <a:latin typeface="Arial Black" panose="020B0A04020102020204" pitchFamily="34" charset="0"/>
                <a:cs typeface="Arial"/>
              </a:rPr>
              <a:t> </a:t>
            </a:r>
            <a:r>
              <a:rPr sz="1050" b="1" spc="-65" dirty="0">
                <a:solidFill>
                  <a:srgbClr val="C00000"/>
                </a:solidFill>
                <a:latin typeface="Arial Black" panose="020B0A04020102020204" pitchFamily="34" charset="0"/>
                <a:cs typeface="Arial"/>
              </a:rPr>
              <a:t>Frank</a:t>
            </a:r>
            <a:r>
              <a:rPr sz="1050" b="1" spc="-65" dirty="0">
                <a:solidFill>
                  <a:srgbClr val="D13438"/>
                </a:solidFill>
                <a:latin typeface="Arial Black" panose="020B0A04020102020204" pitchFamily="34" charset="0"/>
                <a:cs typeface="Arial"/>
              </a:rPr>
              <a:t>.</a:t>
            </a:r>
            <a:endParaRPr lang="en-PH" sz="1050" b="1" spc="-65" dirty="0">
              <a:solidFill>
                <a:srgbClr val="D13438"/>
              </a:solidFill>
              <a:latin typeface="Arial Black" panose="020B0A04020102020204" pitchFamily="34" charset="0"/>
              <a:cs typeface="Arial"/>
            </a:endParaRPr>
          </a:p>
          <a:p>
            <a:pPr marL="842644">
              <a:lnSpc>
                <a:spcPct val="100000"/>
              </a:lnSpc>
              <a:spcBef>
                <a:spcPts val="15"/>
              </a:spcBef>
            </a:pPr>
            <a:endParaRPr lang="en-PH" sz="1050" b="1" spc="-65" dirty="0">
              <a:solidFill>
                <a:srgbClr val="D13438"/>
              </a:solidFill>
              <a:latin typeface="Arial Black" panose="020B0A04020102020204" pitchFamily="34" charset="0"/>
              <a:cs typeface="Arial"/>
            </a:endParaRPr>
          </a:p>
          <a:p>
            <a:pPr marL="842644">
              <a:lnSpc>
                <a:spcPct val="100000"/>
              </a:lnSpc>
              <a:spcBef>
                <a:spcPts val="15"/>
              </a:spcBef>
            </a:pPr>
            <a:endParaRPr lang="en-PH" sz="1050" b="1" spc="-65" dirty="0">
              <a:solidFill>
                <a:srgbClr val="D13438"/>
              </a:solidFill>
              <a:latin typeface="Arial Black" panose="020B0A04020102020204" pitchFamily="34" charset="0"/>
              <a:cs typeface="Arial"/>
            </a:endParaRPr>
          </a:p>
          <a:p>
            <a:pPr marL="842644">
              <a:lnSpc>
                <a:spcPct val="100000"/>
              </a:lnSpc>
              <a:spcBef>
                <a:spcPts val="15"/>
              </a:spcBef>
            </a:pPr>
            <a:endParaRPr lang="en-GB" sz="1050" b="1" u="sng" spc="-75" dirty="0">
              <a:solidFill>
                <a:srgbClr val="D13438"/>
              </a:solidFill>
              <a:uFill>
                <a:solidFill>
                  <a:srgbClr val="D13438"/>
                </a:solidFill>
              </a:uFill>
              <a:latin typeface="Arial Black" panose="020B0A04020102020204" pitchFamily="34" charset="0"/>
              <a:cs typeface="Arial"/>
              <a:hlinkClick r:id="rId4"/>
            </a:endParaRPr>
          </a:p>
          <a:p>
            <a:pPr marL="842644">
              <a:lnSpc>
                <a:spcPct val="100000"/>
              </a:lnSpc>
              <a:spcBef>
                <a:spcPts val="15"/>
              </a:spcBef>
            </a:pPr>
            <a:r>
              <a:rPr lang="en-GB" sz="1050" b="1" u="sng" spc="-75" dirty="0">
                <a:solidFill>
                  <a:srgbClr val="D13438"/>
                </a:solidFill>
                <a:uFill>
                  <a:solidFill>
                    <a:srgbClr val="D13438"/>
                  </a:solidFill>
                </a:uFill>
                <a:latin typeface="Arial Black" panose="020B0A04020102020204" pitchFamily="34" charset="0"/>
                <a:cs typeface="Arial"/>
                <a:hlinkClick r:id="rId4"/>
              </a:rPr>
              <a:t>Basilio </a:t>
            </a:r>
            <a:r>
              <a:rPr lang="en-GB" sz="1050" b="1" u="sng" spc="-60" dirty="0">
                <a:solidFill>
                  <a:srgbClr val="D13438"/>
                </a:solidFill>
                <a:uFill>
                  <a:solidFill>
                    <a:srgbClr val="D13438"/>
                  </a:solidFill>
                </a:uFill>
                <a:latin typeface="Arial Black" panose="020B0A04020102020204" pitchFamily="34" charset="0"/>
                <a:cs typeface="Arial"/>
                <a:hlinkClick r:id="rId4"/>
              </a:rPr>
              <a:t>de </a:t>
            </a:r>
            <a:r>
              <a:rPr lang="en-GB" sz="1050" b="1" u="sng" spc="-85" dirty="0">
                <a:solidFill>
                  <a:srgbClr val="D13438"/>
                </a:solidFill>
                <a:uFill>
                  <a:solidFill>
                    <a:srgbClr val="D13438"/>
                  </a:solidFill>
                </a:uFill>
                <a:latin typeface="Arial Black" panose="020B0A04020102020204" pitchFamily="34" charset="0"/>
                <a:cs typeface="Arial"/>
                <a:hlinkClick r:id="rId4"/>
              </a:rPr>
              <a:t>los Reyes</a:t>
            </a:r>
            <a:r>
              <a:rPr lang="en-GB" sz="1050" b="1" u="sng" spc="-85" dirty="0">
                <a:solidFill>
                  <a:srgbClr val="D13438"/>
                </a:solidFill>
                <a:uFill>
                  <a:solidFill>
                    <a:srgbClr val="D13438"/>
                  </a:solidFill>
                </a:uFill>
                <a:latin typeface="Arial Black" panose="020B0A04020102020204" pitchFamily="34" charset="0"/>
                <a:cs typeface="Arial"/>
              </a:rPr>
              <a:t>: </a:t>
            </a:r>
            <a:r>
              <a:rPr lang="en-GB" sz="1050" b="1" u="sng" spc="-40" dirty="0">
                <a:solidFill>
                  <a:srgbClr val="D13438"/>
                </a:solidFill>
                <a:uFill>
                  <a:solidFill>
                    <a:srgbClr val="D13438"/>
                  </a:solidFill>
                </a:uFill>
                <a:latin typeface="Arial Black" panose="020B0A04020102020204" pitchFamily="34" charset="0"/>
                <a:cs typeface="Arial"/>
              </a:rPr>
              <a:t>Well </a:t>
            </a:r>
            <a:r>
              <a:rPr lang="en-GB" sz="1050" b="1" u="sng" spc="-65" dirty="0">
                <a:solidFill>
                  <a:srgbClr val="D13438"/>
                </a:solidFill>
                <a:uFill>
                  <a:solidFill>
                    <a:srgbClr val="D13438"/>
                  </a:solidFill>
                </a:uFill>
                <a:latin typeface="Arial Black" panose="020B0A04020102020204" pitchFamily="34" charset="0"/>
                <a:cs typeface="Arial"/>
              </a:rPr>
              <a:t>said. </a:t>
            </a:r>
            <a:r>
              <a:rPr lang="en-GB" sz="1050" b="1" u="sng" spc="-90" dirty="0">
                <a:solidFill>
                  <a:srgbClr val="D13438"/>
                </a:solidFill>
                <a:uFill>
                  <a:solidFill>
                    <a:srgbClr val="D13438"/>
                  </a:solidFill>
                </a:uFill>
                <a:latin typeface="Arial Black" panose="020B0A04020102020204" pitchFamily="34" charset="0"/>
                <a:cs typeface="Arial"/>
              </a:rPr>
              <a:t>This is </a:t>
            </a:r>
            <a:r>
              <a:rPr lang="en-GB" sz="1050" b="1" u="sng" spc="-60" dirty="0">
                <a:solidFill>
                  <a:srgbClr val="D13438"/>
                </a:solidFill>
                <a:uFill>
                  <a:solidFill>
                    <a:srgbClr val="D13438"/>
                  </a:solidFill>
                </a:uFill>
                <a:latin typeface="Arial Black" panose="020B0A04020102020204" pitchFamily="34" charset="0"/>
                <a:cs typeface="Arial"/>
              </a:rPr>
              <a:t>just </a:t>
            </a:r>
            <a:r>
              <a:rPr lang="en-GB" sz="1050" b="1" u="sng" spc="-40" dirty="0">
                <a:solidFill>
                  <a:srgbClr val="D13438"/>
                </a:solidFill>
                <a:uFill>
                  <a:solidFill>
                    <a:srgbClr val="D13438"/>
                  </a:solidFill>
                </a:uFill>
                <a:latin typeface="Arial Black" panose="020B0A04020102020204" pitchFamily="34" charset="0"/>
                <a:cs typeface="Arial"/>
              </a:rPr>
              <a:t>the </a:t>
            </a:r>
            <a:r>
              <a:rPr lang="en-GB" sz="1050" b="1" u="sng" spc="-75" dirty="0">
                <a:solidFill>
                  <a:srgbClr val="D13438"/>
                </a:solidFill>
                <a:uFill>
                  <a:solidFill>
                    <a:srgbClr val="D13438"/>
                  </a:solidFill>
                </a:uFill>
                <a:latin typeface="Arial Black" panose="020B0A04020102020204" pitchFamily="34" charset="0"/>
                <a:cs typeface="Arial"/>
              </a:rPr>
              <a:t>beginning </a:t>
            </a:r>
            <a:r>
              <a:rPr lang="en-GB" sz="1050" b="1" u="sng" spc="-45" dirty="0">
                <a:solidFill>
                  <a:srgbClr val="D13438"/>
                </a:solidFill>
                <a:uFill>
                  <a:solidFill>
                    <a:srgbClr val="D13438"/>
                  </a:solidFill>
                </a:uFill>
                <a:latin typeface="Arial Black" panose="020B0A04020102020204" pitchFamily="34" charset="0"/>
                <a:cs typeface="Arial"/>
              </a:rPr>
              <a:t>of </a:t>
            </a:r>
            <a:r>
              <a:rPr lang="en-GB" sz="1050" b="1" u="sng" spc="-60" dirty="0">
                <a:solidFill>
                  <a:srgbClr val="D13438"/>
                </a:solidFill>
                <a:uFill>
                  <a:solidFill>
                    <a:srgbClr val="D13438"/>
                  </a:solidFill>
                </a:uFill>
                <a:latin typeface="Arial Black" panose="020B0A04020102020204" pitchFamily="34" charset="0"/>
                <a:cs typeface="Arial"/>
              </a:rPr>
              <a:t>a </a:t>
            </a:r>
            <a:r>
              <a:rPr lang="en-GB" sz="1050" b="1" u="sng" spc="-75" dirty="0">
                <a:solidFill>
                  <a:srgbClr val="D13438"/>
                </a:solidFill>
                <a:uFill>
                  <a:solidFill>
                    <a:srgbClr val="D13438"/>
                  </a:solidFill>
                </a:uFill>
                <a:latin typeface="Arial Black" panose="020B0A04020102020204" pitchFamily="34" charset="0"/>
                <a:cs typeface="Arial"/>
              </a:rPr>
              <a:t>long </a:t>
            </a:r>
            <a:r>
              <a:rPr lang="en-GB" sz="1050" b="1" u="sng" spc="-95" dirty="0">
                <a:solidFill>
                  <a:srgbClr val="D13438"/>
                </a:solidFill>
                <a:uFill>
                  <a:solidFill>
                    <a:srgbClr val="D13438"/>
                  </a:solidFill>
                </a:uFill>
                <a:latin typeface="Arial Black" panose="020B0A04020102020204" pitchFamily="34" charset="0"/>
                <a:cs typeface="Arial"/>
              </a:rPr>
              <a:t>process </a:t>
            </a:r>
            <a:r>
              <a:rPr lang="en-GB" sz="1050" b="1" u="sng" spc="-105" dirty="0">
                <a:solidFill>
                  <a:srgbClr val="D13438"/>
                </a:solidFill>
                <a:uFill>
                  <a:solidFill>
                    <a:srgbClr val="D13438"/>
                  </a:solidFill>
                </a:uFill>
                <a:latin typeface="Arial Black" panose="020B0A04020102020204" pitchFamily="34" charset="0"/>
                <a:cs typeface="Arial"/>
              </a:rPr>
              <a:t>so </a:t>
            </a:r>
            <a:r>
              <a:rPr lang="en-GB" sz="1050" b="1" u="sng" spc="-30" dirty="0">
                <a:solidFill>
                  <a:srgbClr val="D13438"/>
                </a:solidFill>
                <a:uFill>
                  <a:solidFill>
                    <a:srgbClr val="D13438"/>
                  </a:solidFill>
                </a:uFill>
                <a:latin typeface="Arial Black" panose="020B0A04020102020204" pitchFamily="34" charset="0"/>
                <a:cs typeface="Arial"/>
              </a:rPr>
              <a:t>that </a:t>
            </a:r>
            <a:r>
              <a:rPr lang="en-GB" sz="1050" b="1" u="sng" spc="-65" dirty="0">
                <a:solidFill>
                  <a:srgbClr val="D13438"/>
                </a:solidFill>
                <a:uFill>
                  <a:solidFill>
                    <a:srgbClr val="D13438"/>
                  </a:solidFill>
                </a:uFill>
                <a:latin typeface="Arial Black" panose="020B0A04020102020204" pitchFamily="34" charset="0"/>
                <a:cs typeface="Arial"/>
              </a:rPr>
              <a:t>lasting </a:t>
            </a:r>
            <a:r>
              <a:rPr lang="en-GB" sz="1050" b="1" u="sng" spc="-75" dirty="0">
                <a:solidFill>
                  <a:srgbClr val="D13438"/>
                </a:solidFill>
                <a:uFill>
                  <a:solidFill>
                    <a:srgbClr val="D13438"/>
                  </a:solidFill>
                </a:uFill>
                <a:latin typeface="Arial Black" panose="020B0A04020102020204" pitchFamily="34" charset="0"/>
                <a:cs typeface="Arial"/>
              </a:rPr>
              <a:t>peace </a:t>
            </a:r>
            <a:r>
              <a:rPr lang="en-GB" sz="1050" b="1" u="sng" spc="-30" dirty="0">
                <a:solidFill>
                  <a:srgbClr val="D13438"/>
                </a:solidFill>
                <a:uFill>
                  <a:solidFill>
                    <a:srgbClr val="D13438"/>
                  </a:solidFill>
                </a:uFill>
                <a:latin typeface="Arial Black" panose="020B0A04020102020204" pitchFamily="34" charset="0"/>
                <a:cs typeface="Arial"/>
              </a:rPr>
              <a:t>will </a:t>
            </a:r>
            <a:r>
              <a:rPr lang="en-GB" sz="1050" b="1" spc="-30" dirty="0">
                <a:solidFill>
                  <a:srgbClr val="D13438"/>
                </a:solidFill>
                <a:latin typeface="Arial Black" panose="020B0A04020102020204" pitchFamily="34" charset="0"/>
                <a:cs typeface="Arial"/>
              </a:rPr>
              <a:t> </a:t>
            </a:r>
            <a:r>
              <a:rPr lang="en-GB" sz="1050" b="1" u="sng" spc="-50" dirty="0">
                <a:solidFill>
                  <a:srgbClr val="D13438"/>
                </a:solidFill>
                <a:uFill>
                  <a:solidFill>
                    <a:srgbClr val="D13438"/>
                  </a:solidFill>
                </a:uFill>
                <a:latin typeface="Arial Black" panose="020B0A04020102020204" pitchFamily="34" charset="0"/>
                <a:cs typeface="Arial"/>
                <a:hlinkClick r:id="rId5"/>
              </a:rPr>
              <a:t>prevail </a:t>
            </a:r>
            <a:r>
              <a:rPr lang="en-GB" sz="1050" b="1" u="sng" spc="-55" dirty="0">
                <a:solidFill>
                  <a:srgbClr val="D13438"/>
                </a:solidFill>
                <a:uFill>
                  <a:solidFill>
                    <a:srgbClr val="D13438"/>
                  </a:solidFill>
                </a:uFill>
                <a:latin typeface="Arial Black" panose="020B0A04020102020204" pitchFamily="34" charset="0"/>
                <a:cs typeface="Arial"/>
                <a:hlinkClick r:id="rId5"/>
              </a:rPr>
              <a:t>in </a:t>
            </a:r>
            <a:r>
              <a:rPr lang="en-GB" sz="1050" b="1" u="sng" spc="-50" dirty="0">
                <a:solidFill>
                  <a:srgbClr val="D13438"/>
                </a:solidFill>
                <a:uFill>
                  <a:solidFill>
                    <a:srgbClr val="D13438"/>
                  </a:solidFill>
                </a:uFill>
                <a:latin typeface="Arial Black" panose="020B0A04020102020204" pitchFamily="34" charset="0"/>
                <a:cs typeface="Arial"/>
                <a:hlinkClick r:id="rId5"/>
              </a:rPr>
              <a:t>Mindanao. </a:t>
            </a:r>
            <a:r>
              <a:rPr lang="en-GB" sz="1050" b="1" spc="-55" dirty="0">
                <a:latin typeface="Arial Black" panose="020B0A04020102020204" pitchFamily="34" charset="0"/>
                <a:cs typeface="Arial"/>
                <a:hlinkClick r:id="rId5"/>
              </a:rPr>
              <a:t>----</a:t>
            </a:r>
            <a:r>
              <a:rPr lang="en-GB" sz="1050" b="1" u="sng" spc="-55" dirty="0">
                <a:solidFill>
                  <a:srgbClr val="D13438"/>
                </a:solidFill>
                <a:uFill>
                  <a:solidFill>
                    <a:srgbClr val="D13438"/>
                  </a:solidFill>
                </a:uFill>
                <a:latin typeface="Arial Black" panose="020B0A04020102020204" pitchFamily="34" charset="0"/>
                <a:cs typeface="Arial"/>
                <a:hlinkClick r:id="rId5"/>
              </a:rPr>
              <a:t>You </a:t>
            </a:r>
            <a:r>
              <a:rPr lang="en-GB" sz="1050" b="1" u="sng" spc="-85" dirty="0">
                <a:solidFill>
                  <a:srgbClr val="D13438"/>
                </a:solidFill>
                <a:uFill>
                  <a:solidFill>
                    <a:srgbClr val="D13438"/>
                  </a:solidFill>
                </a:uFill>
                <a:latin typeface="Arial Black" panose="020B0A04020102020204" pitchFamily="34" charset="0"/>
                <a:cs typeface="Arial"/>
                <a:hlinkClick r:id="rId5"/>
              </a:rPr>
              <a:t>can </a:t>
            </a:r>
            <a:r>
              <a:rPr lang="en-GB" sz="1050" b="1" u="sng" spc="-65" dirty="0">
                <a:solidFill>
                  <a:srgbClr val="D13438"/>
                </a:solidFill>
                <a:uFill>
                  <a:solidFill>
                    <a:srgbClr val="D13438"/>
                  </a:solidFill>
                </a:uFill>
                <a:latin typeface="Arial Black" panose="020B0A04020102020204" pitchFamily="34" charset="0"/>
                <a:cs typeface="Arial"/>
                <a:hlinkClick r:id="rId5"/>
              </a:rPr>
              <a:t>contact </a:t>
            </a:r>
            <a:r>
              <a:rPr lang="en-GB" sz="1050" b="1" u="sng" spc="-60" dirty="0">
                <a:solidFill>
                  <a:srgbClr val="D13438"/>
                </a:solidFill>
                <a:uFill>
                  <a:solidFill>
                    <a:srgbClr val="D13438"/>
                  </a:solidFill>
                </a:uFill>
                <a:latin typeface="Arial Black" panose="020B0A04020102020204" pitchFamily="34" charset="0"/>
                <a:cs typeface="Arial"/>
                <a:hlinkClick r:id="rId5"/>
              </a:rPr>
              <a:t>me: </a:t>
            </a:r>
            <a:r>
              <a:rPr lang="en-GB" sz="1050" b="1" u="sng" spc="-80" dirty="0">
                <a:solidFill>
                  <a:srgbClr val="D13438"/>
                </a:solidFill>
                <a:uFill>
                  <a:solidFill>
                    <a:srgbClr val="D13438"/>
                  </a:solidFill>
                </a:uFill>
                <a:latin typeface="Arial Black" panose="020B0A04020102020204" pitchFamily="34" charset="0"/>
                <a:cs typeface="Arial"/>
                <a:hlinkClick r:id="rId5"/>
              </a:rPr>
              <a:t>gasapous@yahoo.com </a:t>
            </a:r>
            <a:r>
              <a:rPr lang="en-GB" sz="1050" b="1" u="sng" spc="-55" dirty="0">
                <a:solidFill>
                  <a:srgbClr val="D13438"/>
                </a:solidFill>
                <a:uFill>
                  <a:solidFill>
                    <a:srgbClr val="D13438"/>
                  </a:solidFill>
                </a:uFill>
                <a:latin typeface="Arial Black" panose="020B0A04020102020204" pitchFamily="34" charset="0"/>
                <a:cs typeface="Arial"/>
                <a:hlinkClick r:id="rId5"/>
              </a:rPr>
              <a:t>or </a:t>
            </a:r>
            <a:r>
              <a:rPr lang="en-GB" sz="1050" b="1" u="sng" spc="-70" dirty="0" err="1">
                <a:solidFill>
                  <a:srgbClr val="D13438"/>
                </a:solidFill>
                <a:uFill>
                  <a:solidFill>
                    <a:srgbClr val="D13438"/>
                  </a:solidFill>
                </a:uFill>
                <a:latin typeface="Arial Black" panose="020B0A04020102020204" pitchFamily="34" charset="0"/>
                <a:cs typeface="Arial"/>
                <a:hlinkClick r:id="rId5"/>
              </a:rPr>
              <a:t>cel</a:t>
            </a:r>
            <a:r>
              <a:rPr lang="en-GB" sz="1050" b="1" u="sng" spc="-70" dirty="0">
                <a:solidFill>
                  <a:srgbClr val="D13438"/>
                </a:solidFill>
                <a:uFill>
                  <a:solidFill>
                    <a:srgbClr val="D13438"/>
                  </a:solidFill>
                </a:uFill>
                <a:latin typeface="Arial Black" panose="020B0A04020102020204" pitchFamily="34" charset="0"/>
                <a:cs typeface="Arial"/>
                <a:hlinkClick r:id="rId5"/>
              </a:rPr>
              <a:t> </a:t>
            </a:r>
            <a:r>
              <a:rPr lang="en-GB" sz="1050" b="1" u="sng" spc="-65" dirty="0">
                <a:solidFill>
                  <a:srgbClr val="D13438"/>
                </a:solidFill>
                <a:uFill>
                  <a:solidFill>
                    <a:srgbClr val="D13438"/>
                  </a:solidFill>
                </a:uFill>
                <a:latin typeface="Arial Black" panose="020B0A04020102020204" pitchFamily="34" charset="0"/>
                <a:cs typeface="Arial"/>
                <a:hlinkClick r:id="rId5"/>
              </a:rPr>
              <a:t>no </a:t>
            </a:r>
            <a:r>
              <a:rPr lang="en-GB" sz="1050" b="1" u="sng" spc="-45" dirty="0">
                <a:solidFill>
                  <a:srgbClr val="D13438"/>
                </a:solidFill>
                <a:uFill>
                  <a:solidFill>
                    <a:srgbClr val="D13438"/>
                  </a:solidFill>
                </a:uFill>
                <a:latin typeface="Arial Black" panose="020B0A04020102020204" pitchFamily="34" charset="0"/>
                <a:cs typeface="Arial"/>
                <a:hlinkClick r:id="rId5"/>
              </a:rPr>
              <a:t>63 9399296352 </a:t>
            </a:r>
            <a:r>
              <a:rPr lang="en-GB" sz="1050" b="1" spc="-45" dirty="0">
                <a:solidFill>
                  <a:srgbClr val="D13438"/>
                </a:solidFill>
                <a:latin typeface="Arial Black" panose="020B0A04020102020204" pitchFamily="34" charset="0"/>
                <a:cs typeface="Arial"/>
              </a:rPr>
              <a:t> </a:t>
            </a:r>
            <a:r>
              <a:rPr lang="en-GB" sz="1050" b="1" u="sng" spc="-45" dirty="0">
                <a:solidFill>
                  <a:srgbClr val="D13438"/>
                </a:solidFill>
                <a:uFill>
                  <a:solidFill>
                    <a:srgbClr val="D13438"/>
                  </a:solidFill>
                </a:uFill>
                <a:latin typeface="Arial Black" panose="020B0A04020102020204" pitchFamily="34" charset="0"/>
                <a:cs typeface="Arial"/>
              </a:rPr>
              <a:t>(World </a:t>
            </a:r>
            <a:r>
              <a:rPr lang="en-GB" sz="1050" b="1" u="sng" spc="-90" dirty="0">
                <a:solidFill>
                  <a:srgbClr val="D13438"/>
                </a:solidFill>
                <a:uFill>
                  <a:solidFill>
                    <a:srgbClr val="D13438"/>
                  </a:solidFill>
                </a:uFill>
                <a:latin typeface="Arial Black" panose="020B0A04020102020204" pitchFamily="34" charset="0"/>
                <a:cs typeface="Arial"/>
              </a:rPr>
              <a:t>Bank </a:t>
            </a:r>
            <a:r>
              <a:rPr lang="en-GB" sz="1050" b="1" u="sng" spc="-40" dirty="0">
                <a:solidFill>
                  <a:srgbClr val="D13438"/>
                </a:solidFill>
                <a:uFill>
                  <a:solidFill>
                    <a:srgbClr val="D13438"/>
                  </a:solidFill>
                </a:uFill>
                <a:latin typeface="Arial Black" panose="020B0A04020102020204" pitchFamily="34" charset="0"/>
                <a:cs typeface="Arial"/>
              </a:rPr>
              <a:t>retired </a:t>
            </a:r>
            <a:r>
              <a:rPr lang="en-GB" sz="1050" b="1" u="sng" spc="-60" dirty="0">
                <a:solidFill>
                  <a:srgbClr val="D13438"/>
                </a:solidFill>
                <a:uFill>
                  <a:solidFill>
                    <a:srgbClr val="D13438"/>
                  </a:solidFill>
                </a:uFill>
                <a:latin typeface="Arial Black" panose="020B0A04020102020204" pitchFamily="34" charset="0"/>
                <a:cs typeface="Arial"/>
              </a:rPr>
              <a:t>technical</a:t>
            </a:r>
            <a:r>
              <a:rPr lang="en-GB" sz="1050" b="1" u="sng" spc="-35" dirty="0">
                <a:solidFill>
                  <a:srgbClr val="D13438"/>
                </a:solidFill>
                <a:uFill>
                  <a:solidFill>
                    <a:srgbClr val="D13438"/>
                  </a:solidFill>
                </a:uFill>
                <a:latin typeface="Arial Black" panose="020B0A04020102020204" pitchFamily="34" charset="0"/>
                <a:cs typeface="Arial"/>
              </a:rPr>
              <a:t> </a:t>
            </a:r>
            <a:r>
              <a:rPr lang="en-GB" sz="1050" b="1" u="sng" spc="-40" dirty="0">
                <a:solidFill>
                  <a:srgbClr val="D13438"/>
                </a:solidFill>
                <a:uFill>
                  <a:solidFill>
                    <a:srgbClr val="D13438"/>
                  </a:solidFill>
                </a:uFill>
                <a:latin typeface="Arial Black" panose="020B0A04020102020204" pitchFamily="34" charset="0"/>
                <a:cs typeface="Arial"/>
              </a:rPr>
              <a:t>staff).</a:t>
            </a:r>
          </a:p>
          <a:p>
            <a:pPr marL="842644">
              <a:lnSpc>
                <a:spcPct val="100000"/>
              </a:lnSpc>
              <a:spcBef>
                <a:spcPts val="15"/>
              </a:spcBef>
            </a:pPr>
            <a:endParaRPr lang="en-GB" sz="1050" b="1" u="sng" spc="-40" dirty="0">
              <a:solidFill>
                <a:srgbClr val="D13438"/>
              </a:solidFill>
              <a:uFill>
                <a:solidFill>
                  <a:srgbClr val="D13438"/>
                </a:solidFill>
              </a:uFill>
              <a:latin typeface="Arial Black" panose="020B0A04020102020204" pitchFamily="34" charset="0"/>
              <a:cs typeface="Arial"/>
              <a:hlinkClick r:id="rId6"/>
            </a:endParaRPr>
          </a:p>
          <a:p>
            <a:pPr marL="842644">
              <a:lnSpc>
                <a:spcPct val="100000"/>
              </a:lnSpc>
              <a:spcBef>
                <a:spcPts val="15"/>
              </a:spcBef>
            </a:pPr>
            <a:r>
              <a:rPr lang="en-GB" sz="1050" b="1" u="sng" spc="-60" dirty="0">
                <a:uFill>
                  <a:solidFill>
                    <a:srgbClr val="000000"/>
                  </a:solidFill>
                </a:uFill>
                <a:latin typeface="Arial Black" panose="020B0A04020102020204" pitchFamily="34" charset="0"/>
                <a:cs typeface="Arial"/>
                <a:hlinkClick r:id="rId6"/>
              </a:rPr>
              <a:t> </a:t>
            </a:r>
            <a:endParaRPr lang="en-GB" sz="1050" b="1" u="sng" spc="-60" dirty="0">
              <a:uFill>
                <a:solidFill>
                  <a:srgbClr val="000000"/>
                </a:solidFill>
              </a:uFill>
              <a:latin typeface="Arial Black" panose="020B0A04020102020204" pitchFamily="34" charset="0"/>
              <a:cs typeface="Arial"/>
            </a:endParaRPr>
          </a:p>
          <a:p>
            <a:pPr marL="842644">
              <a:lnSpc>
                <a:spcPct val="100000"/>
              </a:lnSpc>
              <a:spcBef>
                <a:spcPts val="15"/>
              </a:spcBef>
            </a:pPr>
            <a:r>
              <a:rPr lang="en-GB" sz="1050" b="1" i="1" u="sng" spc="-60" dirty="0">
                <a:uFill>
                  <a:solidFill>
                    <a:srgbClr val="000000"/>
                  </a:solidFill>
                </a:uFill>
                <a:latin typeface="Arial Black" panose="020B0A04020102020204" pitchFamily="34" charset="0"/>
                <a:cs typeface="Arial"/>
              </a:rPr>
              <a:t>_____________________________________</a:t>
            </a:r>
          </a:p>
          <a:p>
            <a:pPr marL="842644">
              <a:lnSpc>
                <a:spcPct val="100000"/>
              </a:lnSpc>
              <a:spcBef>
                <a:spcPts val="15"/>
              </a:spcBef>
            </a:pPr>
            <a:endParaRPr lang="en-GB" sz="1050" b="1" i="1" u="sng" spc="-60" dirty="0">
              <a:uFill>
                <a:solidFill>
                  <a:srgbClr val="000000"/>
                </a:solidFill>
              </a:uFill>
              <a:latin typeface="Arial Black" panose="020B0A04020102020204" pitchFamily="34" charset="0"/>
              <a:cs typeface="Arial"/>
            </a:endParaRPr>
          </a:p>
          <a:p>
            <a:pPr marL="842644">
              <a:lnSpc>
                <a:spcPct val="100000"/>
              </a:lnSpc>
              <a:spcBef>
                <a:spcPts val="15"/>
              </a:spcBef>
            </a:pPr>
            <a:r>
              <a:rPr lang="en-GB" sz="1050" b="1" i="1" u="sng" spc="-65" dirty="0">
                <a:uFill>
                  <a:solidFill>
                    <a:srgbClr val="000000"/>
                  </a:solidFill>
                </a:uFill>
                <a:latin typeface="Arial Black" panose="020B0A04020102020204" pitchFamily="34" charset="0"/>
                <a:cs typeface="Trebuchet MS"/>
              </a:rPr>
              <a:t>to </a:t>
            </a:r>
            <a:r>
              <a:rPr lang="en-GB" sz="1050" b="1" u="sng" spc="-75" dirty="0">
                <a:uFill>
                  <a:solidFill>
                    <a:srgbClr val="000000"/>
                  </a:solidFill>
                </a:uFill>
                <a:latin typeface="Arial Black" panose="020B0A04020102020204" pitchFamily="34" charset="0"/>
                <a:cs typeface="Arial"/>
                <a:hlinkClick r:id="rId7"/>
              </a:rPr>
              <a:t>Frank </a:t>
            </a:r>
            <a:r>
              <a:rPr lang="en-GB" sz="1050" b="1" u="sng" spc="-70" dirty="0">
                <a:uFill>
                  <a:solidFill>
                    <a:srgbClr val="000000"/>
                  </a:solidFill>
                </a:uFill>
                <a:latin typeface="Arial Black" panose="020B0A04020102020204" pitchFamily="34" charset="0"/>
                <a:cs typeface="Arial"/>
                <a:hlinkClick r:id="rId7"/>
              </a:rPr>
              <a:t>Gorrez </a:t>
            </a:r>
            <a:r>
              <a:rPr lang="en-GB" sz="1050" b="1" spc="-70" dirty="0">
                <a:latin typeface="Arial Black" panose="020B0A04020102020204" pitchFamily="34" charset="0"/>
                <a:cs typeface="Arial"/>
              </a:rPr>
              <a:t> </a:t>
            </a:r>
            <a:r>
              <a:rPr lang="en-GB" sz="1050" b="1" spc="-90" dirty="0">
                <a:latin typeface="Arial Black" panose="020B0A04020102020204" pitchFamily="34" charset="0"/>
                <a:cs typeface="Arial"/>
                <a:hlinkClick r:id="rId7"/>
              </a:rPr>
              <a:t>August </a:t>
            </a:r>
            <a:r>
              <a:rPr lang="en-GB" sz="1050" b="1" spc="-40" dirty="0">
                <a:latin typeface="Arial Black" panose="020B0A04020102020204" pitchFamily="34" charset="0"/>
                <a:cs typeface="Arial"/>
                <a:hlinkClick r:id="rId7"/>
              </a:rPr>
              <a:t>16, </a:t>
            </a:r>
            <a:r>
              <a:rPr lang="en-GB" sz="1050" b="1" spc="-45" dirty="0">
                <a:latin typeface="Arial Black" panose="020B0A04020102020204" pitchFamily="34" charset="0"/>
                <a:cs typeface="Arial"/>
                <a:hlinkClick r:id="rId7"/>
              </a:rPr>
              <a:t>2017</a:t>
            </a:r>
            <a:r>
              <a:rPr lang="en-GB" sz="1050" b="1" spc="-30" dirty="0">
                <a:latin typeface="Arial Black" panose="020B0A04020102020204" pitchFamily="34" charset="0"/>
                <a:cs typeface="Arial"/>
                <a:hlinkClick r:id="rId7"/>
              </a:rPr>
              <a:t> </a:t>
            </a:r>
            <a:r>
              <a:rPr lang="en-GB" sz="1050" b="1" spc="-10" dirty="0">
                <a:latin typeface="Arial Black" panose="020B0A04020102020204" pitchFamily="34" charset="0"/>
                <a:cs typeface="Arial"/>
              </a:rPr>
              <a:t>·</a:t>
            </a:r>
            <a:r>
              <a:rPr lang="en-GB" sz="1050" b="1" spc="-45" dirty="0" err="1">
                <a:latin typeface="Arial Black" panose="020B0A04020102020204" pitchFamily="34" charset="0"/>
                <a:cs typeface="Arial"/>
              </a:rPr>
              <a:t>Dr.</a:t>
            </a:r>
            <a:r>
              <a:rPr lang="en-GB" sz="1050" b="1" spc="-45" dirty="0">
                <a:latin typeface="Arial Black" panose="020B0A04020102020204" pitchFamily="34" charset="0"/>
                <a:cs typeface="Arial"/>
              </a:rPr>
              <a:t> </a:t>
            </a:r>
            <a:r>
              <a:rPr lang="en-GB" sz="1050" b="1" spc="-75" dirty="0">
                <a:latin typeface="Arial Black" panose="020B0A04020102020204" pitchFamily="34" charset="0"/>
                <a:cs typeface="Arial"/>
              </a:rPr>
              <a:t>Frank </a:t>
            </a:r>
            <a:r>
              <a:rPr lang="en-GB" sz="1050" b="1" spc="-80" dirty="0" err="1">
                <a:latin typeface="Arial Black" panose="020B0A04020102020204" pitchFamily="34" charset="0"/>
                <a:cs typeface="Arial"/>
              </a:rPr>
              <a:t>Gorres</a:t>
            </a:r>
            <a:r>
              <a:rPr lang="en-GB" sz="1050" b="1" spc="-80" dirty="0">
                <a:latin typeface="Arial Black" panose="020B0A04020102020204" pitchFamily="34" charset="0"/>
                <a:cs typeface="Arial"/>
              </a:rPr>
              <a:t> </a:t>
            </a:r>
            <a:r>
              <a:rPr lang="en-GB" sz="1050" b="1" spc="-90" dirty="0">
                <a:latin typeface="Arial Black" panose="020B0A04020102020204" pitchFamily="34" charset="0"/>
                <a:cs typeface="Arial"/>
              </a:rPr>
              <a:t>Thanks </a:t>
            </a:r>
            <a:r>
              <a:rPr lang="en-GB" sz="1050" b="1" spc="-40" dirty="0">
                <a:latin typeface="Arial Black" panose="020B0A04020102020204" pitchFamily="34" charset="0"/>
                <a:cs typeface="Arial"/>
              </a:rPr>
              <a:t>for </a:t>
            </a:r>
            <a:r>
              <a:rPr lang="en-GB" sz="1050" b="1" spc="-60" dirty="0">
                <a:latin typeface="Arial Black" panose="020B0A04020102020204" pitchFamily="34" charset="0"/>
                <a:cs typeface="Arial"/>
              </a:rPr>
              <a:t>our </a:t>
            </a:r>
            <a:r>
              <a:rPr lang="en-GB" sz="1050" b="1" spc="-80" dirty="0">
                <a:latin typeface="Arial Black" panose="020B0A04020102020204" pitchFamily="34" charset="0"/>
                <a:cs typeface="Arial"/>
              </a:rPr>
              <a:t>message. Please </a:t>
            </a:r>
            <a:r>
              <a:rPr lang="en-GB" sz="1050" b="1" spc="-90" dirty="0">
                <a:latin typeface="Arial Black" panose="020B0A04020102020204" pitchFamily="34" charset="0"/>
                <a:cs typeface="Arial"/>
              </a:rPr>
              <a:t>send </a:t>
            </a:r>
            <a:r>
              <a:rPr lang="en-GB" sz="1050" b="1" spc="-65" dirty="0">
                <a:latin typeface="Arial Black" panose="020B0A04020102020204" pitchFamily="34" charset="0"/>
                <a:cs typeface="Arial"/>
              </a:rPr>
              <a:t>me your </a:t>
            </a:r>
            <a:r>
              <a:rPr lang="en-GB" sz="1050" b="1" spc="-45" dirty="0">
                <a:latin typeface="Arial Black" panose="020B0A04020102020204" pitchFamily="34" charset="0"/>
                <a:cs typeface="Arial"/>
              </a:rPr>
              <a:t>e-mail </a:t>
            </a:r>
            <a:r>
              <a:rPr lang="en-GB" sz="1050" b="1" spc="-65" dirty="0">
                <a:latin typeface="Arial Black" panose="020B0A04020102020204" pitchFamily="34" charset="0"/>
                <a:cs typeface="Arial"/>
              </a:rPr>
              <a:t>and </a:t>
            </a:r>
            <a:r>
              <a:rPr lang="en-GB" sz="1050" b="1" spc="-40" dirty="0">
                <a:latin typeface="Arial Black" panose="020B0A04020102020204" pitchFamily="34" charset="0"/>
                <a:cs typeface="Arial"/>
              </a:rPr>
              <a:t>mobile/Viber </a:t>
            </a:r>
            <a:r>
              <a:rPr lang="en-GB" sz="1050" b="1" spc="-55" dirty="0">
                <a:latin typeface="Arial Black" panose="020B0A04020102020204" pitchFamily="34" charset="0"/>
                <a:cs typeface="Arial"/>
              </a:rPr>
              <a:t>number. </a:t>
            </a:r>
            <a:r>
              <a:rPr lang="en-GB" sz="1050" b="1" spc="-80" dirty="0">
                <a:latin typeface="Arial Black" panose="020B0A04020102020204" pitchFamily="34" charset="0"/>
                <a:cs typeface="Arial"/>
              </a:rPr>
              <a:t>Regards.  </a:t>
            </a:r>
            <a:r>
              <a:rPr lang="en-GB" sz="1050" b="1" spc="-75" dirty="0">
                <a:latin typeface="Arial Black" panose="020B0A04020102020204" pitchFamily="34" charset="0"/>
                <a:cs typeface="Arial"/>
              </a:rPr>
              <a:t>Gov. </a:t>
            </a:r>
            <a:r>
              <a:rPr lang="en-GB" sz="1050" b="1" spc="-50" dirty="0" err="1">
                <a:latin typeface="Arial Black" panose="020B0A04020102020204" pitchFamily="34" charset="0"/>
                <a:cs typeface="Arial"/>
              </a:rPr>
              <a:t>Daof</a:t>
            </a:r>
            <a:r>
              <a:rPr lang="en-GB" sz="1050" b="1" spc="-50" dirty="0">
                <a:latin typeface="Arial Black" panose="020B0A04020102020204" pitchFamily="34" charset="0"/>
                <a:cs typeface="Arial"/>
              </a:rPr>
              <a:t>, </a:t>
            </a:r>
            <a:r>
              <a:rPr lang="en-GB" sz="1050" b="1" spc="-20" dirty="0">
                <a:latin typeface="Arial Black" panose="020B0A04020102020204" pitchFamily="34" charset="0"/>
                <a:cs typeface="Arial"/>
              </a:rPr>
              <a:t>My </a:t>
            </a:r>
            <a:r>
              <a:rPr lang="en-GB" sz="1050" b="1" spc="-50" dirty="0">
                <a:latin typeface="Arial Black" panose="020B0A04020102020204" pitchFamily="34" charset="0"/>
                <a:cs typeface="Arial"/>
              </a:rPr>
              <a:t>email </a:t>
            </a:r>
            <a:r>
              <a:rPr lang="en-GB" sz="1050" b="1" spc="-90" dirty="0">
                <a:latin typeface="Arial Black" panose="020B0A04020102020204" pitchFamily="34" charset="0"/>
                <a:cs typeface="Arial"/>
              </a:rPr>
              <a:t>is </a:t>
            </a:r>
            <a:r>
              <a:rPr lang="en-GB" sz="1050" b="1" spc="-65" dirty="0">
                <a:latin typeface="Arial Black" panose="020B0A04020102020204" pitchFamily="34" charset="0"/>
                <a:cs typeface="Arial"/>
              </a:rPr>
              <a:t>&lt;</a:t>
            </a:r>
            <a:r>
              <a:rPr lang="en-GB" sz="1050" b="1" spc="-65" dirty="0">
                <a:latin typeface="Arial Black" panose="020B0A04020102020204" pitchFamily="34" charset="0"/>
                <a:cs typeface="Arial"/>
                <a:hlinkClick r:id="rId8"/>
              </a:rPr>
              <a:t>gorrez.frankd24@gmail.com&gt; </a:t>
            </a:r>
            <a:r>
              <a:rPr lang="en-GB" sz="1050" b="1" spc="-65" dirty="0">
                <a:latin typeface="Arial Black" panose="020B0A04020102020204" pitchFamily="34" charset="0"/>
                <a:cs typeface="Arial"/>
              </a:rPr>
              <a:t>and </a:t>
            </a:r>
            <a:r>
              <a:rPr lang="en-GB" sz="1050" b="1" spc="-95" dirty="0" err="1">
                <a:latin typeface="Arial Black" panose="020B0A04020102020204" pitchFamily="34" charset="0"/>
                <a:cs typeface="Arial"/>
              </a:rPr>
              <a:t>CPhone</a:t>
            </a:r>
            <a:r>
              <a:rPr lang="en-GB" sz="1050" b="1" spc="-95" dirty="0">
                <a:latin typeface="Arial Black" panose="020B0A04020102020204" pitchFamily="34" charset="0"/>
                <a:cs typeface="Arial"/>
              </a:rPr>
              <a:t> </a:t>
            </a:r>
            <a:r>
              <a:rPr lang="en-GB" sz="1050" b="1" spc="-90" dirty="0">
                <a:latin typeface="Arial Black" panose="020B0A04020102020204" pitchFamily="34" charset="0"/>
                <a:cs typeface="Arial"/>
              </a:rPr>
              <a:t>is </a:t>
            </a:r>
            <a:r>
              <a:rPr lang="en-GB" sz="1050" b="1" spc="-55" dirty="0">
                <a:latin typeface="Arial Black" panose="020B0A04020102020204" pitchFamily="34" charset="0"/>
                <a:cs typeface="Arial"/>
              </a:rPr>
              <a:t>&lt;09954491615&gt; </a:t>
            </a:r>
            <a:r>
              <a:rPr lang="en-GB" sz="1050" b="1" spc="-10" dirty="0">
                <a:latin typeface="Arial Black" panose="020B0A04020102020204" pitchFamily="34" charset="0"/>
                <a:cs typeface="Arial"/>
              </a:rPr>
              <a:t>. </a:t>
            </a:r>
            <a:r>
              <a:rPr lang="en-GB" sz="1050" b="1" spc="-80" dirty="0">
                <a:latin typeface="Arial Black" panose="020B0A04020102020204" pitchFamily="34" charset="0"/>
                <a:cs typeface="Arial"/>
              </a:rPr>
              <a:t>The </a:t>
            </a:r>
            <a:r>
              <a:rPr lang="en-GB" sz="1050" b="1" spc="-60" dirty="0" err="1">
                <a:latin typeface="Arial Black" panose="020B0A04020102020204" pitchFamily="34" charset="0"/>
                <a:cs typeface="Arial"/>
              </a:rPr>
              <a:t>honorable</a:t>
            </a:r>
            <a:r>
              <a:rPr lang="en-GB" sz="1050" b="1" spc="-60" dirty="0">
                <a:latin typeface="Arial Black" panose="020B0A04020102020204" pitchFamily="34" charset="0"/>
                <a:cs typeface="Arial"/>
              </a:rPr>
              <a:t>  </a:t>
            </a:r>
            <a:r>
              <a:rPr lang="en-GB" sz="1050" b="1" spc="-70" dirty="0" err="1">
                <a:latin typeface="Arial Black" panose="020B0A04020102020204" pitchFamily="34" charset="0"/>
                <a:cs typeface="Arial"/>
              </a:rPr>
              <a:t>Dr.Saeed</a:t>
            </a:r>
            <a:r>
              <a:rPr lang="en-GB" sz="1050" b="1" spc="-70" dirty="0">
                <a:latin typeface="Arial Black" panose="020B0A04020102020204" pitchFamily="34" charset="0"/>
                <a:cs typeface="Arial"/>
              </a:rPr>
              <a:t> </a:t>
            </a:r>
            <a:r>
              <a:rPr lang="en-GB" sz="1050" b="1" spc="-60" dirty="0" err="1">
                <a:latin typeface="Arial Black" panose="020B0A04020102020204" pitchFamily="34" charset="0"/>
                <a:cs typeface="Arial"/>
              </a:rPr>
              <a:t>Daof</a:t>
            </a:r>
            <a:r>
              <a:rPr lang="en-GB" sz="1050" b="1" spc="-60" dirty="0">
                <a:latin typeface="Arial Black" panose="020B0A04020102020204" pitchFamily="34" charset="0"/>
                <a:cs typeface="Arial"/>
              </a:rPr>
              <a:t> </a:t>
            </a:r>
            <a:r>
              <a:rPr lang="en-GB" sz="1050" b="1" spc="-90" dirty="0">
                <a:latin typeface="Arial Black" panose="020B0A04020102020204" pitchFamily="34" charset="0"/>
                <a:cs typeface="Arial"/>
              </a:rPr>
              <a:t>is </a:t>
            </a:r>
            <a:r>
              <a:rPr lang="en-GB" sz="1050" b="1" spc="-55" dirty="0">
                <a:latin typeface="Arial Black" panose="020B0A04020102020204" pitchFamily="34" charset="0"/>
                <a:cs typeface="Arial"/>
              </a:rPr>
              <a:t>currently </a:t>
            </a:r>
            <a:r>
              <a:rPr lang="en-GB" sz="1050" b="1" spc="-30" dirty="0">
                <a:latin typeface="Arial Black" panose="020B0A04020102020204" pitchFamily="34" charset="0"/>
                <a:cs typeface="Arial"/>
              </a:rPr>
              <a:t>with </a:t>
            </a:r>
            <a:r>
              <a:rPr lang="en-GB" sz="1050" b="1" spc="-40" dirty="0">
                <a:latin typeface="Arial Black" panose="020B0A04020102020204" pitchFamily="34" charset="0"/>
                <a:cs typeface="Arial"/>
              </a:rPr>
              <a:t>the </a:t>
            </a:r>
            <a:r>
              <a:rPr lang="en-GB" sz="1050" b="1" spc="-70" dirty="0">
                <a:latin typeface="Arial Black" panose="020B0A04020102020204" pitchFamily="34" charset="0"/>
                <a:cs typeface="Arial"/>
              </a:rPr>
              <a:t>Philippines </a:t>
            </a:r>
            <a:r>
              <a:rPr lang="en-GB" sz="1050" b="1" spc="-50" dirty="0">
                <a:latin typeface="Arial Black" panose="020B0A04020102020204" pitchFamily="34" charset="0"/>
                <a:cs typeface="Arial"/>
              </a:rPr>
              <a:t>National </a:t>
            </a:r>
            <a:r>
              <a:rPr lang="en-GB" sz="1050" b="1" spc="-90" dirty="0">
                <a:latin typeface="Arial Black" panose="020B0A04020102020204" pitchFamily="34" charset="0"/>
                <a:cs typeface="Arial"/>
              </a:rPr>
              <a:t>Red </a:t>
            </a:r>
            <a:r>
              <a:rPr lang="en-GB" sz="1050" b="1" spc="-110" dirty="0">
                <a:latin typeface="Arial Black" panose="020B0A04020102020204" pitchFamily="34" charset="0"/>
                <a:cs typeface="Arial"/>
              </a:rPr>
              <a:t>Cross </a:t>
            </a:r>
            <a:r>
              <a:rPr lang="en-GB" sz="1050" b="1" spc="-55" dirty="0">
                <a:latin typeface="Arial Black" panose="020B0A04020102020204" pitchFamily="34" charset="0"/>
                <a:cs typeface="Arial"/>
              </a:rPr>
              <a:t>in </a:t>
            </a:r>
            <a:r>
              <a:rPr lang="en-GB" sz="1050" b="1" spc="-30" dirty="0">
                <a:latin typeface="Arial Black" panose="020B0A04020102020204" pitchFamily="34" charset="0"/>
                <a:cs typeface="Arial"/>
              </a:rPr>
              <a:t>that </a:t>
            </a:r>
            <a:r>
              <a:rPr lang="en-GB" sz="1050" b="1" spc="-70" dirty="0">
                <a:latin typeface="Arial Black" panose="020B0A04020102020204" pitchFamily="34" charset="0"/>
                <a:cs typeface="Arial"/>
              </a:rPr>
              <a:t>capacity </a:t>
            </a:r>
            <a:r>
              <a:rPr lang="en-GB" sz="1050" b="1" spc="-100" dirty="0">
                <a:latin typeface="Arial Black" panose="020B0A04020102020204" pitchFamily="34" charset="0"/>
                <a:cs typeface="Arial"/>
              </a:rPr>
              <a:t>as </a:t>
            </a:r>
            <a:r>
              <a:rPr lang="en-GB" sz="1050" b="1" spc="-65" dirty="0">
                <a:latin typeface="Arial Black" panose="020B0A04020102020204" pitchFamily="34" charset="0"/>
                <a:cs typeface="Arial"/>
              </a:rPr>
              <a:t>Governor </a:t>
            </a:r>
            <a:r>
              <a:rPr lang="en-GB" sz="1050" b="1" spc="-45" dirty="0">
                <a:latin typeface="Arial Black" panose="020B0A04020102020204" pitchFamily="34" charset="0"/>
                <a:cs typeface="Arial"/>
              </a:rPr>
              <a:t>of </a:t>
            </a:r>
            <a:r>
              <a:rPr lang="en-GB" sz="1050" b="1" spc="-40" dirty="0">
                <a:latin typeface="Arial Black" panose="020B0A04020102020204" pitchFamily="34" charset="0"/>
                <a:cs typeface="Arial"/>
              </a:rPr>
              <a:t>the </a:t>
            </a:r>
            <a:r>
              <a:rPr lang="en-GB" sz="1050" b="1" spc="-55" dirty="0">
                <a:latin typeface="Arial Black" panose="020B0A04020102020204" pitchFamily="34" charset="0"/>
                <a:cs typeface="Arial"/>
              </a:rPr>
              <a:t>organization. </a:t>
            </a:r>
            <a:r>
              <a:rPr lang="en-GB" sz="1050" b="1" dirty="0">
                <a:solidFill>
                  <a:srgbClr val="385898"/>
                </a:solidFill>
                <a:latin typeface="Arial Black" panose="020B0A04020102020204" pitchFamily="34" charset="0"/>
                <a:hlinkClick r:id="rId9"/>
              </a:rPr>
              <a:t>Saeed </a:t>
            </a:r>
            <a:r>
              <a:rPr lang="en-GB" sz="1050" b="1" dirty="0" err="1">
                <a:solidFill>
                  <a:srgbClr val="385898"/>
                </a:solidFill>
                <a:latin typeface="Arial Black" panose="020B0A04020102020204" pitchFamily="34" charset="0"/>
                <a:hlinkClick r:id="rId9"/>
              </a:rPr>
              <a:t>Daof</a:t>
            </a:r>
            <a:r>
              <a:rPr lang="en-GB" sz="1050" dirty="0">
                <a:solidFill>
                  <a:srgbClr val="1C1E21"/>
                </a:solidFill>
                <a:latin typeface="Arial Black" panose="020B0A04020102020204" pitchFamily="34" charset="0"/>
              </a:rPr>
              <a:t> </a:t>
            </a:r>
            <a:r>
              <a:rPr lang="en-GB" sz="1050" b="1" dirty="0">
                <a:solidFill>
                  <a:srgbClr val="1C1E21"/>
                </a:solidFill>
                <a:latin typeface="Arial Black" panose="020B0A04020102020204" pitchFamily="34" charset="0"/>
              </a:rPr>
              <a:t>Delivering a message about the Mindanao peace process as Vice President for Mindanao and concurrent Chairman of the Peace and Development Committee of the Philippine Constitution Association (PHILCONSA)</a:t>
            </a:r>
          </a:p>
          <a:p>
            <a:pPr marL="842644">
              <a:lnSpc>
                <a:spcPct val="100000"/>
              </a:lnSpc>
              <a:spcBef>
                <a:spcPts val="15"/>
              </a:spcBef>
            </a:pPr>
            <a:r>
              <a:rPr lang="en-GB" sz="1050" dirty="0">
                <a:solidFill>
                  <a:srgbClr val="1C1E21"/>
                </a:solidFill>
                <a:latin typeface="Arial Black" panose="020B0A04020102020204" pitchFamily="34" charset="0"/>
                <a:cs typeface="Arial"/>
              </a:rPr>
              <a:t>----------------------------------------------------</a:t>
            </a:r>
            <a:endParaRPr lang="en-GB" sz="1050" dirty="0">
              <a:latin typeface="Arial Black" panose="020B0A04020102020204" pitchFamily="34" charset="0"/>
              <a:cs typeface="Arial"/>
            </a:endParaRPr>
          </a:p>
          <a:p>
            <a:pPr marL="12700" marR="5080" indent="967105" algn="just">
              <a:lnSpc>
                <a:spcPct val="101600"/>
              </a:lnSpc>
            </a:pPr>
            <a:r>
              <a:rPr lang="en-GB" sz="1050" b="1" u="sng" spc="-105" dirty="0">
                <a:uFill>
                  <a:solidFill>
                    <a:srgbClr val="000000"/>
                  </a:solidFill>
                </a:uFill>
                <a:latin typeface="Arial Black" panose="020B0A04020102020204" pitchFamily="34" charset="0"/>
                <a:cs typeface="Arial"/>
                <a:hlinkClick r:id="rId10"/>
              </a:rPr>
              <a:t>JoAnn </a:t>
            </a:r>
            <a:r>
              <a:rPr lang="en-GB" sz="1050" b="1" u="sng" spc="-60" dirty="0">
                <a:uFill>
                  <a:solidFill>
                    <a:srgbClr val="000000"/>
                  </a:solidFill>
                </a:uFill>
                <a:latin typeface="Arial Black" panose="020B0A04020102020204" pitchFamily="34" charset="0"/>
                <a:cs typeface="Arial"/>
                <a:hlinkClick r:id="rId10"/>
              </a:rPr>
              <a:t>de </a:t>
            </a:r>
            <a:r>
              <a:rPr lang="en-GB" sz="1050" b="1" u="sng" spc="-65" dirty="0" err="1">
                <a:uFill>
                  <a:solidFill>
                    <a:srgbClr val="000000"/>
                  </a:solidFill>
                </a:uFill>
                <a:latin typeface="Arial Black" panose="020B0A04020102020204" pitchFamily="34" charset="0"/>
                <a:cs typeface="Arial"/>
                <a:hlinkClick r:id="rId10"/>
              </a:rPr>
              <a:t>Larrazabal</a:t>
            </a:r>
            <a:r>
              <a:rPr lang="en-GB" sz="1050" b="1" spc="-65" dirty="0">
                <a:latin typeface="Arial Black" panose="020B0A04020102020204" pitchFamily="34" charset="0"/>
                <a:cs typeface="Arial"/>
                <a:hlinkClick r:id="rId10"/>
              </a:rPr>
              <a:t> </a:t>
            </a:r>
            <a:r>
              <a:rPr lang="en-GB" sz="1050" b="1" spc="-70" dirty="0">
                <a:latin typeface="Arial Black" panose="020B0A04020102020204" pitchFamily="34" charset="0"/>
                <a:cs typeface="Arial"/>
                <a:hlinkClick r:id="rId11"/>
              </a:rPr>
              <a:t>February </a:t>
            </a:r>
            <a:r>
              <a:rPr lang="en-GB" sz="1050" b="1" spc="-40" dirty="0">
                <a:latin typeface="Arial Black" panose="020B0A04020102020204" pitchFamily="34" charset="0"/>
                <a:cs typeface="Arial"/>
                <a:hlinkClick r:id="rId11"/>
              </a:rPr>
              <a:t>18, </a:t>
            </a:r>
            <a:r>
              <a:rPr lang="en-GB" sz="1050" b="1" spc="-45" dirty="0">
                <a:latin typeface="Arial Black" panose="020B0A04020102020204" pitchFamily="34" charset="0"/>
                <a:cs typeface="Arial"/>
                <a:hlinkClick r:id="rId11"/>
              </a:rPr>
              <a:t>2017</a:t>
            </a:r>
            <a:r>
              <a:rPr lang="en-GB" sz="1050" b="1" strike="sngStrike" spc="105" dirty="0">
                <a:solidFill>
                  <a:srgbClr val="D13438"/>
                </a:solidFill>
                <a:latin typeface="Arial Black" panose="020B0A04020102020204" pitchFamily="34" charset="0"/>
                <a:cs typeface="Arial"/>
              </a:rPr>
              <a:t> </a:t>
            </a:r>
            <a:r>
              <a:rPr lang="en-GB" sz="1050" b="1" strike="sngStrike" spc="-10" dirty="0">
                <a:solidFill>
                  <a:srgbClr val="D13438"/>
                </a:solidFill>
                <a:latin typeface="Arial Black" panose="020B0A04020102020204" pitchFamily="34" charset="0"/>
                <a:cs typeface="Arial"/>
              </a:rPr>
              <a:t>·</a:t>
            </a:r>
            <a:r>
              <a:rPr lang="en-GB" sz="1050" b="1" strike="sngStrike" spc="-50" dirty="0">
                <a:solidFill>
                  <a:srgbClr val="D13438"/>
                </a:solidFill>
                <a:latin typeface="Arial Black" panose="020B0A04020102020204" pitchFamily="34" charset="0"/>
                <a:cs typeface="Arial"/>
              </a:rPr>
              <a:t> </a:t>
            </a:r>
            <a:endParaRPr lang="en-GB" sz="1050" dirty="0">
              <a:latin typeface="Arial Black" panose="020B0A04020102020204" pitchFamily="34" charset="0"/>
              <a:cs typeface="Arial"/>
            </a:endParaRPr>
          </a:p>
          <a:p>
            <a:pPr marL="934085">
              <a:lnSpc>
                <a:spcPct val="100000"/>
              </a:lnSpc>
              <a:spcBef>
                <a:spcPts val="10"/>
              </a:spcBef>
            </a:pPr>
            <a:r>
              <a:rPr lang="en-GB" sz="1050" b="1" spc="-80" dirty="0">
                <a:latin typeface="Arial Black" panose="020B0A04020102020204" pitchFamily="34" charset="0"/>
                <a:cs typeface="Arial"/>
              </a:rPr>
              <a:t>The </a:t>
            </a:r>
            <a:r>
              <a:rPr lang="en-GB" sz="1050" b="1" spc="-45" dirty="0">
                <a:latin typeface="Arial Black" panose="020B0A04020102020204" pitchFamily="34" charset="0"/>
                <a:cs typeface="Arial"/>
              </a:rPr>
              <a:t>first 11 </a:t>
            </a:r>
            <a:r>
              <a:rPr lang="en-GB" sz="1050" b="1" spc="-85" dirty="0" err="1">
                <a:latin typeface="Arial Black" panose="020B0A04020102020204" pitchFamily="34" charset="0"/>
                <a:cs typeface="Arial"/>
              </a:rPr>
              <a:t>yrs</a:t>
            </a:r>
            <a:r>
              <a:rPr lang="en-GB" sz="1050" b="1" spc="80" dirty="0">
                <a:latin typeface="Arial Black" panose="020B0A04020102020204" pitchFamily="34" charset="0"/>
                <a:cs typeface="Arial"/>
              </a:rPr>
              <a:t> </a:t>
            </a:r>
            <a:r>
              <a:rPr lang="en-GB" sz="1050" b="1" spc="-45" dirty="0">
                <a:latin typeface="Arial Black" panose="020B0A04020102020204" pitchFamily="34" charset="0"/>
                <a:cs typeface="Arial"/>
              </a:rPr>
              <a:t>of </a:t>
            </a:r>
            <a:r>
              <a:rPr lang="en-GB" sz="1050" b="1" spc="-80" dirty="0">
                <a:latin typeface="Arial Black" panose="020B0A04020102020204" pitchFamily="34" charset="0"/>
                <a:cs typeface="Arial"/>
              </a:rPr>
              <a:t>my </a:t>
            </a:r>
            <a:r>
              <a:rPr lang="en-GB" sz="1050" b="1" spc="-35" dirty="0">
                <a:latin typeface="Arial Black" panose="020B0A04020102020204" pitchFamily="34" charset="0"/>
                <a:cs typeface="Arial"/>
              </a:rPr>
              <a:t>life </a:t>
            </a:r>
            <a:r>
              <a:rPr lang="en-GB" sz="1050" b="1" spc="-45" dirty="0">
                <a:latin typeface="Arial Black" panose="020B0A04020102020204" pitchFamily="34" charset="0"/>
                <a:cs typeface="Arial"/>
              </a:rPr>
              <a:t>were </a:t>
            </a:r>
            <a:r>
              <a:rPr lang="en-GB" sz="1050" b="1" spc="-65" dirty="0">
                <a:latin typeface="Arial Black" panose="020B0A04020102020204" pitchFamily="34" charset="0"/>
                <a:cs typeface="Arial"/>
              </a:rPr>
              <a:t>spent </a:t>
            </a:r>
            <a:r>
              <a:rPr lang="en-GB" sz="1050" b="1" spc="-55" dirty="0">
                <a:latin typeface="Arial Black" panose="020B0A04020102020204" pitchFamily="34" charset="0"/>
                <a:cs typeface="Arial"/>
              </a:rPr>
              <a:t>in </a:t>
            </a:r>
            <a:r>
              <a:rPr lang="en-GB" sz="1050" b="1" spc="-95" dirty="0">
                <a:latin typeface="Arial Black" panose="020B0A04020102020204" pitchFamily="34" charset="0"/>
                <a:cs typeface="Arial"/>
              </a:rPr>
              <a:t>UP </a:t>
            </a:r>
            <a:r>
              <a:rPr lang="en-GB" sz="1050" b="1" spc="-130" dirty="0">
                <a:latin typeface="Arial Black" panose="020B0A04020102020204" pitchFamily="34" charset="0"/>
                <a:cs typeface="Arial"/>
              </a:rPr>
              <a:t>Los </a:t>
            </a:r>
            <a:r>
              <a:rPr lang="en-GB" sz="1050" b="1" spc="-100" dirty="0" err="1">
                <a:latin typeface="Arial Black" panose="020B0A04020102020204" pitchFamily="34" charset="0"/>
                <a:cs typeface="Arial"/>
              </a:rPr>
              <a:t>Baños</a:t>
            </a:r>
            <a:r>
              <a:rPr lang="en-GB" sz="1050" b="1" spc="-100" dirty="0">
                <a:latin typeface="Arial Black" panose="020B0A04020102020204" pitchFamily="34" charset="0"/>
                <a:cs typeface="Arial"/>
              </a:rPr>
              <a:t> </a:t>
            </a:r>
            <a:r>
              <a:rPr lang="en-GB" sz="1050" b="1" spc="-55" dirty="0">
                <a:latin typeface="Arial Black" panose="020B0A04020102020204" pitchFamily="34" charset="0"/>
                <a:cs typeface="Arial"/>
              </a:rPr>
              <a:t>when </a:t>
            </a:r>
            <a:r>
              <a:rPr lang="en-GB" sz="1050" b="1" spc="-75" dirty="0">
                <a:latin typeface="Arial Black" panose="020B0A04020102020204" pitchFamily="34" charset="0"/>
                <a:cs typeface="Arial"/>
              </a:rPr>
              <a:t>my </a:t>
            </a:r>
            <a:r>
              <a:rPr lang="en-GB" sz="1050" b="1" spc="-65" dirty="0">
                <a:latin typeface="Arial Black" panose="020B0A04020102020204" pitchFamily="34" charset="0"/>
                <a:cs typeface="Arial"/>
              </a:rPr>
              <a:t>dad </a:t>
            </a:r>
            <a:r>
              <a:rPr lang="en-GB" sz="1050" b="1" u="sng" spc="-75" dirty="0">
                <a:uFill>
                  <a:solidFill>
                    <a:srgbClr val="000000"/>
                  </a:solidFill>
                </a:uFill>
                <a:latin typeface="Arial Black" panose="020B0A04020102020204" pitchFamily="34" charset="0"/>
                <a:cs typeface="Arial"/>
                <a:hlinkClick r:id="rId12"/>
              </a:rPr>
              <a:t>Frank </a:t>
            </a:r>
            <a:r>
              <a:rPr lang="en-GB" sz="1050" b="1" u="sng" spc="-70" dirty="0">
                <a:uFill>
                  <a:solidFill>
                    <a:srgbClr val="000000"/>
                  </a:solidFill>
                </a:uFill>
                <a:latin typeface="Arial Black" panose="020B0A04020102020204" pitchFamily="34" charset="0"/>
                <a:cs typeface="Arial"/>
                <a:hlinkClick r:id="rId12"/>
              </a:rPr>
              <a:t>Gorrez</a:t>
            </a:r>
            <a:r>
              <a:rPr lang="en-GB" sz="1050" b="1" spc="-70" dirty="0">
                <a:latin typeface="Arial Black" panose="020B0A04020102020204" pitchFamily="34" charset="0"/>
                <a:cs typeface="Arial"/>
                <a:hlinkClick r:id="rId12"/>
              </a:rPr>
              <a:t> </a:t>
            </a:r>
            <a:r>
              <a:rPr lang="en-GB" sz="1050" b="1" spc="-55" dirty="0">
                <a:latin typeface="Arial Black" panose="020B0A04020102020204" pitchFamily="34" charset="0"/>
                <a:cs typeface="Arial"/>
              </a:rPr>
              <a:t>worked </a:t>
            </a:r>
            <a:r>
              <a:rPr lang="en-GB" sz="1050" b="1" spc="-25" dirty="0">
                <a:latin typeface="Arial Black" panose="020B0A04020102020204" pitchFamily="34" charset="0"/>
                <a:cs typeface="Arial"/>
              </a:rPr>
              <a:t>at</a:t>
            </a:r>
            <a:r>
              <a:rPr lang="en-GB" sz="1050" b="1" spc="50" dirty="0">
                <a:latin typeface="Arial Black" panose="020B0A04020102020204" pitchFamily="34" charset="0"/>
                <a:cs typeface="Arial"/>
              </a:rPr>
              <a:t> </a:t>
            </a:r>
            <a:r>
              <a:rPr lang="en-GB" sz="1050" b="1" spc="-40" dirty="0">
                <a:latin typeface="Arial Black" panose="020B0A04020102020204" pitchFamily="34" charset="0"/>
                <a:cs typeface="Arial"/>
              </a:rPr>
              <a:t>the</a:t>
            </a:r>
            <a:endParaRPr lang="en-GB" sz="1050" dirty="0">
              <a:latin typeface="Arial Black" panose="020B0A04020102020204" pitchFamily="34" charset="0"/>
              <a:cs typeface="Arial"/>
            </a:endParaRPr>
          </a:p>
          <a:p>
            <a:pPr marL="934085" marR="5080" algn="just">
              <a:lnSpc>
                <a:spcPct val="101699"/>
              </a:lnSpc>
              <a:spcBef>
                <a:spcPts val="10"/>
              </a:spcBef>
            </a:pPr>
            <a:r>
              <a:rPr lang="en-GB" sz="1050" b="1" spc="-45" dirty="0">
                <a:latin typeface="Arial Black" panose="020B0A04020102020204" pitchFamily="34" charset="0"/>
                <a:cs typeface="Arial"/>
              </a:rPr>
              <a:t>International</a:t>
            </a:r>
            <a:r>
              <a:rPr lang="en-GB" sz="1050" b="1" spc="-95" dirty="0">
                <a:latin typeface="Arial Black" panose="020B0A04020102020204" pitchFamily="34" charset="0"/>
                <a:cs typeface="Arial"/>
              </a:rPr>
              <a:t> </a:t>
            </a:r>
            <a:r>
              <a:rPr lang="en-GB" sz="1050" b="1" spc="-90" dirty="0">
                <a:latin typeface="Arial Black" panose="020B0A04020102020204" pitchFamily="34" charset="0"/>
                <a:cs typeface="Arial"/>
              </a:rPr>
              <a:t>Rice</a:t>
            </a:r>
            <a:r>
              <a:rPr lang="en-GB" sz="1050" b="1" spc="-85" dirty="0">
                <a:latin typeface="Arial Black" panose="020B0A04020102020204" pitchFamily="34" charset="0"/>
                <a:cs typeface="Arial"/>
              </a:rPr>
              <a:t> Research</a:t>
            </a:r>
            <a:r>
              <a:rPr lang="en-GB" sz="1050" b="1" spc="-90" dirty="0">
                <a:latin typeface="Arial Black" panose="020B0A04020102020204" pitchFamily="34" charset="0"/>
                <a:cs typeface="Arial"/>
              </a:rPr>
              <a:t> </a:t>
            </a:r>
            <a:r>
              <a:rPr lang="en-GB" sz="1050" b="1" spc="-40" dirty="0">
                <a:latin typeface="Arial Black" panose="020B0A04020102020204" pitchFamily="34" charset="0"/>
                <a:cs typeface="Arial"/>
              </a:rPr>
              <a:t>Institute</a:t>
            </a:r>
            <a:r>
              <a:rPr lang="en-GB" sz="1050" b="1" spc="-85" dirty="0">
                <a:latin typeface="Arial Black" panose="020B0A04020102020204" pitchFamily="34" charset="0"/>
                <a:cs typeface="Arial"/>
              </a:rPr>
              <a:t> </a:t>
            </a:r>
            <a:r>
              <a:rPr lang="en-GB" sz="1050" b="1" spc="-55" dirty="0">
                <a:latin typeface="Arial Black" panose="020B0A04020102020204" pitchFamily="34" charset="0"/>
                <a:cs typeface="Arial"/>
              </a:rPr>
              <a:t>(IRRI).</a:t>
            </a:r>
            <a:r>
              <a:rPr lang="en-GB" sz="1050" b="1" spc="-85" dirty="0">
                <a:latin typeface="Arial Black" panose="020B0A04020102020204" pitchFamily="34" charset="0"/>
                <a:cs typeface="Arial"/>
              </a:rPr>
              <a:t> </a:t>
            </a:r>
            <a:r>
              <a:rPr lang="en-GB" sz="1050" b="1" spc="-40" dirty="0">
                <a:latin typeface="Arial Black" panose="020B0A04020102020204" pitchFamily="34" charset="0"/>
                <a:cs typeface="Arial"/>
              </a:rPr>
              <a:t>After</a:t>
            </a:r>
            <a:r>
              <a:rPr lang="en-GB" sz="1050" b="1" spc="-85" dirty="0">
                <a:latin typeface="Arial Black" panose="020B0A04020102020204" pitchFamily="34" charset="0"/>
                <a:cs typeface="Arial"/>
              </a:rPr>
              <a:t> </a:t>
            </a:r>
            <a:r>
              <a:rPr lang="en-GB" sz="1050" b="1" spc="-25" dirty="0">
                <a:latin typeface="Arial Black" panose="020B0A04020102020204" pitchFamily="34" charset="0"/>
                <a:cs typeface="Arial"/>
              </a:rPr>
              <a:t>that,</a:t>
            </a:r>
            <a:r>
              <a:rPr lang="en-GB" sz="1050" b="1" spc="-95" dirty="0">
                <a:latin typeface="Arial Black" panose="020B0A04020102020204" pitchFamily="34" charset="0"/>
                <a:cs typeface="Arial"/>
              </a:rPr>
              <a:t> </a:t>
            </a:r>
            <a:r>
              <a:rPr lang="en-GB" sz="1050" b="1" spc="-40" dirty="0">
                <a:latin typeface="Arial Black" panose="020B0A04020102020204" pitchFamily="34" charset="0"/>
                <a:cs typeface="Arial"/>
              </a:rPr>
              <a:t>the</a:t>
            </a:r>
            <a:r>
              <a:rPr lang="en-GB" sz="1050" b="1" spc="-85" dirty="0">
                <a:latin typeface="Arial Black" panose="020B0A04020102020204" pitchFamily="34" charset="0"/>
                <a:cs typeface="Arial"/>
              </a:rPr>
              <a:t> </a:t>
            </a:r>
            <a:r>
              <a:rPr lang="en-GB" sz="1050" b="1" spc="-50" dirty="0">
                <a:latin typeface="Arial Black" panose="020B0A04020102020204" pitchFamily="34" charset="0"/>
                <a:cs typeface="Arial"/>
              </a:rPr>
              <a:t>family</a:t>
            </a:r>
            <a:r>
              <a:rPr lang="en-GB" sz="1050" b="1" spc="-80" dirty="0">
                <a:latin typeface="Arial Black" panose="020B0A04020102020204" pitchFamily="34" charset="0"/>
                <a:cs typeface="Arial"/>
              </a:rPr>
              <a:t> </a:t>
            </a:r>
            <a:r>
              <a:rPr lang="en-GB" sz="1050" b="1" spc="-20" dirty="0">
                <a:latin typeface="Arial Black" panose="020B0A04020102020204" pitchFamily="34" charset="0"/>
                <a:cs typeface="Arial"/>
              </a:rPr>
              <a:t>left</a:t>
            </a:r>
            <a:r>
              <a:rPr lang="en-GB" sz="1050" b="1" spc="-85" dirty="0">
                <a:latin typeface="Arial Black" panose="020B0A04020102020204" pitchFamily="34" charset="0"/>
                <a:cs typeface="Arial"/>
              </a:rPr>
              <a:t> </a:t>
            </a:r>
            <a:r>
              <a:rPr lang="en-GB" sz="1050" b="1" spc="-40" dirty="0">
                <a:latin typeface="Arial Black" panose="020B0A04020102020204" pitchFamily="34" charset="0"/>
                <a:cs typeface="Arial"/>
              </a:rPr>
              <a:t>for</a:t>
            </a:r>
            <a:r>
              <a:rPr lang="en-GB" sz="1050" b="1" spc="-85" dirty="0">
                <a:latin typeface="Arial Black" panose="020B0A04020102020204" pitchFamily="34" charset="0"/>
                <a:cs typeface="Arial"/>
              </a:rPr>
              <a:t> </a:t>
            </a:r>
            <a:r>
              <a:rPr lang="en-GB" sz="1050" b="1" spc="-40" dirty="0">
                <a:latin typeface="Arial Black" panose="020B0A04020102020204" pitchFamily="34" charset="0"/>
                <a:cs typeface="Arial"/>
              </a:rPr>
              <a:t>the</a:t>
            </a:r>
            <a:r>
              <a:rPr lang="en-GB" sz="1050" b="1" spc="-85" dirty="0">
                <a:latin typeface="Arial Black" panose="020B0A04020102020204" pitchFamily="34" charset="0"/>
                <a:cs typeface="Arial"/>
              </a:rPr>
              <a:t> Solomon</a:t>
            </a:r>
            <a:r>
              <a:rPr lang="en-GB" sz="1050" b="1" spc="-90" dirty="0">
                <a:latin typeface="Arial Black" panose="020B0A04020102020204" pitchFamily="34" charset="0"/>
                <a:cs typeface="Arial"/>
              </a:rPr>
              <a:t> </a:t>
            </a:r>
            <a:r>
              <a:rPr lang="en-GB" sz="1050" b="1" spc="-80" dirty="0">
                <a:latin typeface="Arial Black" panose="020B0A04020102020204" pitchFamily="34" charset="0"/>
                <a:cs typeface="Arial"/>
              </a:rPr>
              <a:t>islands</a:t>
            </a:r>
            <a:r>
              <a:rPr lang="en-GB" sz="1050" b="1" spc="-85" dirty="0">
                <a:latin typeface="Arial Black" panose="020B0A04020102020204" pitchFamily="34" charset="0"/>
                <a:cs typeface="Arial"/>
              </a:rPr>
              <a:t> </a:t>
            </a:r>
            <a:r>
              <a:rPr lang="en-GB" sz="1050" b="1" spc="-65" dirty="0">
                <a:latin typeface="Arial Black" panose="020B0A04020102020204" pitchFamily="34" charset="0"/>
                <a:cs typeface="Arial"/>
              </a:rPr>
              <a:t>(South</a:t>
            </a:r>
            <a:r>
              <a:rPr lang="en-GB" sz="1050" b="1" spc="-95" dirty="0">
                <a:latin typeface="Arial Black" panose="020B0A04020102020204" pitchFamily="34" charset="0"/>
                <a:cs typeface="Arial"/>
              </a:rPr>
              <a:t> </a:t>
            </a:r>
            <a:r>
              <a:rPr lang="en-GB" sz="1050" b="1" spc="-70" dirty="0">
                <a:latin typeface="Arial Black" panose="020B0A04020102020204" pitchFamily="34" charset="0"/>
                <a:cs typeface="Arial"/>
              </a:rPr>
              <a:t>Pacific)  </a:t>
            </a:r>
            <a:r>
              <a:rPr lang="en-GB" sz="1050" b="1" spc="-50" dirty="0">
                <a:latin typeface="Arial Black" panose="020B0A04020102020204" pitchFamily="34" charset="0"/>
                <a:cs typeface="Arial"/>
              </a:rPr>
              <a:t>where </a:t>
            </a:r>
            <a:r>
              <a:rPr lang="en-GB" sz="1050" b="1" spc="-45" dirty="0">
                <a:latin typeface="Arial Black" panose="020B0A04020102020204" pitchFamily="34" charset="0"/>
                <a:cs typeface="Arial"/>
              </a:rPr>
              <a:t>we </a:t>
            </a:r>
            <a:r>
              <a:rPr lang="en-GB" sz="1050" b="1" spc="-55" dirty="0">
                <a:latin typeface="Arial Black" panose="020B0A04020102020204" pitchFamily="34" charset="0"/>
                <a:cs typeface="Arial"/>
              </a:rPr>
              <a:t>lived </a:t>
            </a:r>
            <a:r>
              <a:rPr lang="en-GB" sz="1050" b="1" spc="-40" dirty="0">
                <a:latin typeface="Arial Black" panose="020B0A04020102020204" pitchFamily="34" charset="0"/>
                <a:cs typeface="Arial"/>
              </a:rPr>
              <a:t>for </a:t>
            </a:r>
            <a:r>
              <a:rPr lang="en-GB" sz="1050" b="1" spc="-45" dirty="0">
                <a:latin typeface="Arial Black" panose="020B0A04020102020204" pitchFamily="34" charset="0"/>
                <a:cs typeface="Arial"/>
              </a:rPr>
              <a:t>4 </a:t>
            </a:r>
            <a:r>
              <a:rPr lang="en-GB" sz="1050" b="1" spc="-55" dirty="0">
                <a:latin typeface="Arial Black" panose="020B0A04020102020204" pitchFamily="34" charset="0"/>
                <a:cs typeface="Arial"/>
              </a:rPr>
              <a:t>yrs., </a:t>
            </a:r>
            <a:r>
              <a:rPr lang="en-GB" sz="1050" b="1" spc="-15" dirty="0">
                <a:latin typeface="Arial Black" panose="020B0A04020102020204" pitchFamily="34" charset="0"/>
                <a:cs typeface="Arial"/>
              </a:rPr>
              <a:t>I </a:t>
            </a:r>
            <a:r>
              <a:rPr lang="en-GB" sz="1050" b="1" spc="-65" dirty="0">
                <a:latin typeface="Arial Black" panose="020B0A04020102020204" pitchFamily="34" charset="0"/>
                <a:cs typeface="Arial"/>
              </a:rPr>
              <a:t>studied </a:t>
            </a:r>
            <a:r>
              <a:rPr lang="en-GB" sz="1050" b="1" spc="-55" dirty="0">
                <a:latin typeface="Arial Black" panose="020B0A04020102020204" pitchFamily="34" charset="0"/>
                <a:cs typeface="Arial"/>
              </a:rPr>
              <a:t>in Australia, </a:t>
            </a:r>
            <a:r>
              <a:rPr lang="en-GB" sz="1050" b="1" spc="-70" dirty="0">
                <a:latin typeface="Arial Black" panose="020B0A04020102020204" pitchFamily="34" charset="0"/>
                <a:cs typeface="Arial"/>
              </a:rPr>
              <a:t>moved </a:t>
            </a:r>
            <a:r>
              <a:rPr lang="en-GB" sz="1050" b="1" spc="-80" dirty="0">
                <a:latin typeface="Arial Black" panose="020B0A04020102020204" pitchFamily="34" charset="0"/>
                <a:cs typeface="Arial"/>
              </a:rPr>
              <a:t>back </a:t>
            </a:r>
            <a:r>
              <a:rPr lang="en-GB" sz="1050" b="1" spc="-30" dirty="0">
                <a:latin typeface="Arial Black" panose="020B0A04020102020204" pitchFamily="34" charset="0"/>
                <a:cs typeface="Arial"/>
              </a:rPr>
              <a:t>to </a:t>
            </a:r>
            <a:r>
              <a:rPr lang="en-GB" sz="1050" b="1" spc="-35" dirty="0">
                <a:latin typeface="Arial Black" panose="020B0A04020102020204" pitchFamily="34" charset="0"/>
                <a:cs typeface="Arial"/>
              </a:rPr>
              <a:t>Manila. </a:t>
            </a:r>
            <a:r>
              <a:rPr lang="en-GB" sz="1050" b="1" spc="-40" dirty="0">
                <a:latin typeface="Arial Black" panose="020B0A04020102020204" pitchFamily="34" charset="0"/>
                <a:cs typeface="Arial"/>
              </a:rPr>
              <a:t>In the </a:t>
            </a:r>
            <a:r>
              <a:rPr lang="en-GB" sz="1050" b="1" spc="-50" dirty="0">
                <a:latin typeface="Arial Black" panose="020B0A04020102020204" pitchFamily="34" charset="0"/>
                <a:cs typeface="Arial"/>
              </a:rPr>
              <a:t>meantime, </a:t>
            </a:r>
            <a:r>
              <a:rPr lang="en-GB" sz="1050" b="1" spc="-75" dirty="0">
                <a:latin typeface="Arial Black" panose="020B0A04020102020204" pitchFamily="34" charset="0"/>
                <a:cs typeface="Arial"/>
              </a:rPr>
              <a:t>Dad </a:t>
            </a:r>
            <a:r>
              <a:rPr lang="en-GB" sz="1050" b="1" spc="-50" dirty="0">
                <a:latin typeface="Arial Black" panose="020B0A04020102020204" pitchFamily="34" charset="0"/>
                <a:cs typeface="Arial"/>
              </a:rPr>
              <a:t>(an  </a:t>
            </a:r>
            <a:r>
              <a:rPr lang="en-GB" sz="1050" b="1" spc="-55" dirty="0">
                <a:latin typeface="Arial Black" panose="020B0A04020102020204" pitchFamily="34" charset="0"/>
                <a:cs typeface="Arial"/>
              </a:rPr>
              <a:t>agriculturist) </a:t>
            </a:r>
            <a:r>
              <a:rPr lang="en-GB" sz="1050" b="1" spc="-20" dirty="0">
                <a:latin typeface="Arial Black" panose="020B0A04020102020204" pitchFamily="34" charset="0"/>
                <a:cs typeface="Arial"/>
              </a:rPr>
              <a:t>&amp; </a:t>
            </a:r>
            <a:r>
              <a:rPr lang="en-GB" sz="1050" b="1" spc="-35" dirty="0">
                <a:latin typeface="Arial Black" panose="020B0A04020102020204" pitchFamily="34" charset="0"/>
                <a:cs typeface="Arial"/>
              </a:rPr>
              <a:t>Mom, </a:t>
            </a:r>
            <a:r>
              <a:rPr lang="en-GB" sz="1050" b="1" spc="-40" dirty="0">
                <a:latin typeface="Arial Black" panose="020B0A04020102020204" pitchFamily="34" charset="0"/>
                <a:cs typeface="Arial"/>
              </a:rPr>
              <a:t>went </a:t>
            </a:r>
            <a:r>
              <a:rPr lang="en-GB" sz="1050" b="1" spc="-70" dirty="0">
                <a:latin typeface="Arial Black" panose="020B0A04020102020204" pitchFamily="34" charset="0"/>
                <a:cs typeface="Arial"/>
              </a:rPr>
              <a:t>on </a:t>
            </a:r>
            <a:r>
              <a:rPr lang="en-GB" sz="1050" b="1" spc="-30" dirty="0">
                <a:latin typeface="Arial Black" panose="020B0A04020102020204" pitchFamily="34" charset="0"/>
                <a:cs typeface="Arial"/>
              </a:rPr>
              <a:t>to </a:t>
            </a:r>
            <a:r>
              <a:rPr lang="en-GB" sz="1050" b="1" spc="-55" dirty="0">
                <a:latin typeface="Arial Black" panose="020B0A04020102020204" pitchFamily="34" charset="0"/>
                <a:cs typeface="Arial"/>
              </a:rPr>
              <a:t>work in </a:t>
            </a:r>
            <a:r>
              <a:rPr lang="en-GB" sz="1050" b="1" spc="-50" dirty="0">
                <a:latin typeface="Arial Black" panose="020B0A04020102020204" pitchFamily="34" charset="0"/>
                <a:cs typeface="Arial"/>
              </a:rPr>
              <a:t>Nepal, </a:t>
            </a:r>
            <a:r>
              <a:rPr lang="en-GB" sz="1050" b="1" spc="-70" dirty="0">
                <a:latin typeface="Arial Black" panose="020B0A04020102020204" pitchFamily="34" charset="0"/>
                <a:cs typeface="Arial"/>
              </a:rPr>
              <a:t>Rome, </a:t>
            </a:r>
            <a:r>
              <a:rPr lang="en-GB" sz="1050" b="1" spc="-60" dirty="0">
                <a:latin typeface="Arial Black" panose="020B0A04020102020204" pitchFamily="34" charset="0"/>
                <a:cs typeface="Arial"/>
              </a:rPr>
              <a:t>Belize, </a:t>
            </a:r>
            <a:r>
              <a:rPr lang="en-GB" sz="1050" b="1" spc="-65" dirty="0">
                <a:latin typeface="Arial Black" panose="020B0A04020102020204" pitchFamily="34" charset="0"/>
                <a:cs typeface="Arial"/>
              </a:rPr>
              <a:t>Nicaragua, </a:t>
            </a:r>
            <a:r>
              <a:rPr lang="en-GB" sz="1050" b="1" spc="-55" dirty="0">
                <a:latin typeface="Arial Black" panose="020B0A04020102020204" pitchFamily="34" charset="0"/>
                <a:cs typeface="Arial"/>
              </a:rPr>
              <a:t>USA...finally </a:t>
            </a:r>
            <a:r>
              <a:rPr lang="en-GB" sz="1050" b="1" spc="-70" dirty="0">
                <a:latin typeface="Arial Black" panose="020B0A04020102020204" pitchFamily="34" charset="0"/>
                <a:cs typeface="Arial"/>
              </a:rPr>
              <a:t>ending up </a:t>
            </a:r>
            <a:r>
              <a:rPr lang="en-GB" sz="1050" b="1" spc="-35" dirty="0">
                <a:latin typeface="Arial Black" panose="020B0A04020102020204" pitchFamily="34" charset="0"/>
                <a:cs typeface="Arial"/>
              </a:rPr>
              <a:t>with </a:t>
            </a:r>
            <a:r>
              <a:rPr lang="en-GB" sz="1050" b="1" spc="-80" dirty="0">
                <a:latin typeface="Arial Black" panose="020B0A04020102020204" pitchFamily="34" charset="0"/>
                <a:cs typeface="Arial"/>
              </a:rPr>
              <a:t>my  </a:t>
            </a:r>
            <a:r>
              <a:rPr lang="en-GB" sz="1050" b="1" spc="-50" dirty="0">
                <a:latin typeface="Arial Black" panose="020B0A04020102020204" pitchFamily="34" charset="0"/>
                <a:cs typeface="Arial"/>
              </a:rPr>
              <a:t>family </a:t>
            </a:r>
            <a:r>
              <a:rPr lang="en-GB" sz="1050" b="1" spc="-55" dirty="0">
                <a:latin typeface="Arial Black" panose="020B0A04020102020204" pitchFamily="34" charset="0"/>
                <a:cs typeface="Arial"/>
              </a:rPr>
              <a:t>in </a:t>
            </a:r>
            <a:r>
              <a:rPr lang="en-GB" sz="1050" b="1" spc="-35" dirty="0">
                <a:latin typeface="Arial Black" panose="020B0A04020102020204" pitchFamily="34" charset="0"/>
                <a:cs typeface="Arial"/>
              </a:rPr>
              <a:t>Manila </a:t>
            </a:r>
            <a:r>
              <a:rPr lang="en-GB" sz="1050" b="1" spc="-45" dirty="0">
                <a:latin typeface="Arial Black" panose="020B0A04020102020204" pitchFamily="34" charset="0"/>
                <a:cs typeface="Arial"/>
              </a:rPr>
              <a:t>12 </a:t>
            </a:r>
            <a:r>
              <a:rPr lang="en-GB" sz="1050" b="1" spc="-70" dirty="0">
                <a:latin typeface="Arial Black" panose="020B0A04020102020204" pitchFamily="34" charset="0"/>
                <a:cs typeface="Arial"/>
              </a:rPr>
              <a:t>years </a:t>
            </a:r>
            <a:r>
              <a:rPr lang="en-GB" sz="1050" b="1" spc="-65" dirty="0">
                <a:latin typeface="Arial Black" panose="020B0A04020102020204" pitchFamily="34" charset="0"/>
                <a:cs typeface="Arial"/>
              </a:rPr>
              <a:t>ago. </a:t>
            </a:r>
            <a:r>
              <a:rPr lang="en-GB" sz="1050" b="1" spc="-80" dirty="0">
                <a:latin typeface="Arial Black" panose="020B0A04020102020204" pitchFamily="34" charset="0"/>
                <a:cs typeface="Arial"/>
              </a:rPr>
              <a:t>Four </a:t>
            </a:r>
            <a:r>
              <a:rPr lang="en-GB" sz="1050" b="1" spc="-85" dirty="0" err="1">
                <a:latin typeface="Arial Black" panose="020B0A04020102020204" pitchFamily="34" charset="0"/>
                <a:cs typeface="Arial"/>
              </a:rPr>
              <a:t>yrs</a:t>
            </a:r>
            <a:r>
              <a:rPr lang="en-GB" sz="1050" b="1" spc="-85" dirty="0">
                <a:latin typeface="Arial Black" panose="020B0A04020102020204" pitchFamily="34" charset="0"/>
                <a:cs typeface="Arial"/>
              </a:rPr>
              <a:t> </a:t>
            </a:r>
            <a:r>
              <a:rPr lang="en-GB" sz="1050" b="1" spc="-70" dirty="0">
                <a:latin typeface="Arial Black" panose="020B0A04020102020204" pitchFamily="34" charset="0"/>
                <a:cs typeface="Arial"/>
              </a:rPr>
              <a:t>ago, </a:t>
            </a:r>
            <a:r>
              <a:rPr lang="en-GB" sz="1050" b="1" spc="-15" dirty="0">
                <a:latin typeface="Arial Black" panose="020B0A04020102020204" pitchFamily="34" charset="0"/>
                <a:cs typeface="Arial"/>
              </a:rPr>
              <a:t>I </a:t>
            </a:r>
            <a:r>
              <a:rPr lang="en-GB" sz="1050" b="1" spc="-70" dirty="0">
                <a:latin typeface="Arial Black" panose="020B0A04020102020204" pitchFamily="34" charset="0"/>
                <a:cs typeface="Arial"/>
              </a:rPr>
              <a:t>organized </a:t>
            </a:r>
            <a:r>
              <a:rPr lang="en-GB" sz="1050" b="1" spc="-60" dirty="0">
                <a:latin typeface="Arial Black" panose="020B0A04020102020204" pitchFamily="34" charset="0"/>
                <a:cs typeface="Arial"/>
              </a:rPr>
              <a:t>a reunion </a:t>
            </a:r>
            <a:r>
              <a:rPr lang="en-GB" sz="1050" b="1" spc="-50" dirty="0">
                <a:latin typeface="Arial Black" panose="020B0A04020102020204" pitchFamily="34" charset="0"/>
                <a:cs typeface="Arial"/>
              </a:rPr>
              <a:t>of...</a:t>
            </a:r>
            <a:r>
              <a:rPr lang="en-GB" sz="1050" b="1" spc="-50" dirty="0">
                <a:latin typeface="Arial Black" panose="020B0A04020102020204" pitchFamily="34" charset="0"/>
                <a:cs typeface="Arial"/>
                <a:hlinkClick r:id="rId13"/>
              </a:rPr>
              <a:t>February </a:t>
            </a:r>
            <a:r>
              <a:rPr lang="en-GB" sz="1050" b="1" spc="-40" dirty="0">
                <a:latin typeface="Arial Black" panose="020B0A04020102020204" pitchFamily="34" charset="0"/>
                <a:cs typeface="Arial"/>
                <a:hlinkClick r:id="rId13"/>
              </a:rPr>
              <a:t>18, </a:t>
            </a:r>
            <a:r>
              <a:rPr lang="en-GB" sz="1050" b="1" spc="-60" dirty="0">
                <a:latin typeface="Arial Black" panose="020B0A04020102020204" pitchFamily="34" charset="0"/>
                <a:cs typeface="Arial"/>
                <a:hlinkClick r:id="rId13"/>
              </a:rPr>
              <a:t>2013</a:t>
            </a:r>
            <a:r>
              <a:rPr lang="en-GB" sz="1050" b="1" spc="-60" dirty="0">
                <a:latin typeface="Arial Black" panose="020B0A04020102020204" pitchFamily="34" charset="0"/>
                <a:cs typeface="Arial"/>
              </a:rPr>
              <a:t>The old </a:t>
            </a:r>
            <a:r>
              <a:rPr lang="en-GB" sz="1050" b="1" spc="-65" dirty="0">
                <a:latin typeface="Arial Black" panose="020B0A04020102020204" pitchFamily="34" charset="0"/>
                <a:cs typeface="Arial"/>
              </a:rPr>
              <a:t>folks </a:t>
            </a:r>
            <a:r>
              <a:rPr lang="en-GB" sz="1050" b="1" spc="-40" dirty="0">
                <a:latin typeface="Arial Black" panose="020B0A04020102020204" pitchFamily="34" charset="0"/>
                <a:cs typeface="Arial"/>
              </a:rPr>
              <a:t>were  </a:t>
            </a:r>
            <a:r>
              <a:rPr lang="en-GB" sz="1050" b="1" spc="-105" dirty="0">
                <a:latin typeface="Arial Black" panose="020B0A04020102020204" pitchFamily="34" charset="0"/>
                <a:cs typeface="Arial"/>
              </a:rPr>
              <a:t>so</a:t>
            </a:r>
            <a:r>
              <a:rPr lang="en-GB" sz="1050" b="1" spc="-60" dirty="0">
                <a:latin typeface="Arial Black" panose="020B0A04020102020204" pitchFamily="34" charset="0"/>
                <a:cs typeface="Arial"/>
              </a:rPr>
              <a:t> happy!</a:t>
            </a:r>
            <a:endParaRPr lang="en-PH" sz="1050" dirty="0">
              <a:solidFill>
                <a:prstClr val="black"/>
              </a:solidFill>
              <a:latin typeface="Arial Black" panose="020B0A04020102020204" pitchFamily="34" charset="0"/>
              <a:cs typeface="Times New Roman"/>
            </a:endParaRPr>
          </a:p>
          <a:p>
            <a:pPr marL="12700" marR="5283200" lvl="0">
              <a:lnSpc>
                <a:spcPct val="102200"/>
              </a:lnSpc>
            </a:pPr>
            <a:r>
              <a:rPr lang="en-PH" sz="1050" b="1" u="sng" spc="-75" dirty="0">
                <a:solidFill>
                  <a:prstClr val="black"/>
                </a:solidFill>
                <a:uFill>
                  <a:solidFill>
                    <a:srgbClr val="000000"/>
                  </a:solidFill>
                </a:uFill>
                <a:latin typeface="Arial Black" panose="020B0A04020102020204" pitchFamily="34" charset="0"/>
                <a:cs typeface="Arial"/>
                <a:hlinkClick r:id="rId14">
                  <a:extLst>
                    <a:ext uri="{A12FA001-AC4F-418D-AE19-62706E023703}">
                      <ahyp:hlinkClr xmlns:ahyp="http://schemas.microsoft.com/office/drawing/2018/hyperlinkcolor" val="tx"/>
                    </a:ext>
                  </a:extLst>
                </a:hlinkClick>
              </a:rPr>
              <a:t>Frank </a:t>
            </a:r>
            <a:r>
              <a:rPr lang="en-PH" sz="1050" b="1" u="sng" spc="-70" dirty="0">
                <a:solidFill>
                  <a:prstClr val="black"/>
                </a:solidFill>
                <a:uFill>
                  <a:solidFill>
                    <a:srgbClr val="000000"/>
                  </a:solidFill>
                </a:uFill>
                <a:latin typeface="Arial Black" panose="020B0A04020102020204" pitchFamily="34" charset="0"/>
                <a:cs typeface="Arial"/>
                <a:hlinkClick r:id="rId14">
                  <a:extLst>
                    <a:ext uri="{A12FA001-AC4F-418D-AE19-62706E023703}">
                      <ahyp:hlinkClr xmlns:ahyp="http://schemas.microsoft.com/office/drawing/2018/hyperlinkcolor" val="tx"/>
                    </a:ext>
                  </a:extLst>
                </a:hlinkClick>
              </a:rPr>
              <a:t>Gorrez </a:t>
            </a:r>
            <a:r>
              <a:rPr lang="en-PH" sz="1050" b="1" spc="-70" dirty="0">
                <a:solidFill>
                  <a:prstClr val="black"/>
                </a:solidFill>
                <a:latin typeface="Arial Black" panose="020B0A04020102020204" pitchFamily="34" charset="0"/>
                <a:cs typeface="Arial"/>
              </a:rPr>
              <a:t> </a:t>
            </a:r>
            <a:r>
              <a:rPr lang="en-PH" sz="1050" b="1" spc="-100" dirty="0">
                <a:solidFill>
                  <a:prstClr val="black"/>
                </a:solidFill>
                <a:latin typeface="Arial Black" panose="020B0A04020102020204" pitchFamily="34" charset="0"/>
                <a:cs typeface="Arial"/>
                <a:hlinkClick r:id="rId15">
                  <a:extLst>
                    <a:ext uri="{A12FA001-AC4F-418D-AE19-62706E023703}">
                      <ahyp:hlinkClr xmlns:ahyp="http://schemas.microsoft.com/office/drawing/2018/hyperlinkcolor" val="tx"/>
                    </a:ext>
                  </a:extLst>
                </a:hlinkClick>
              </a:rPr>
              <a:t>July </a:t>
            </a:r>
            <a:r>
              <a:rPr lang="en-PH" sz="1050" b="1" spc="-40" dirty="0">
                <a:solidFill>
                  <a:prstClr val="black"/>
                </a:solidFill>
                <a:latin typeface="Arial Black" panose="020B0A04020102020204" pitchFamily="34" charset="0"/>
                <a:cs typeface="Arial"/>
                <a:hlinkClick r:id="rId15">
                  <a:extLst>
                    <a:ext uri="{A12FA001-AC4F-418D-AE19-62706E023703}">
                      <ahyp:hlinkClr xmlns:ahyp="http://schemas.microsoft.com/office/drawing/2018/hyperlinkcolor" val="tx"/>
                    </a:ext>
                  </a:extLst>
                </a:hlinkClick>
              </a:rPr>
              <a:t>15, </a:t>
            </a:r>
            <a:r>
              <a:rPr lang="en-PH" sz="1050" b="1" spc="-45" dirty="0">
                <a:solidFill>
                  <a:prstClr val="black"/>
                </a:solidFill>
                <a:latin typeface="Arial Black" panose="020B0A04020102020204" pitchFamily="34" charset="0"/>
                <a:cs typeface="Arial"/>
                <a:hlinkClick r:id="rId15">
                  <a:extLst>
                    <a:ext uri="{A12FA001-AC4F-418D-AE19-62706E023703}">
                      <ahyp:hlinkClr xmlns:ahyp="http://schemas.microsoft.com/office/drawing/2018/hyperlinkcolor" val="tx"/>
                    </a:ext>
                  </a:extLst>
                </a:hlinkClick>
              </a:rPr>
              <a:t>2017</a:t>
            </a:r>
            <a:r>
              <a:rPr lang="en-PH" sz="1050" b="1" spc="-75" dirty="0">
                <a:solidFill>
                  <a:prstClr val="black"/>
                </a:solidFill>
                <a:latin typeface="Arial Black" panose="020B0A04020102020204" pitchFamily="34" charset="0"/>
                <a:cs typeface="Arial"/>
                <a:hlinkClick r:id="rId15">
                  <a:extLst>
                    <a:ext uri="{A12FA001-AC4F-418D-AE19-62706E023703}">
                      <ahyp:hlinkClr xmlns:ahyp="http://schemas.microsoft.com/office/drawing/2018/hyperlinkcolor" val="tx"/>
                    </a:ext>
                  </a:extLst>
                </a:hlinkClick>
              </a:rPr>
              <a:t> </a:t>
            </a:r>
            <a:r>
              <a:rPr lang="en-PH" sz="1050" b="1" spc="-10" dirty="0">
                <a:solidFill>
                  <a:prstClr val="black"/>
                </a:solidFill>
                <a:latin typeface="Arial Black" panose="020B0A04020102020204" pitchFamily="34" charset="0"/>
                <a:cs typeface="Arial"/>
              </a:rPr>
              <a:t>·</a:t>
            </a:r>
          </a:p>
          <a:p>
            <a:pPr marL="12700" marR="5283200" lvl="0">
              <a:lnSpc>
                <a:spcPct val="102200"/>
              </a:lnSpc>
            </a:pPr>
            <a:endParaRPr lang="en-PH" sz="1050" dirty="0">
              <a:solidFill>
                <a:prstClr val="black"/>
              </a:solidFill>
              <a:latin typeface="Arial Black" panose="020B0A04020102020204" pitchFamily="34" charset="0"/>
              <a:cs typeface="Arial"/>
            </a:endParaRPr>
          </a:p>
          <a:p>
            <a:pPr marL="12700" lvl="0">
              <a:spcBef>
                <a:spcPts val="10"/>
              </a:spcBef>
            </a:pPr>
            <a:r>
              <a:rPr lang="en-PH" sz="1050" b="1" spc="-70" dirty="0">
                <a:solidFill>
                  <a:prstClr val="black"/>
                </a:solidFill>
                <a:latin typeface="Arial Black" panose="020B0A04020102020204" pitchFamily="34" charset="0"/>
                <a:cs typeface="Arial"/>
              </a:rPr>
              <a:t>During</a:t>
            </a:r>
            <a:r>
              <a:rPr lang="en-PH" sz="1050" b="1" spc="-175" dirty="0">
                <a:solidFill>
                  <a:prstClr val="black"/>
                </a:solidFill>
                <a:latin typeface="Arial Black" panose="020B0A04020102020204" pitchFamily="34" charset="0"/>
                <a:cs typeface="Arial"/>
              </a:rPr>
              <a:t> </a:t>
            </a:r>
            <a:r>
              <a:rPr lang="en-PH" sz="1050" b="1" spc="-40" dirty="0">
                <a:solidFill>
                  <a:prstClr val="black"/>
                </a:solidFill>
                <a:latin typeface="Arial Black" panose="020B0A04020102020204" pitchFamily="34" charset="0"/>
                <a:cs typeface="Arial"/>
              </a:rPr>
              <a:t>the </a:t>
            </a:r>
            <a:r>
              <a:rPr lang="en-PH" sz="1050" b="1" spc="-80" dirty="0">
                <a:solidFill>
                  <a:prstClr val="black"/>
                </a:solidFill>
                <a:latin typeface="Arial Black" panose="020B0A04020102020204" pitchFamily="34" charset="0"/>
                <a:cs typeface="Arial"/>
              </a:rPr>
              <a:t>siege </a:t>
            </a:r>
            <a:r>
              <a:rPr lang="en-PH" sz="1050" b="1" spc="-55" dirty="0">
                <a:solidFill>
                  <a:prstClr val="black"/>
                </a:solidFill>
                <a:latin typeface="Arial Black" panose="020B0A04020102020204" pitchFamily="34" charset="0"/>
                <a:cs typeface="Arial"/>
              </a:rPr>
              <a:t>in </a:t>
            </a:r>
            <a:r>
              <a:rPr lang="en-PH" sz="1050" b="1" spc="-30" dirty="0" err="1">
                <a:solidFill>
                  <a:prstClr val="black"/>
                </a:solidFill>
                <a:latin typeface="Arial Black" panose="020B0A04020102020204" pitchFamily="34" charset="0"/>
                <a:cs typeface="Arial"/>
              </a:rPr>
              <a:t>Marawi</a:t>
            </a:r>
            <a:r>
              <a:rPr lang="en-PH" sz="1050" b="1" spc="-30" dirty="0">
                <a:solidFill>
                  <a:prstClr val="black"/>
                </a:solidFill>
                <a:latin typeface="Arial Black" panose="020B0A04020102020204" pitchFamily="34" charset="0"/>
                <a:cs typeface="Arial"/>
              </a:rPr>
              <a:t>, </a:t>
            </a:r>
            <a:r>
              <a:rPr lang="en-PH" sz="1050" b="1" spc="-50" dirty="0">
                <a:solidFill>
                  <a:prstClr val="black"/>
                </a:solidFill>
                <a:latin typeface="Arial Black" panose="020B0A04020102020204" pitchFamily="34" charset="0"/>
                <a:cs typeface="Arial"/>
              </a:rPr>
              <a:t>Mindanao </a:t>
            </a:r>
            <a:r>
              <a:rPr lang="en-PH" sz="1050" b="1" spc="-85" dirty="0">
                <a:solidFill>
                  <a:prstClr val="black"/>
                </a:solidFill>
                <a:latin typeface="Arial Black" panose="020B0A04020102020204" pitchFamily="34" charset="0"/>
                <a:cs typeface="Arial"/>
              </a:rPr>
              <a:t>exchanging </a:t>
            </a:r>
            <a:r>
              <a:rPr lang="en-PH" sz="1050" b="1" spc="-55" dirty="0">
                <a:solidFill>
                  <a:prstClr val="black"/>
                </a:solidFill>
                <a:latin typeface="Arial Black" panose="020B0A04020102020204" pitchFamily="34" charset="0"/>
                <a:cs typeface="Arial"/>
              </a:rPr>
              <a:t>bullets </a:t>
            </a:r>
            <a:r>
              <a:rPr lang="en-PH" sz="1050" b="1" spc="-20" dirty="0">
                <a:solidFill>
                  <a:prstClr val="black"/>
                </a:solidFill>
                <a:latin typeface="Arial Black" panose="020B0A04020102020204" pitchFamily="34" charset="0"/>
                <a:cs typeface="Arial"/>
              </a:rPr>
              <a:t>&amp; </a:t>
            </a:r>
            <a:r>
              <a:rPr lang="en-PH" sz="1050" b="1" spc="-75" dirty="0">
                <a:solidFill>
                  <a:prstClr val="black"/>
                </a:solidFill>
                <a:latin typeface="Arial Black" panose="020B0A04020102020204" pitchFamily="34" charset="0"/>
                <a:cs typeface="Arial"/>
              </a:rPr>
              <a:t>bombs, </a:t>
            </a:r>
            <a:r>
              <a:rPr lang="en-PH" sz="1050" b="1" spc="-130" dirty="0">
                <a:solidFill>
                  <a:prstClr val="black"/>
                </a:solidFill>
                <a:latin typeface="Arial Black" panose="020B0A04020102020204" pitchFamily="34" charset="0"/>
                <a:cs typeface="Arial"/>
              </a:rPr>
              <a:t>SSI </a:t>
            </a:r>
            <a:r>
              <a:rPr lang="en-PH" sz="1050" b="1" spc="-35" dirty="0">
                <a:solidFill>
                  <a:prstClr val="black"/>
                </a:solidFill>
                <a:latin typeface="Arial Black" panose="020B0A04020102020204" pitchFamily="34" charset="0"/>
                <a:cs typeface="Arial"/>
              </a:rPr>
              <a:t>with </a:t>
            </a:r>
            <a:r>
              <a:rPr lang="en-PH" sz="1050" b="1" spc="-70" dirty="0">
                <a:solidFill>
                  <a:prstClr val="black"/>
                </a:solidFill>
                <a:latin typeface="Arial Black" panose="020B0A04020102020204" pitchFamily="34" charset="0"/>
                <a:cs typeface="Arial"/>
              </a:rPr>
              <a:t>Consultant </a:t>
            </a:r>
            <a:r>
              <a:rPr lang="en-PH" sz="1050" b="1" u="sng" spc="-75" dirty="0">
                <a:solidFill>
                  <a:prstClr val="black"/>
                </a:solidFill>
                <a:uFill>
                  <a:solidFill>
                    <a:srgbClr val="000000"/>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Frank </a:t>
            </a:r>
            <a:r>
              <a:rPr lang="en-PH" sz="1050" b="1" u="sng" spc="-70" dirty="0">
                <a:solidFill>
                  <a:prstClr val="black"/>
                </a:solidFill>
                <a:uFill>
                  <a:solidFill>
                    <a:srgbClr val="000000"/>
                  </a:solidFill>
                </a:u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Gorrez</a:t>
            </a:r>
            <a:r>
              <a:rPr lang="en-PH" sz="1050" b="1" spc="-70" dirty="0">
                <a:solidFill>
                  <a:prstClr val="black"/>
                </a:solidFill>
                <a:latin typeface="Arial Black" panose="020B0A04020102020204" pitchFamily="34" charset="0"/>
                <a:cs typeface="Arial"/>
                <a:hlinkClick r:id="rId12">
                  <a:extLst>
                    <a:ext uri="{A12FA001-AC4F-418D-AE19-62706E023703}">
                      <ahyp:hlinkClr xmlns:ahyp="http://schemas.microsoft.com/office/drawing/2018/hyperlinkcolor" val="tx"/>
                    </a:ext>
                  </a:extLst>
                </a:hlinkClick>
              </a:rPr>
              <a:t> </a:t>
            </a:r>
            <a:r>
              <a:rPr lang="en-PH" sz="1050" b="1" spc="-80" dirty="0">
                <a:solidFill>
                  <a:prstClr val="black"/>
                </a:solidFill>
                <a:latin typeface="Arial Black" panose="020B0A04020102020204" pitchFamily="34" charset="0"/>
                <a:cs typeface="Arial"/>
              </a:rPr>
              <a:t>exchanged </a:t>
            </a:r>
            <a:r>
              <a:rPr lang="en-PH" sz="1050" b="1" spc="-60" dirty="0">
                <a:solidFill>
                  <a:prstClr val="black"/>
                </a:solidFill>
                <a:latin typeface="Arial Black" panose="020B0A04020102020204" pitchFamily="34" charset="0"/>
                <a:cs typeface="Arial"/>
              </a:rPr>
              <a:t>knowledge, </a:t>
            </a:r>
            <a:r>
              <a:rPr lang="en-PH" sz="1050" b="1" spc="-70" dirty="0">
                <a:solidFill>
                  <a:prstClr val="black"/>
                </a:solidFill>
                <a:latin typeface="Arial Black" panose="020B0A04020102020204" pitchFamily="34" charset="0"/>
                <a:cs typeface="Arial"/>
              </a:rPr>
              <a:t>technology </a:t>
            </a:r>
            <a:r>
              <a:rPr lang="en-PH" sz="1050" b="1" spc="-20" dirty="0">
                <a:solidFill>
                  <a:prstClr val="black"/>
                </a:solidFill>
                <a:latin typeface="Arial Black" panose="020B0A04020102020204" pitchFamily="34" charset="0"/>
                <a:cs typeface="Arial"/>
              </a:rPr>
              <a:t>&amp; </a:t>
            </a:r>
            <a:r>
              <a:rPr lang="en-PH" sz="1050" b="1" spc="-75" dirty="0">
                <a:solidFill>
                  <a:prstClr val="black"/>
                </a:solidFill>
                <a:latin typeface="Arial Black" panose="020B0A04020102020204" pitchFamily="34" charset="0"/>
                <a:cs typeface="Arial"/>
              </a:rPr>
              <a:t>hands-on </a:t>
            </a:r>
            <a:r>
              <a:rPr lang="en-PH" sz="1050" b="1" spc="-55" dirty="0">
                <a:solidFill>
                  <a:prstClr val="black"/>
                </a:solidFill>
                <a:latin typeface="Arial Black" panose="020B0A04020102020204" pitchFamily="34" charset="0"/>
                <a:cs typeface="Arial"/>
              </a:rPr>
              <a:t>demonstration </a:t>
            </a:r>
            <a:r>
              <a:rPr lang="en-PH" sz="1050" b="1" spc="-75" dirty="0">
                <a:solidFill>
                  <a:prstClr val="black"/>
                </a:solidFill>
                <a:latin typeface="Arial Black" panose="020B0A04020102020204" pitchFamily="34" charset="0"/>
                <a:cs typeface="Arial"/>
              </a:rPr>
              <a:t>by </a:t>
            </a:r>
            <a:r>
              <a:rPr lang="en-PH" sz="1050" b="1" spc="-55" dirty="0">
                <a:solidFill>
                  <a:prstClr val="black"/>
                </a:solidFill>
                <a:latin typeface="Arial Black" panose="020B0A04020102020204" pitchFamily="34" charset="0"/>
                <a:cs typeface="Arial"/>
              </a:rPr>
              <a:t>implementing </a:t>
            </a:r>
            <a:r>
              <a:rPr lang="en-PH" sz="1050" b="1" spc="-60" dirty="0">
                <a:solidFill>
                  <a:prstClr val="black"/>
                </a:solidFill>
                <a:latin typeface="Arial Black" panose="020B0A04020102020204" pitchFamily="34" charset="0"/>
                <a:cs typeface="Arial"/>
              </a:rPr>
              <a:t>a </a:t>
            </a:r>
            <a:r>
              <a:rPr lang="en-PH" sz="1050" b="1" spc="-85" dirty="0">
                <a:solidFill>
                  <a:prstClr val="black"/>
                </a:solidFill>
                <a:latin typeface="Arial Black" panose="020B0A04020102020204" pitchFamily="34" charset="0"/>
                <a:cs typeface="Arial"/>
              </a:rPr>
              <a:t>"Rice </a:t>
            </a:r>
            <a:r>
              <a:rPr lang="en-PH" sz="1050" b="1" spc="-20" dirty="0">
                <a:solidFill>
                  <a:prstClr val="black"/>
                </a:solidFill>
                <a:latin typeface="Arial Black" panose="020B0A04020102020204" pitchFamily="34" charset="0"/>
                <a:cs typeface="Arial"/>
              </a:rPr>
              <a:t>&amp; </a:t>
            </a:r>
            <a:r>
              <a:rPr lang="en-PH" sz="1050" b="1" spc="-55" dirty="0">
                <a:solidFill>
                  <a:prstClr val="black"/>
                </a:solidFill>
                <a:latin typeface="Arial Black" panose="020B0A04020102020204" pitchFamily="34" charset="0"/>
                <a:cs typeface="Arial"/>
              </a:rPr>
              <a:t>Vegetable </a:t>
            </a:r>
            <a:r>
              <a:rPr lang="en-PH" sz="1050" b="1" spc="-60" dirty="0">
                <a:solidFill>
                  <a:prstClr val="black"/>
                </a:solidFill>
                <a:latin typeface="Arial Black" panose="020B0A04020102020204" pitchFamily="34" charset="0"/>
                <a:cs typeface="Arial"/>
              </a:rPr>
              <a:t>Garden," </a:t>
            </a:r>
            <a:r>
              <a:rPr lang="en-PH" sz="1050" b="1" spc="-40" dirty="0">
                <a:solidFill>
                  <a:prstClr val="black"/>
                </a:solidFill>
                <a:latin typeface="Arial Black" panose="020B0A04020102020204" pitchFamily="34" charset="0"/>
                <a:cs typeface="Arial"/>
              </a:rPr>
              <a:t>for the </a:t>
            </a:r>
            <a:r>
              <a:rPr lang="en-PH" sz="1050" b="1" spc="-60" dirty="0">
                <a:solidFill>
                  <a:prstClr val="black"/>
                </a:solidFill>
                <a:latin typeface="Arial Black" panose="020B0A04020102020204" pitchFamily="34" charset="0"/>
                <a:cs typeface="Arial"/>
              </a:rPr>
              <a:t>farming </a:t>
            </a:r>
            <a:r>
              <a:rPr lang="en-PH" sz="1050" b="1" spc="-70" dirty="0">
                <a:solidFill>
                  <a:prstClr val="black"/>
                </a:solidFill>
                <a:latin typeface="Arial Black" panose="020B0A04020102020204" pitchFamily="34" charset="0"/>
                <a:cs typeface="Arial"/>
              </a:rPr>
              <a:t>communities </a:t>
            </a:r>
            <a:r>
              <a:rPr lang="en-PH" sz="1050" b="1" spc="-55" dirty="0">
                <a:solidFill>
                  <a:prstClr val="black"/>
                </a:solidFill>
                <a:latin typeface="Arial Black" panose="020B0A04020102020204" pitchFamily="34" charset="0"/>
                <a:cs typeface="Arial"/>
              </a:rPr>
              <a:t>in </a:t>
            </a:r>
            <a:r>
              <a:rPr lang="en-PH" sz="1050" b="1" spc="-40" dirty="0">
                <a:solidFill>
                  <a:prstClr val="black"/>
                </a:solidFill>
                <a:latin typeface="Arial Black" panose="020B0A04020102020204" pitchFamily="34" charset="0"/>
                <a:cs typeface="Arial"/>
              </a:rPr>
              <a:t>the  </a:t>
            </a:r>
            <a:r>
              <a:rPr lang="en-PH" sz="1050" b="1" spc="-50" dirty="0">
                <a:solidFill>
                  <a:prstClr val="black"/>
                </a:solidFill>
                <a:latin typeface="Arial Black" panose="020B0A04020102020204" pitchFamily="34" charset="0"/>
                <a:cs typeface="Arial"/>
              </a:rPr>
              <a:t>Municipality </a:t>
            </a:r>
            <a:r>
              <a:rPr lang="en-PH" sz="1050" b="1" spc="-45" dirty="0">
                <a:solidFill>
                  <a:prstClr val="black"/>
                </a:solidFill>
                <a:latin typeface="Arial Black" panose="020B0A04020102020204" pitchFamily="34" charset="0"/>
                <a:cs typeface="Arial"/>
              </a:rPr>
              <a:t>of </a:t>
            </a:r>
            <a:r>
              <a:rPr lang="en-PH" sz="1050" b="1" spc="-75" dirty="0" err="1">
                <a:solidFill>
                  <a:prstClr val="black"/>
                </a:solidFill>
                <a:latin typeface="Arial Black" panose="020B0A04020102020204" pitchFamily="34" charset="0"/>
                <a:cs typeface="Arial"/>
              </a:rPr>
              <a:t>Balabagan</a:t>
            </a:r>
            <a:r>
              <a:rPr lang="en-PH" sz="1050" b="1" spc="-75" dirty="0">
                <a:solidFill>
                  <a:prstClr val="black"/>
                </a:solidFill>
                <a:latin typeface="Arial Black" panose="020B0A04020102020204" pitchFamily="34" charset="0"/>
                <a:cs typeface="Arial"/>
              </a:rPr>
              <a:t> </a:t>
            </a:r>
            <a:r>
              <a:rPr lang="en-PH" sz="1050" b="1" spc="-65" dirty="0">
                <a:solidFill>
                  <a:prstClr val="black"/>
                </a:solidFill>
                <a:latin typeface="Arial Black" panose="020B0A04020102020204" pitchFamily="34" charset="0"/>
                <a:cs typeface="Arial"/>
              </a:rPr>
              <a:t>and </a:t>
            </a:r>
            <a:r>
              <a:rPr lang="en-PH" sz="1050" b="1" spc="-65" dirty="0" err="1">
                <a:solidFill>
                  <a:prstClr val="black"/>
                </a:solidFill>
                <a:latin typeface="Arial Black" panose="020B0A04020102020204" pitchFamily="34" charset="0"/>
                <a:cs typeface="Arial"/>
              </a:rPr>
              <a:t>Kapatagan</a:t>
            </a:r>
            <a:r>
              <a:rPr lang="en-PH" sz="1050" b="1" spc="-65" dirty="0">
                <a:solidFill>
                  <a:prstClr val="black"/>
                </a:solidFill>
                <a:latin typeface="Arial Black" panose="020B0A04020102020204" pitchFamily="34" charset="0"/>
                <a:cs typeface="Arial"/>
              </a:rPr>
              <a:t>, </a:t>
            </a:r>
            <a:r>
              <a:rPr lang="en-PH" sz="1050" b="1" spc="-85" dirty="0">
                <a:solidFill>
                  <a:prstClr val="black"/>
                </a:solidFill>
                <a:latin typeface="Arial Black" panose="020B0A04020102020204" pitchFamily="34" charset="0"/>
                <a:cs typeface="Arial"/>
              </a:rPr>
              <a:t>Lanao </a:t>
            </a:r>
            <a:r>
              <a:rPr lang="en-PH" sz="1050" b="1" spc="-60" dirty="0">
                <a:solidFill>
                  <a:prstClr val="black"/>
                </a:solidFill>
                <a:latin typeface="Arial Black" panose="020B0A04020102020204" pitchFamily="34" charset="0"/>
                <a:cs typeface="Arial"/>
              </a:rPr>
              <a:t>Del</a:t>
            </a:r>
            <a:r>
              <a:rPr lang="en-PH" sz="1050" b="1" spc="45" dirty="0">
                <a:solidFill>
                  <a:prstClr val="black"/>
                </a:solidFill>
                <a:latin typeface="Arial Black" panose="020B0A04020102020204" pitchFamily="34" charset="0"/>
                <a:cs typeface="Arial"/>
              </a:rPr>
              <a:t> </a:t>
            </a:r>
            <a:r>
              <a:rPr lang="en-PH" sz="1050" b="1" spc="-75" dirty="0">
                <a:solidFill>
                  <a:prstClr val="black"/>
                </a:solidFill>
                <a:latin typeface="Arial Black" panose="020B0A04020102020204" pitchFamily="34" charset="0"/>
                <a:cs typeface="Arial"/>
              </a:rPr>
              <a:t>Sur.</a:t>
            </a:r>
            <a:endParaRPr lang="en-PH" sz="1050" dirty="0">
              <a:solidFill>
                <a:prstClr val="black"/>
              </a:solidFill>
              <a:latin typeface="Arial Black" panose="020B0A04020102020204" pitchFamily="34" charset="0"/>
              <a:cs typeface="Arial"/>
            </a:endParaRPr>
          </a:p>
          <a:p>
            <a:pPr marL="12700" lvl="0">
              <a:spcBef>
                <a:spcPts val="25"/>
              </a:spcBef>
            </a:pPr>
            <a:r>
              <a:rPr lang="en-PH" sz="1050" b="1" spc="-25" dirty="0">
                <a:solidFill>
                  <a:prstClr val="black"/>
                </a:solidFill>
                <a:latin typeface="Arial Black" panose="020B0A04020102020204" pitchFamily="34" charset="0"/>
                <a:cs typeface="Arial"/>
              </a:rPr>
              <a:t>-------------------------------------</a:t>
            </a:r>
            <a:endParaRPr lang="en-PH" sz="1050" dirty="0">
              <a:solidFill>
                <a:prstClr val="black"/>
              </a:solidFill>
              <a:latin typeface="Arial Black" panose="020B0A04020102020204" pitchFamily="34" charset="0"/>
              <a:cs typeface="Arial"/>
            </a:endParaRPr>
          </a:p>
          <a:p>
            <a:pPr marL="842644">
              <a:lnSpc>
                <a:spcPct val="100000"/>
              </a:lnSpc>
              <a:spcBef>
                <a:spcPts val="15"/>
              </a:spcBef>
            </a:pPr>
            <a:endParaRPr lang="en-PH" sz="1050" b="1" spc="-65" dirty="0">
              <a:solidFill>
                <a:srgbClr val="D13438"/>
              </a:solidFill>
              <a:latin typeface="Arial Black" panose="020B0A04020102020204" pitchFamily="34" charset="0"/>
              <a:cs typeface="Arial"/>
            </a:endParaRPr>
          </a:p>
          <a:p>
            <a:pPr marL="842644">
              <a:lnSpc>
                <a:spcPct val="100000"/>
              </a:lnSpc>
              <a:spcBef>
                <a:spcPts val="15"/>
              </a:spcBef>
            </a:pPr>
            <a:endParaRPr lang="en-PH" sz="1050" b="1" spc="-65" dirty="0">
              <a:solidFill>
                <a:srgbClr val="D13438"/>
              </a:solidFill>
              <a:latin typeface="Arial Black" panose="020B0A04020102020204" pitchFamily="34" charset="0"/>
              <a:cs typeface="Arial"/>
            </a:endParaRPr>
          </a:p>
          <a:p>
            <a:pPr marL="842644">
              <a:lnSpc>
                <a:spcPct val="100000"/>
              </a:lnSpc>
              <a:spcBef>
                <a:spcPts val="15"/>
              </a:spcBef>
            </a:pPr>
            <a:endParaRPr lang="en-PH" sz="1050" b="1" spc="-65" dirty="0">
              <a:solidFill>
                <a:srgbClr val="D13438"/>
              </a:solidFill>
              <a:latin typeface="Arial Black" panose="020B0A04020102020204" pitchFamily="34" charset="0"/>
              <a:cs typeface="Arial"/>
            </a:endParaRPr>
          </a:p>
          <a:p>
            <a:pPr marL="842644">
              <a:lnSpc>
                <a:spcPct val="100000"/>
              </a:lnSpc>
              <a:spcBef>
                <a:spcPts val="15"/>
              </a:spcBef>
            </a:pPr>
            <a:endParaRPr lang="en-PH" sz="1050" b="1" spc="-65" dirty="0">
              <a:solidFill>
                <a:srgbClr val="D13438"/>
              </a:solidFill>
              <a:latin typeface="Arial Black" panose="020B0A04020102020204" pitchFamily="34" charset="0"/>
              <a:cs typeface="Arial"/>
            </a:endParaRPr>
          </a:p>
        </p:txBody>
      </p:sp>
      <p:sp>
        <p:nvSpPr>
          <p:cNvPr id="3" name="object 3"/>
          <p:cNvSpPr/>
          <p:nvPr/>
        </p:nvSpPr>
        <p:spPr>
          <a:xfrm>
            <a:off x="2575814" y="3966082"/>
            <a:ext cx="32384" cy="7620"/>
          </a:xfrm>
          <a:custGeom>
            <a:avLst/>
            <a:gdLst/>
            <a:ahLst/>
            <a:cxnLst/>
            <a:rect l="l" t="t" r="r" b="b"/>
            <a:pathLst>
              <a:path w="32385" h="7620">
                <a:moveTo>
                  <a:pt x="0" y="7620"/>
                </a:moveTo>
                <a:lnTo>
                  <a:pt x="32004" y="7620"/>
                </a:lnTo>
                <a:lnTo>
                  <a:pt x="32004" y="0"/>
                </a:lnTo>
                <a:lnTo>
                  <a:pt x="0" y="0"/>
                </a:lnTo>
                <a:lnTo>
                  <a:pt x="0" y="7620"/>
                </a:lnTo>
                <a:close/>
              </a:path>
            </a:pathLst>
          </a:custGeom>
          <a:solidFill>
            <a:srgbClr val="D13438"/>
          </a:solidFill>
        </p:spPr>
        <p:txBody>
          <a:bodyPr wrap="square" lIns="0" tIns="0" rIns="0" bIns="0" rtlCol="0"/>
          <a:lstStyle/>
          <a:p>
            <a:endParaRPr/>
          </a:p>
        </p:txBody>
      </p:sp>
      <p:sp>
        <p:nvSpPr>
          <p:cNvPr id="4" name="object 4"/>
          <p:cNvSpPr/>
          <p:nvPr/>
        </p:nvSpPr>
        <p:spPr>
          <a:xfrm>
            <a:off x="3667378" y="8076946"/>
            <a:ext cx="26034" cy="7620"/>
          </a:xfrm>
          <a:custGeom>
            <a:avLst/>
            <a:gdLst/>
            <a:ahLst/>
            <a:cxnLst/>
            <a:rect l="l" t="t" r="r" b="b"/>
            <a:pathLst>
              <a:path w="26035" h="7620">
                <a:moveTo>
                  <a:pt x="0" y="7619"/>
                </a:moveTo>
                <a:lnTo>
                  <a:pt x="25908" y="7619"/>
                </a:lnTo>
                <a:lnTo>
                  <a:pt x="25908" y="0"/>
                </a:lnTo>
                <a:lnTo>
                  <a:pt x="0" y="0"/>
                </a:lnTo>
                <a:lnTo>
                  <a:pt x="0" y="7619"/>
                </a:lnTo>
                <a:close/>
              </a:path>
            </a:pathLst>
          </a:custGeom>
          <a:solidFill>
            <a:srgbClr val="D13438"/>
          </a:solidFill>
        </p:spPr>
        <p:txBody>
          <a:bodyPr wrap="square" lIns="0" tIns="0" rIns="0" bIns="0" rtlCol="0"/>
          <a:lstStyle/>
          <a:p>
            <a:endParaRPr/>
          </a:p>
        </p:txBody>
      </p:sp>
      <p:sp>
        <p:nvSpPr>
          <p:cNvPr id="5" name="object 5"/>
          <p:cNvSpPr txBox="1"/>
          <p:nvPr/>
        </p:nvSpPr>
        <p:spPr>
          <a:xfrm>
            <a:off x="900126" y="6535182"/>
            <a:ext cx="5970270" cy="879921"/>
          </a:xfrm>
          <a:prstGeom prst="rect">
            <a:avLst/>
          </a:prstGeom>
        </p:spPr>
        <p:txBody>
          <a:bodyPr vert="horz" wrap="square" lIns="0" tIns="10160" rIns="0" bIns="0" rtlCol="0">
            <a:spAutoFit/>
          </a:bodyPr>
          <a:lstStyle/>
          <a:p>
            <a:pPr marL="908685" marR="407670" algn="just">
              <a:lnSpc>
                <a:spcPct val="101800"/>
              </a:lnSpc>
              <a:spcBef>
                <a:spcPts val="80"/>
              </a:spcBef>
            </a:pPr>
            <a:endParaRPr sz="900" dirty="0">
              <a:latin typeface="Arial"/>
              <a:cs typeface="Arial"/>
            </a:endParaRPr>
          </a:p>
          <a:p>
            <a:pPr>
              <a:lnSpc>
                <a:spcPct val="100000"/>
              </a:lnSpc>
              <a:spcBef>
                <a:spcPts val="20"/>
              </a:spcBef>
            </a:pPr>
            <a:endParaRPr sz="950" dirty="0">
              <a:latin typeface="Times New Roman"/>
              <a:cs typeface="Times New Roman"/>
            </a:endParaRPr>
          </a:p>
          <a:p>
            <a:pPr marL="908685">
              <a:lnSpc>
                <a:spcPct val="100000"/>
              </a:lnSpc>
              <a:spcBef>
                <a:spcPts val="5"/>
              </a:spcBef>
            </a:pPr>
            <a:endParaRPr sz="900" dirty="0">
              <a:latin typeface="Arial"/>
              <a:cs typeface="Arial"/>
            </a:endParaRPr>
          </a:p>
          <a:p>
            <a:pPr>
              <a:lnSpc>
                <a:spcPct val="100000"/>
              </a:lnSpc>
              <a:spcBef>
                <a:spcPts val="55"/>
              </a:spcBef>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30"/>
              </a:spcBef>
            </a:pPr>
            <a:endParaRPr sz="1000" dirty="0">
              <a:latin typeface="Times New Roman"/>
              <a:cs typeface="Times New Roman"/>
            </a:endParaRPr>
          </a:p>
        </p:txBody>
      </p:sp>
      <p:sp>
        <p:nvSpPr>
          <p:cNvPr id="6" name="object 6"/>
          <p:cNvSpPr/>
          <p:nvPr/>
        </p:nvSpPr>
        <p:spPr>
          <a:xfrm>
            <a:off x="149555" y="4160588"/>
            <a:ext cx="750570" cy="750570"/>
          </a:xfrm>
          <a:prstGeom prst="rect">
            <a:avLst/>
          </a:prstGeom>
          <a:blipFill>
            <a:blip r:embed="rId16" cstate="print"/>
            <a:stretch>
              <a:fillRect/>
            </a:stretch>
          </a:blipFill>
        </p:spPr>
        <p:txBody>
          <a:bodyPr wrap="square" lIns="0" tIns="0" rIns="0" bIns="0" rtlCol="0"/>
          <a:lstStyle/>
          <a:p>
            <a:endParaRPr/>
          </a:p>
        </p:txBody>
      </p:sp>
      <p:sp>
        <p:nvSpPr>
          <p:cNvPr id="7" name="object 7"/>
          <p:cNvSpPr/>
          <p:nvPr/>
        </p:nvSpPr>
        <p:spPr>
          <a:xfrm>
            <a:off x="164329" y="4952012"/>
            <a:ext cx="748692" cy="776513"/>
          </a:xfrm>
          <a:prstGeom prst="rect">
            <a:avLst/>
          </a:prstGeom>
          <a:blipFill>
            <a:blip r:embed="rId17" cstate="print"/>
            <a:stretch>
              <a:fillRect/>
            </a:stretch>
          </a:blipFill>
        </p:spPr>
        <p:txBody>
          <a:bodyPr wrap="square" lIns="0" tIns="0" rIns="0" bIns="0" rtlCol="0"/>
          <a:lstStyle/>
          <a:p>
            <a:endParaRPr/>
          </a:p>
        </p:txBody>
      </p:sp>
      <p:sp>
        <p:nvSpPr>
          <p:cNvPr id="8" name="object 8"/>
          <p:cNvSpPr/>
          <p:nvPr/>
        </p:nvSpPr>
        <p:spPr>
          <a:xfrm>
            <a:off x="151434" y="6271479"/>
            <a:ext cx="748691" cy="776513"/>
          </a:xfrm>
          <a:prstGeom prst="rect">
            <a:avLst/>
          </a:prstGeom>
          <a:blipFill>
            <a:blip r:embed="rId18" cstate="print"/>
            <a:stretch>
              <a:fillRect/>
            </a:stretch>
          </a:blipFill>
        </p:spPr>
        <p:txBody>
          <a:bodyPr wrap="square" lIns="0" tIns="0" rIns="0" bIns="0" rtlCol="0"/>
          <a:lstStyle/>
          <a:p>
            <a:endParaRPr/>
          </a:p>
        </p:txBody>
      </p:sp>
      <p:sp>
        <p:nvSpPr>
          <p:cNvPr id="9" name="object 9"/>
          <p:cNvSpPr/>
          <p:nvPr/>
        </p:nvSpPr>
        <p:spPr>
          <a:xfrm>
            <a:off x="164330" y="7472638"/>
            <a:ext cx="748691" cy="1016040"/>
          </a:xfrm>
          <a:prstGeom prst="rect">
            <a:avLst/>
          </a:prstGeom>
          <a:blipFill>
            <a:blip r:embed="rId19"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E7D668-0EA7-459E-9464-E53EFA33B6DD}"/>
              </a:ext>
            </a:extLst>
          </p:cNvPr>
          <p:cNvSpPr/>
          <p:nvPr/>
        </p:nvSpPr>
        <p:spPr>
          <a:xfrm>
            <a:off x="99695" y="292239"/>
            <a:ext cx="7444106" cy="10369634"/>
          </a:xfrm>
          <a:prstGeom prst="rect">
            <a:avLst/>
          </a:prstGeom>
        </p:spPr>
        <p:txBody>
          <a:bodyPr wrap="square">
            <a:spAutoFit/>
          </a:bodyPr>
          <a:lstStyle/>
          <a:p>
            <a:endParaRPr lang="en-GB" sz="1200" b="1" dirty="0"/>
          </a:p>
          <a:p>
            <a:r>
              <a:rPr lang="en-GB" altLang="en-US" sz="1200" b="1" dirty="0">
                <a:hlinkClick r:id="rId2"/>
              </a:rPr>
              <a:t>	</a:t>
            </a:r>
            <a:r>
              <a:rPr lang="en-US" altLang="en-US" sz="1050" b="1" dirty="0">
                <a:solidFill>
                  <a:srgbClr val="385898"/>
                </a:solidFill>
                <a:latin typeface="Arial Black" panose="020B0A04020102020204" pitchFamily="34" charset="0"/>
                <a:cs typeface="Arial" panose="020B0604020202020204" pitchFamily="34" charset="0"/>
                <a:hlinkClick r:id="rId2"/>
              </a:rPr>
              <a:t>Ravindra Joshi</a:t>
            </a:r>
            <a:r>
              <a:rPr lang="en-US" altLang="en-US" sz="1050" dirty="0">
                <a:solidFill>
                  <a:srgbClr val="1C1E21"/>
                </a:solidFill>
                <a:latin typeface="Arial Black" panose="020B0A04020102020204" pitchFamily="34" charset="0"/>
                <a:cs typeface="Arial" panose="020B0604020202020204" pitchFamily="34" charset="0"/>
              </a:rPr>
              <a:t> </a:t>
            </a:r>
            <a:r>
              <a:rPr lang="en-US" altLang="en-US" sz="1050" dirty="0">
                <a:solidFill>
                  <a:srgbClr val="385898"/>
                </a:solidFill>
                <a:latin typeface="Arial Black" panose="020B0A04020102020204" pitchFamily="34" charset="0"/>
                <a:cs typeface="Arial" panose="020B0604020202020204" pitchFamily="34" charset="0"/>
                <a:hlinkClick r:id="rId3"/>
              </a:rPr>
              <a:t>Frank Gorrez</a:t>
            </a:r>
            <a:r>
              <a:rPr lang="en-US" altLang="en-US" sz="1050" dirty="0">
                <a:solidFill>
                  <a:srgbClr val="1C1E21"/>
                </a:solidFill>
                <a:latin typeface="Arial Black" panose="020B0A04020102020204" pitchFamily="34" charset="0"/>
                <a:cs typeface="Arial" panose="020B0604020202020204" pitchFamily="34" charset="0"/>
              </a:rPr>
              <a:t> we all have a lot to learn from you. Your contributions 	globally are exemplary. 	Hope to visit you one of these days. God bless you. Warm 	regards.</a:t>
            </a:r>
            <a:endParaRPr lang="en-US" altLang="en-US" sz="1050" dirty="0">
              <a:latin typeface="Arial Black" panose="020B0A04020102020204" pitchFamily="34" charset="0"/>
              <a:cs typeface="Arial" panose="020B0604020202020204" pitchFamily="34" charset="0"/>
            </a:endParaRPr>
          </a:p>
          <a:p>
            <a:endParaRPr lang="en-GB" sz="1050" b="1" dirty="0">
              <a:latin typeface="Arial Black" panose="020B0A04020102020204" pitchFamily="34" charset="0"/>
              <a:cs typeface="Arial" panose="020B0604020202020204" pitchFamily="34" charset="0"/>
            </a:endParaRPr>
          </a:p>
          <a:p>
            <a:endParaRPr lang="en-GB" sz="1050" b="1" dirty="0">
              <a:latin typeface="Arial Black" panose="020B0A04020102020204" pitchFamily="34" charset="0"/>
              <a:cs typeface="Arial" panose="020B0604020202020204" pitchFamily="34" charset="0"/>
            </a:endParaRPr>
          </a:p>
          <a:p>
            <a:r>
              <a:rPr lang="en-GB" sz="1050" b="1" dirty="0">
                <a:latin typeface="Arial Black" panose="020B0A04020102020204" pitchFamily="34" charset="0"/>
                <a:cs typeface="Arial" panose="020B0604020202020204" pitchFamily="34" charset="0"/>
              </a:rPr>
              <a:t>________________________________________</a:t>
            </a:r>
          </a:p>
          <a:p>
            <a:r>
              <a:rPr lang="en-GB" sz="1050" b="1" dirty="0">
                <a:latin typeface="Arial Black" panose="020B0A04020102020204" pitchFamily="34" charset="0"/>
                <a:cs typeface="Arial" panose="020B0604020202020204" pitchFamily="34" charset="0"/>
              </a:rPr>
              <a:t>From: </a:t>
            </a:r>
            <a:r>
              <a:rPr lang="en-GB" sz="1050" b="1" dirty="0" err="1">
                <a:latin typeface="Arial Black" panose="020B0A04020102020204" pitchFamily="34" charset="0"/>
                <a:cs typeface="Arial" panose="020B0604020202020204" pitchFamily="34" charset="0"/>
              </a:rPr>
              <a:t>Dr.</a:t>
            </a:r>
            <a:r>
              <a:rPr lang="en-GB" sz="1050" b="1" dirty="0">
                <a:latin typeface="Arial Black" panose="020B0A04020102020204" pitchFamily="34" charset="0"/>
                <a:cs typeface="Arial" panose="020B0604020202020204" pitchFamily="34" charset="0"/>
              </a:rPr>
              <a:t> Ben III </a:t>
            </a:r>
            <a:r>
              <a:rPr lang="en-GB" sz="1050" b="1" dirty="0" err="1">
                <a:latin typeface="Arial Black" panose="020B0A04020102020204" pitchFamily="34" charset="0"/>
                <a:cs typeface="Arial" panose="020B0604020202020204" pitchFamily="34" charset="0"/>
              </a:rPr>
              <a:t>Malayang</a:t>
            </a:r>
            <a:r>
              <a:rPr lang="en-GB" sz="1050" b="1" dirty="0">
                <a:latin typeface="Arial Black" panose="020B0A04020102020204" pitchFamily="34" charset="0"/>
                <a:cs typeface="Arial" panose="020B0604020202020204" pitchFamily="34" charset="0"/>
              </a:rPr>
              <a:t> (Former Sec. of  DENR &amp; Former Pres. of  Silliman University)</a:t>
            </a:r>
          </a:p>
          <a:p>
            <a:endParaRPr lang="en-GB" sz="1050" b="1" dirty="0">
              <a:latin typeface="Arial Black" panose="020B0A04020102020204" pitchFamily="34" charset="0"/>
              <a:cs typeface="Arial" panose="020B0604020202020204" pitchFamily="34" charset="0"/>
            </a:endParaRPr>
          </a:p>
          <a:p>
            <a:r>
              <a:rPr lang="en-GB" sz="1050" b="1" dirty="0" err="1">
                <a:latin typeface="Arial Black" panose="020B0A04020102020204" pitchFamily="34" charset="0"/>
                <a:cs typeface="Arial" panose="020B0604020202020204" pitchFamily="34" charset="0"/>
              </a:rPr>
              <a:t>Manong</a:t>
            </a:r>
            <a:r>
              <a:rPr lang="en-GB" sz="1050" b="1" dirty="0">
                <a:latin typeface="Arial Black" panose="020B0A04020102020204" pitchFamily="34" charset="0"/>
                <a:cs typeface="Arial" panose="020B0604020202020204" pitchFamily="34" charset="0"/>
              </a:rPr>
              <a:t> Frank: </a:t>
            </a:r>
          </a:p>
          <a:p>
            <a:endParaRPr lang="en-GB" sz="1050" b="1" dirty="0">
              <a:latin typeface="Arial Black" panose="020B0A04020102020204" pitchFamily="34" charset="0"/>
              <a:cs typeface="Arial" panose="020B0604020202020204" pitchFamily="34" charset="0"/>
            </a:endParaRPr>
          </a:p>
          <a:p>
            <a:r>
              <a:rPr lang="en-GB" sz="1050" b="1" dirty="0">
                <a:latin typeface="Arial Black" panose="020B0A04020102020204" pitchFamily="34" charset="0"/>
                <a:cs typeface="Arial" panose="020B0604020202020204" pitchFamily="34" charset="0"/>
              </a:rPr>
              <a:t>What you’ve done is praiseworthy. SSI may be a small school in a small place, but with your advise and direction, it is showing a great thing about what we could do with what we have, to better secure our food security and future. I don’t think there is much more that I or anyone else could add, except perhaps one thing — about possibly incorporating in the RVG a fisheries component. Perhaps have some fringing ponds to collect rainwater, and to host fisheries that could provide the protein complement of the RVG? A recent paper had shown that among the zoological sources of protein, fisheries appear to offer the best </a:t>
            </a:r>
            <a:r>
              <a:rPr lang="en-GB" sz="1050" b="1" dirty="0" err="1">
                <a:latin typeface="Arial Black" panose="020B0A04020102020204" pitchFamily="34" charset="0"/>
                <a:cs typeface="Arial" panose="020B0604020202020204" pitchFamily="34" charset="0"/>
              </a:rPr>
              <a:t>micronutritional</a:t>
            </a:r>
            <a:r>
              <a:rPr lang="en-GB" sz="1050" b="1" dirty="0">
                <a:latin typeface="Arial Black" panose="020B0A04020102020204" pitchFamily="34" charset="0"/>
                <a:cs typeface="Arial" panose="020B0604020202020204" pitchFamily="34" charset="0"/>
              </a:rPr>
              <a:t> profile.   </a:t>
            </a:r>
          </a:p>
          <a:p>
            <a:endParaRPr lang="en-GB" sz="1050" b="1" dirty="0">
              <a:latin typeface="Arial Black" panose="020B0A04020102020204" pitchFamily="34" charset="0"/>
              <a:cs typeface="Arial" panose="020B0604020202020204" pitchFamily="34" charset="0"/>
            </a:endParaRPr>
          </a:p>
          <a:p>
            <a:r>
              <a:rPr lang="en-GB" sz="1050" b="1" dirty="0">
                <a:latin typeface="Arial Black" panose="020B0A04020102020204" pitchFamily="34" charset="0"/>
                <a:cs typeface="Arial" panose="020B0604020202020204" pitchFamily="34" charset="0"/>
              </a:rPr>
              <a:t>Would you be open to possibly brief DepEd Sec Briones on SSI as a model of countryside schools, and of agriculture as a locus of science learning? I really think it’d be swell to mainstream the SSI education pedagogy. Just my take. </a:t>
            </a:r>
          </a:p>
          <a:p>
            <a:endParaRPr lang="en-GB" sz="1050" b="1" dirty="0">
              <a:latin typeface="Arial Black" panose="020B0A04020102020204" pitchFamily="34" charset="0"/>
              <a:cs typeface="Arial" panose="020B0604020202020204" pitchFamily="34" charset="0"/>
            </a:endParaRPr>
          </a:p>
          <a:p>
            <a:r>
              <a:rPr lang="en-GB" sz="1050" b="1" dirty="0">
                <a:latin typeface="Arial Black" panose="020B0A04020102020204" pitchFamily="34" charset="0"/>
                <a:cs typeface="Arial" panose="020B0604020202020204" pitchFamily="34" charset="0"/>
              </a:rPr>
              <a:t>Thanks, </a:t>
            </a:r>
            <a:r>
              <a:rPr lang="en-GB" sz="1050" b="1" dirty="0" err="1">
                <a:latin typeface="Arial Black" panose="020B0A04020102020204" pitchFamily="34" charset="0"/>
                <a:cs typeface="Arial" panose="020B0604020202020204" pitchFamily="34" charset="0"/>
              </a:rPr>
              <a:t>Manong</a:t>
            </a:r>
            <a:r>
              <a:rPr lang="en-GB" sz="1050" b="1" dirty="0">
                <a:latin typeface="Arial Black" panose="020B0A04020102020204" pitchFamily="34" charset="0"/>
                <a:cs typeface="Arial" panose="020B0604020202020204" pitchFamily="34" charset="0"/>
              </a:rPr>
              <a:t>, for allowing me to comment on this. </a:t>
            </a:r>
          </a:p>
          <a:p>
            <a:endParaRPr lang="en-GB" sz="1050" b="1" dirty="0">
              <a:latin typeface="Arial Black" panose="020B0A04020102020204" pitchFamily="34" charset="0"/>
              <a:cs typeface="Arial" panose="020B0604020202020204" pitchFamily="34" charset="0"/>
            </a:endParaRPr>
          </a:p>
          <a:p>
            <a:r>
              <a:rPr lang="en-GB" sz="1050" b="1" u="sng" dirty="0">
                <a:latin typeface="Arial Black" panose="020B0A04020102020204" pitchFamily="34" charset="0"/>
                <a:cs typeface="Arial" panose="020B0604020202020204" pitchFamily="34" charset="0"/>
              </a:rPr>
              <a:t>Ben III </a:t>
            </a:r>
            <a:r>
              <a:rPr lang="en-GB" sz="1050" b="1" u="sng" dirty="0" err="1">
                <a:latin typeface="Arial Black" panose="020B0A04020102020204" pitchFamily="34" charset="0"/>
                <a:cs typeface="Arial" panose="020B0604020202020204" pitchFamily="34" charset="0"/>
              </a:rPr>
              <a:t>Malayang</a:t>
            </a:r>
            <a:r>
              <a:rPr lang="en-GB" sz="1050" b="1" u="sng" dirty="0">
                <a:latin typeface="Arial Black" panose="020B0A04020102020204" pitchFamily="34" charset="0"/>
                <a:cs typeface="Arial" panose="020B0604020202020204" pitchFamily="34" charset="0"/>
              </a:rPr>
              <a:t> </a:t>
            </a:r>
          </a:p>
          <a:p>
            <a:r>
              <a:rPr lang="en-GB" sz="1050" u="sng" dirty="0">
                <a:latin typeface="Arial Black" panose="020B0A04020102020204" pitchFamily="34" charset="0"/>
                <a:cs typeface="Arial" panose="020B0604020202020204" pitchFamily="34" charset="0"/>
              </a:rPr>
              <a:t>-----------------------------------------------------------------------------------</a:t>
            </a:r>
          </a:p>
          <a:p>
            <a:endParaRPr lang="en-PH" sz="1050" b="1" dirty="0">
              <a:latin typeface="Arial Black" panose="020B0A04020102020204" pitchFamily="34" charset="0"/>
              <a:cs typeface="Arial" panose="020B0604020202020204" pitchFamily="34" charset="0"/>
            </a:endParaRPr>
          </a:p>
          <a:p>
            <a:r>
              <a:rPr lang="en-GB" sz="1050" b="1" dirty="0">
                <a:latin typeface="Arial Black" panose="020B0A04020102020204" pitchFamily="34" charset="0"/>
                <a:cs typeface="Arial" panose="020B0604020202020204" pitchFamily="34" charset="0"/>
              </a:rPr>
              <a:t>Shalom Science Institute was too short a period for me and not to share the world of joy Femme showed in her daily learning-venture in the world of agriculture. SSI during this agri-development period was inspected by </a:t>
            </a:r>
            <a:r>
              <a:rPr lang="en-GB" sz="1050" b="1" dirty="0" err="1">
                <a:latin typeface="Arial Black" panose="020B0A04020102020204" pitchFamily="34" charset="0"/>
                <a:cs typeface="Arial" panose="020B0604020202020204" pitchFamily="34" charset="0"/>
              </a:rPr>
              <a:t>DepED</a:t>
            </a:r>
            <a:r>
              <a:rPr lang="en-GB" sz="1050" b="1" dirty="0">
                <a:latin typeface="Arial Black" panose="020B0A04020102020204" pitchFamily="34" charset="0"/>
                <a:cs typeface="Arial" panose="020B0604020202020204" pitchFamily="34" charset="0"/>
              </a:rPr>
              <a:t> and has greatly contributed to SSI's approval to prepare for the senior year registration. Approval for funding scholarship for grades 9 &amp; 10 by the government was approved. I'm happy for Femme.</a:t>
            </a:r>
          </a:p>
          <a:p>
            <a:r>
              <a:rPr lang="en-GB" sz="1050" b="1" dirty="0">
                <a:latin typeface="Arial Black" panose="020B0A04020102020204" pitchFamily="34" charset="0"/>
                <a:cs typeface="Arial" panose="020B0604020202020204" pitchFamily="34" charset="0"/>
              </a:rPr>
              <a:t>------------------------------------------------------------------------------------</a:t>
            </a:r>
          </a:p>
          <a:p>
            <a:pPr>
              <a:spcBef>
                <a:spcPts val="25"/>
              </a:spcBef>
            </a:pPr>
            <a:r>
              <a:rPr lang="en-GB" sz="1050" b="1" u="sng" spc="-100" dirty="0" err="1">
                <a:solidFill>
                  <a:srgbClr val="0000FF"/>
                </a:solidFill>
                <a:uFill>
                  <a:solidFill>
                    <a:srgbClr val="0000FF"/>
                  </a:solidFill>
                </a:uFill>
                <a:latin typeface="Arial Black" panose="020B0A04020102020204" pitchFamily="34" charset="0"/>
                <a:cs typeface="Arial" panose="020B0604020202020204" pitchFamily="34" charset="0"/>
                <a:hlinkClick r:id="rId4"/>
              </a:rPr>
              <a:t>GKonomics</a:t>
            </a:r>
            <a:r>
              <a:rPr lang="en-GB" sz="1050" b="1" u="sng" spc="-100" dirty="0">
                <a:solidFill>
                  <a:srgbClr val="0000FF"/>
                </a:solidFill>
                <a:uFill>
                  <a:solidFill>
                    <a:srgbClr val="0000FF"/>
                  </a:solidFill>
                </a:uFill>
                <a:latin typeface="Arial Black" panose="020B0A04020102020204" pitchFamily="34" charset="0"/>
                <a:cs typeface="Arial" panose="020B0604020202020204" pitchFamily="34" charset="0"/>
                <a:hlinkClick r:id="rId4"/>
              </a:rPr>
              <a:t> </a:t>
            </a:r>
            <a:r>
              <a:rPr lang="en-GB" sz="1050" b="1" spc="-100" dirty="0">
                <a:solidFill>
                  <a:srgbClr val="0000FF"/>
                </a:solidFill>
                <a:latin typeface="Arial Black" panose="020B0A04020102020204" pitchFamily="34" charset="0"/>
                <a:cs typeface="Arial" panose="020B0604020202020204" pitchFamily="34" charset="0"/>
              </a:rPr>
              <a:t> </a:t>
            </a:r>
            <a:r>
              <a:rPr lang="en-GB" sz="1050" b="1" spc="-65" dirty="0">
                <a:latin typeface="Arial Black" panose="020B0A04020102020204" pitchFamily="34" charset="0"/>
                <a:cs typeface="Arial" panose="020B0604020202020204" pitchFamily="34" charset="0"/>
                <a:hlinkClick r:id="rId5"/>
              </a:rPr>
              <a:t>September </a:t>
            </a:r>
            <a:r>
              <a:rPr lang="en-GB" sz="1050" b="1" spc="-45" dirty="0">
                <a:latin typeface="Arial Black" panose="020B0A04020102020204" pitchFamily="34" charset="0"/>
                <a:cs typeface="Arial" panose="020B0604020202020204" pitchFamily="34" charset="0"/>
                <a:hlinkClick r:id="rId5"/>
              </a:rPr>
              <a:t>20 </a:t>
            </a:r>
            <a:r>
              <a:rPr lang="en-GB" sz="1050" b="1" spc="-25" dirty="0">
                <a:latin typeface="Arial Black" panose="020B0A04020102020204" pitchFamily="34" charset="0"/>
                <a:cs typeface="Arial" panose="020B0604020202020204" pitchFamily="34" charset="0"/>
                <a:hlinkClick r:id="rId5"/>
              </a:rPr>
              <a:t>at </a:t>
            </a:r>
            <a:r>
              <a:rPr lang="en-GB" sz="1050" b="1" spc="-50" dirty="0">
                <a:latin typeface="Arial Black" panose="020B0A04020102020204" pitchFamily="34" charset="0"/>
                <a:cs typeface="Arial" panose="020B0604020202020204" pitchFamily="34" charset="0"/>
                <a:hlinkClick r:id="rId5"/>
              </a:rPr>
              <a:t>2:00 </a:t>
            </a:r>
            <a:r>
              <a:rPr lang="en-GB" sz="1050" b="1" spc="-40" dirty="0">
                <a:latin typeface="Arial Black" panose="020B0A04020102020204" pitchFamily="34" charset="0"/>
                <a:cs typeface="Arial" panose="020B0604020202020204" pitchFamily="34" charset="0"/>
                <a:hlinkClick r:id="rId5"/>
              </a:rPr>
              <a:t>AM</a:t>
            </a:r>
            <a:r>
              <a:rPr lang="en-GB" sz="1050" b="1" spc="-100" dirty="0">
                <a:latin typeface="Arial Black" panose="020B0A04020102020204" pitchFamily="34" charset="0"/>
                <a:cs typeface="Arial" panose="020B0604020202020204" pitchFamily="34" charset="0"/>
                <a:hlinkClick r:id="rId5"/>
              </a:rPr>
              <a:t> </a:t>
            </a:r>
            <a:r>
              <a:rPr lang="en-GB" sz="1050" b="1" spc="-10" dirty="0">
                <a:latin typeface="Arial Black" panose="020B0A04020102020204" pitchFamily="34" charset="0"/>
                <a:cs typeface="Arial" panose="020B0604020202020204" pitchFamily="34" charset="0"/>
              </a:rPr>
              <a:t>·</a:t>
            </a:r>
            <a:endParaRPr lang="en-GB" sz="1050" dirty="0">
              <a:latin typeface="Arial Black" panose="020B0A04020102020204" pitchFamily="34" charset="0"/>
              <a:cs typeface="Arial" panose="020B0604020202020204" pitchFamily="34" charset="0"/>
            </a:endParaRPr>
          </a:p>
          <a:p>
            <a:pPr>
              <a:lnSpc>
                <a:spcPct val="100000"/>
              </a:lnSpc>
              <a:spcBef>
                <a:spcPts val="25"/>
              </a:spcBef>
            </a:pPr>
            <a:endParaRPr lang="en-GB" sz="1050" dirty="0">
              <a:latin typeface="Arial Black" panose="020B0A04020102020204" pitchFamily="34" charset="0"/>
              <a:cs typeface="Arial" panose="020B0604020202020204" pitchFamily="34" charset="0"/>
            </a:endParaRPr>
          </a:p>
          <a:p>
            <a:pPr marL="12700" algn="just">
              <a:lnSpc>
                <a:spcPct val="100000"/>
              </a:lnSpc>
            </a:pPr>
            <a:r>
              <a:rPr lang="en-GB" sz="1050" b="1" spc="-75" dirty="0">
                <a:latin typeface="Arial Black" panose="020B0A04020102020204" pitchFamily="34" charset="0"/>
                <a:cs typeface="Arial" panose="020B0604020202020204" pitchFamily="34" charset="0"/>
              </a:rPr>
              <a:t>Frank </a:t>
            </a:r>
            <a:r>
              <a:rPr lang="en-GB" sz="1050" b="1" spc="-90" dirty="0">
                <a:latin typeface="Arial Black" panose="020B0A04020102020204" pitchFamily="34" charset="0"/>
                <a:cs typeface="Arial" panose="020B0604020202020204" pitchFamily="34" charset="0"/>
              </a:rPr>
              <a:t>is </a:t>
            </a:r>
            <a:r>
              <a:rPr lang="en-GB" sz="1050" b="1" spc="-40" dirty="0">
                <a:latin typeface="Arial Black" panose="020B0A04020102020204" pitchFamily="34" charset="0"/>
                <a:cs typeface="Arial" panose="020B0604020202020204" pitchFamily="34" charset="0"/>
              </a:rPr>
              <a:t>87, </a:t>
            </a:r>
            <a:r>
              <a:rPr lang="en-GB" sz="1050" b="1" spc="-75" dirty="0" err="1">
                <a:latin typeface="Arial Black" panose="020B0A04020102020204" pitchFamily="34" charset="0"/>
                <a:cs typeface="Arial" panose="020B0604020202020204" pitchFamily="34" charset="0"/>
              </a:rPr>
              <a:t>Bayani</a:t>
            </a:r>
            <a:r>
              <a:rPr lang="en-GB" sz="1050" b="1" spc="-75" dirty="0">
                <a:latin typeface="Arial Black" panose="020B0A04020102020204" pitchFamily="34" charset="0"/>
                <a:cs typeface="Arial" panose="020B0604020202020204" pitchFamily="34" charset="0"/>
              </a:rPr>
              <a:t> </a:t>
            </a:r>
            <a:r>
              <a:rPr lang="en-GB" sz="1050" b="1" spc="-90" dirty="0">
                <a:latin typeface="Arial Black" panose="020B0A04020102020204" pitchFamily="34" charset="0"/>
                <a:cs typeface="Arial" panose="020B0604020202020204" pitchFamily="34" charset="0"/>
              </a:rPr>
              <a:t>is </a:t>
            </a:r>
            <a:r>
              <a:rPr lang="en-GB" sz="1050" b="1" spc="-40" dirty="0">
                <a:latin typeface="Arial Black" panose="020B0A04020102020204" pitchFamily="34" charset="0"/>
                <a:cs typeface="Arial" panose="020B0604020202020204" pitchFamily="34" charset="0"/>
              </a:rPr>
              <a:t>80, </a:t>
            </a:r>
            <a:r>
              <a:rPr lang="en-GB" sz="1050" b="1" spc="-65" dirty="0">
                <a:latin typeface="Arial Black" panose="020B0A04020102020204" pitchFamily="34" charset="0"/>
                <a:cs typeface="Arial" panose="020B0604020202020204" pitchFamily="34" charset="0"/>
              </a:rPr>
              <a:t>and </a:t>
            </a:r>
            <a:r>
              <a:rPr lang="en-GB" sz="1050" b="1" spc="-65" dirty="0" err="1">
                <a:latin typeface="Arial Black" panose="020B0A04020102020204" pitchFamily="34" charset="0"/>
                <a:cs typeface="Arial" panose="020B0604020202020204" pitchFamily="34" charset="0"/>
              </a:rPr>
              <a:t>Antono</a:t>
            </a:r>
            <a:r>
              <a:rPr lang="en-GB" sz="1050" b="1" spc="-65" dirty="0">
                <a:latin typeface="Arial Black" panose="020B0A04020102020204" pitchFamily="34" charset="0"/>
                <a:cs typeface="Arial" panose="020B0604020202020204" pitchFamily="34" charset="0"/>
              </a:rPr>
              <a:t> </a:t>
            </a:r>
            <a:r>
              <a:rPr lang="en-GB" sz="1050" b="1" spc="-90" dirty="0">
                <a:latin typeface="Arial Black" panose="020B0A04020102020204" pitchFamily="34" charset="0"/>
                <a:cs typeface="Arial" panose="020B0604020202020204" pitchFamily="34" charset="0"/>
              </a:rPr>
              <a:t>is</a:t>
            </a:r>
            <a:r>
              <a:rPr lang="en-GB" sz="1050" b="1" spc="-70" dirty="0">
                <a:latin typeface="Arial Black" panose="020B0A04020102020204" pitchFamily="34" charset="0"/>
                <a:cs typeface="Arial" panose="020B0604020202020204" pitchFamily="34" charset="0"/>
              </a:rPr>
              <a:t> </a:t>
            </a:r>
            <a:r>
              <a:rPr lang="en-GB" sz="1050" b="1" spc="-35" dirty="0">
                <a:latin typeface="Arial Black" panose="020B0A04020102020204" pitchFamily="34" charset="0"/>
                <a:cs typeface="Arial" panose="020B0604020202020204" pitchFamily="34" charset="0"/>
              </a:rPr>
              <a:t>78. </a:t>
            </a:r>
            <a:r>
              <a:rPr lang="en-GB" sz="1050" b="1" spc="-65" dirty="0">
                <a:latin typeface="Arial Black" panose="020B0A04020102020204" pitchFamily="34" charset="0"/>
                <a:cs typeface="Arial" panose="020B0604020202020204" pitchFamily="34" charset="0"/>
              </a:rPr>
              <a:t>Old </a:t>
            </a:r>
            <a:r>
              <a:rPr lang="en-GB" sz="1050" b="1" spc="-80" dirty="0">
                <a:latin typeface="Arial Black" panose="020B0A04020102020204" pitchFamily="34" charset="0"/>
                <a:cs typeface="Arial" panose="020B0604020202020204" pitchFamily="34" charset="0"/>
              </a:rPr>
              <a:t>age </a:t>
            </a:r>
            <a:r>
              <a:rPr lang="en-GB" sz="1050" b="1" spc="-90" dirty="0">
                <a:latin typeface="Arial Black" panose="020B0A04020102020204" pitchFamily="34" charset="0"/>
                <a:cs typeface="Arial" panose="020B0604020202020204" pitchFamily="34" charset="0"/>
              </a:rPr>
              <a:t>has </a:t>
            </a:r>
            <a:r>
              <a:rPr lang="en-GB" sz="1050" b="1" spc="-45" dirty="0">
                <a:latin typeface="Arial Black" panose="020B0A04020102020204" pitchFamily="34" charset="0"/>
                <a:cs typeface="Arial" panose="020B0604020202020204" pitchFamily="34" charset="0"/>
              </a:rPr>
              <a:t>not deterred them </a:t>
            </a:r>
            <a:r>
              <a:rPr lang="en-GB" sz="1050" b="1" spc="-50" dirty="0">
                <a:latin typeface="Arial Black" panose="020B0A04020102020204" pitchFamily="34" charset="0"/>
                <a:cs typeface="Arial" panose="020B0604020202020204" pitchFamily="34" charset="0"/>
              </a:rPr>
              <a:t>from </a:t>
            </a:r>
            <a:r>
              <a:rPr lang="en-GB" sz="1050" b="1" spc="-70" dirty="0">
                <a:latin typeface="Arial Black" panose="020B0A04020102020204" pitchFamily="34" charset="0"/>
                <a:cs typeface="Arial" panose="020B0604020202020204" pitchFamily="34" charset="0"/>
              </a:rPr>
              <a:t>being </a:t>
            </a:r>
            <a:r>
              <a:rPr lang="en-GB" sz="1050" b="1" spc="-40" dirty="0">
                <a:latin typeface="Arial Black" panose="020B0A04020102020204" pitchFamily="34" charset="0"/>
                <a:cs typeface="Arial" panose="020B0604020202020204" pitchFamily="34" charset="0"/>
              </a:rPr>
              <a:t>part </a:t>
            </a:r>
            <a:r>
              <a:rPr lang="en-GB" sz="1050" b="1" spc="-45" dirty="0">
                <a:latin typeface="Arial Black" panose="020B0A04020102020204" pitchFamily="34" charset="0"/>
                <a:cs typeface="Arial" panose="020B0604020202020204" pitchFamily="34" charset="0"/>
              </a:rPr>
              <a:t>of </a:t>
            </a:r>
            <a:r>
              <a:rPr lang="en-GB" sz="1050" b="1" spc="-100" dirty="0">
                <a:latin typeface="Arial Black" panose="020B0A04020102020204" pitchFamily="34" charset="0"/>
                <a:cs typeface="Arial" panose="020B0604020202020204" pitchFamily="34" charset="0"/>
              </a:rPr>
              <a:t>GKONOMICS </a:t>
            </a:r>
            <a:r>
              <a:rPr lang="en-GB" sz="1050" b="1" spc="-45" dirty="0">
                <a:latin typeface="Arial Black" panose="020B0A04020102020204" pitchFamily="34" charset="0"/>
                <a:cs typeface="Arial" panose="020B0604020202020204" pitchFamily="34" charset="0"/>
              </a:rPr>
              <a:t>efforts </a:t>
            </a:r>
            <a:r>
              <a:rPr lang="en-GB" sz="1050" b="1" spc="-55" dirty="0">
                <a:latin typeface="Arial Black" panose="020B0A04020102020204" pitchFamily="34" charset="0"/>
                <a:cs typeface="Arial" panose="020B0604020202020204" pitchFamily="34" charset="0"/>
              </a:rPr>
              <a:t>in </a:t>
            </a:r>
            <a:r>
              <a:rPr lang="en-GB" sz="1050" b="1" spc="-60" dirty="0">
                <a:latin typeface="Arial Black" panose="020B0A04020102020204" pitchFamily="34" charset="0"/>
                <a:cs typeface="Arial" panose="020B0604020202020204" pitchFamily="34" charset="0"/>
              </a:rPr>
              <a:t>promoting </a:t>
            </a:r>
            <a:r>
              <a:rPr lang="en-GB" sz="1050" b="1" spc="-70" dirty="0">
                <a:latin typeface="Arial Black" panose="020B0A04020102020204" pitchFamily="34" charset="0"/>
                <a:cs typeface="Arial" panose="020B0604020202020204" pitchFamily="34" charset="0"/>
              </a:rPr>
              <a:t>countryside </a:t>
            </a:r>
            <a:r>
              <a:rPr lang="en-GB" sz="1050" b="1" spc="-55" dirty="0">
                <a:latin typeface="Arial Black" panose="020B0A04020102020204" pitchFamily="34" charset="0"/>
                <a:cs typeface="Arial" panose="020B0604020202020204" pitchFamily="34" charset="0"/>
              </a:rPr>
              <a:t>development </a:t>
            </a:r>
            <a:r>
              <a:rPr lang="en-GB" sz="1050" b="1" spc="-65" dirty="0">
                <a:latin typeface="Arial Black" panose="020B0A04020102020204" pitchFamily="34" charset="0"/>
                <a:cs typeface="Arial" panose="020B0604020202020204" pitchFamily="34" charset="0"/>
              </a:rPr>
              <a:t>through </a:t>
            </a:r>
            <a:r>
              <a:rPr lang="en-GB" sz="1050" b="1" spc="-80" dirty="0">
                <a:latin typeface="Arial Black" panose="020B0A04020102020204" pitchFamily="34" charset="0"/>
                <a:cs typeface="Arial" panose="020B0604020202020204" pitchFamily="34" charset="0"/>
              </a:rPr>
              <a:t>social  </a:t>
            </a:r>
            <a:r>
              <a:rPr lang="en-GB" sz="1050" b="1" spc="-55" dirty="0">
                <a:latin typeface="Arial Black" panose="020B0A04020102020204" pitchFamily="34" charset="0"/>
                <a:cs typeface="Arial" panose="020B0604020202020204" pitchFamily="34" charset="0"/>
              </a:rPr>
              <a:t>entrepreneurship. </a:t>
            </a:r>
            <a:r>
              <a:rPr lang="en-GB" sz="1050" b="1" spc="-45" dirty="0" err="1">
                <a:latin typeface="Arial Black" panose="020B0A04020102020204" pitchFamily="34" charset="0"/>
                <a:cs typeface="Arial" panose="020B0604020202020204" pitchFamily="34" charset="0"/>
              </a:rPr>
              <a:t>Dr.</a:t>
            </a:r>
            <a:r>
              <a:rPr lang="en-GB" sz="1050" b="1" spc="-45" dirty="0">
                <a:latin typeface="Arial Black" panose="020B0A04020102020204" pitchFamily="34" charset="0"/>
                <a:cs typeface="Arial" panose="020B0604020202020204" pitchFamily="34" charset="0"/>
              </a:rPr>
              <a:t> </a:t>
            </a:r>
            <a:r>
              <a:rPr lang="en-GB" sz="1050" b="1" spc="-75" dirty="0">
                <a:latin typeface="Arial Black" panose="020B0A04020102020204" pitchFamily="34" charset="0"/>
                <a:cs typeface="Arial" panose="020B0604020202020204" pitchFamily="34" charset="0"/>
              </a:rPr>
              <a:t>Frank </a:t>
            </a:r>
            <a:r>
              <a:rPr lang="en-GB" sz="1050" b="1" spc="-70" dirty="0">
                <a:latin typeface="Arial Black" panose="020B0A04020102020204" pitchFamily="34" charset="0"/>
                <a:cs typeface="Arial" panose="020B0604020202020204" pitchFamily="34" charset="0"/>
              </a:rPr>
              <a:t>Gorrez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a </a:t>
            </a:r>
            <a:r>
              <a:rPr lang="en-GB" sz="1050" b="1" spc="-40" dirty="0">
                <a:latin typeface="Arial Black" panose="020B0A04020102020204" pitchFamily="34" charset="0"/>
                <a:cs typeface="Arial" panose="020B0604020202020204" pitchFamily="34" charset="0"/>
              </a:rPr>
              <a:t>retired </a:t>
            </a:r>
            <a:r>
              <a:rPr lang="en-GB" sz="1050" b="1" spc="-70" dirty="0">
                <a:latin typeface="Arial Black" panose="020B0A04020102020204" pitchFamily="34" charset="0"/>
                <a:cs typeface="Arial" panose="020B0604020202020204" pitchFamily="34" charset="0"/>
              </a:rPr>
              <a:t>agronomist </a:t>
            </a:r>
            <a:r>
              <a:rPr lang="en-GB" sz="1050" b="1" spc="-60" dirty="0">
                <a:latin typeface="Arial Black" panose="020B0A04020102020204" pitchFamily="34" charset="0"/>
                <a:cs typeface="Arial" panose="020B0604020202020204" pitchFamily="34" charset="0"/>
              </a:rPr>
              <a:t>who </a:t>
            </a:r>
            <a:r>
              <a:rPr lang="en-GB" sz="1050" b="1" spc="-70" dirty="0">
                <a:latin typeface="Arial Black" panose="020B0A04020102020204" pitchFamily="34" charset="0"/>
                <a:cs typeface="Arial" panose="020B0604020202020204" pitchFamily="34" charset="0"/>
              </a:rPr>
              <a:t>consulted </a:t>
            </a:r>
            <a:r>
              <a:rPr lang="en-GB" sz="1050" b="1" spc="-40" dirty="0">
                <a:latin typeface="Arial Black" panose="020B0A04020102020204" pitchFamily="34" charset="0"/>
                <a:cs typeface="Arial" panose="020B0604020202020204" pitchFamily="34" charset="0"/>
              </a:rPr>
              <a:t>for </a:t>
            </a:r>
            <a:r>
              <a:rPr lang="en-GB" sz="1050" b="1" spc="-55" dirty="0">
                <a:latin typeface="Arial Black" panose="020B0A04020102020204" pitchFamily="34" charset="0"/>
                <a:cs typeface="Arial" panose="020B0604020202020204" pitchFamily="34" charset="0"/>
              </a:rPr>
              <a:t>over </a:t>
            </a:r>
            <a:r>
              <a:rPr lang="en-GB" sz="1050" b="1" spc="-45" dirty="0">
                <a:latin typeface="Arial Black" panose="020B0A04020102020204" pitchFamily="34" charset="0"/>
                <a:cs typeface="Arial" panose="020B0604020202020204" pitchFamily="34" charset="0"/>
              </a:rPr>
              <a:t>20 </a:t>
            </a:r>
            <a:r>
              <a:rPr lang="en-GB" sz="1050" b="1" spc="-65" dirty="0">
                <a:latin typeface="Arial Black" panose="020B0A04020102020204" pitchFamily="34" charset="0"/>
                <a:cs typeface="Arial" panose="020B0604020202020204" pitchFamily="34" charset="0"/>
              </a:rPr>
              <a:t>countries around </a:t>
            </a:r>
            <a:r>
              <a:rPr lang="en-GB" sz="1050" b="1" spc="-40" dirty="0">
                <a:latin typeface="Arial Black" panose="020B0A04020102020204" pitchFamily="34" charset="0"/>
                <a:cs typeface="Arial" panose="020B0604020202020204" pitchFamily="34" charset="0"/>
              </a:rPr>
              <a:t>the </a:t>
            </a:r>
            <a:r>
              <a:rPr lang="en-GB" sz="1050" b="1" spc="-50" dirty="0">
                <a:latin typeface="Arial Black" panose="020B0A04020102020204" pitchFamily="34" charset="0"/>
                <a:cs typeface="Arial" panose="020B0604020202020204" pitchFamily="34" charset="0"/>
              </a:rPr>
              <a:t>world </a:t>
            </a:r>
            <a:r>
              <a:rPr lang="en-GB" sz="1050" b="1" spc="-65" dirty="0">
                <a:latin typeface="Arial Black" panose="020B0A04020102020204" pitchFamily="34" charset="0"/>
                <a:cs typeface="Arial" panose="020B0604020202020204" pitchFamily="34" charset="0"/>
              </a:rPr>
              <a:t>and </a:t>
            </a:r>
            <a:r>
              <a:rPr lang="en-GB" sz="1050" b="1" spc="-60" dirty="0">
                <a:latin typeface="Arial Black" panose="020B0A04020102020204" pitchFamily="34" charset="0"/>
                <a:cs typeface="Arial" panose="020B0604020202020204" pitchFamily="34" charset="0"/>
              </a:rPr>
              <a:t>who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now </a:t>
            </a:r>
            <a:r>
              <a:rPr lang="en-GB" sz="1050" b="1" spc="-80" dirty="0">
                <a:latin typeface="Arial Black" panose="020B0A04020102020204" pitchFamily="34" charset="0"/>
                <a:cs typeface="Arial" panose="020B0604020202020204" pitchFamily="34" charset="0"/>
              </a:rPr>
              <a:t>sharing </a:t>
            </a:r>
            <a:r>
              <a:rPr lang="en-GB" sz="1050" b="1" spc="-85" dirty="0">
                <a:latin typeface="Arial Black" panose="020B0A04020102020204" pitchFamily="34" charset="0"/>
                <a:cs typeface="Arial" panose="020B0604020202020204" pitchFamily="34" charset="0"/>
              </a:rPr>
              <a:t>his </a:t>
            </a:r>
            <a:r>
              <a:rPr lang="en-GB" sz="1050" b="1" spc="-55" dirty="0">
                <a:latin typeface="Arial Black" panose="020B0A04020102020204" pitchFamily="34" charset="0"/>
                <a:cs typeface="Arial" panose="020B0604020202020204" pitchFamily="34" charset="0"/>
              </a:rPr>
              <a:t>expertise </a:t>
            </a:r>
            <a:r>
              <a:rPr lang="en-GB" sz="1050" b="1" spc="-30" dirty="0">
                <a:latin typeface="Arial Black" panose="020B0A04020102020204" pitchFamily="34" charset="0"/>
                <a:cs typeface="Arial" panose="020B0604020202020204" pitchFamily="34" charset="0"/>
              </a:rPr>
              <a:t>with </a:t>
            </a:r>
            <a:r>
              <a:rPr lang="en-GB" sz="1050" b="1" spc="-95" dirty="0">
                <a:latin typeface="Arial Black" panose="020B0A04020102020204" pitchFamily="34" charset="0"/>
                <a:cs typeface="Arial" panose="020B0604020202020204" pitchFamily="34" charset="0"/>
              </a:rPr>
              <a:t>GKONOMICS </a:t>
            </a:r>
            <a:r>
              <a:rPr lang="en-GB" sz="1050" b="1" spc="-55" dirty="0">
                <a:latin typeface="Arial Black" panose="020B0A04020102020204" pitchFamily="34" charset="0"/>
                <a:cs typeface="Arial" panose="020B0604020202020204" pitchFamily="34" charset="0"/>
              </a:rPr>
              <a:t>in </a:t>
            </a:r>
            <a:r>
              <a:rPr lang="en-GB" sz="1050" b="1" spc="-65" dirty="0">
                <a:latin typeface="Arial Black" panose="020B0A04020102020204" pitchFamily="34" charset="0"/>
                <a:cs typeface="Arial" panose="020B0604020202020204" pitchFamily="34" charset="0"/>
              </a:rPr>
              <a:t>developing </a:t>
            </a:r>
            <a:r>
              <a:rPr lang="en-GB" sz="1050" b="1" spc="-60" dirty="0">
                <a:latin typeface="Arial Black" panose="020B0A04020102020204" pitchFamily="34" charset="0"/>
                <a:cs typeface="Arial" panose="020B0604020202020204" pitchFamily="34" charset="0"/>
              </a:rPr>
              <a:t>a </a:t>
            </a:r>
            <a:r>
              <a:rPr lang="en-GB" sz="1050" b="1" spc="-50" dirty="0">
                <a:latin typeface="Arial Black" panose="020B0A04020102020204" pitchFamily="34" charset="0"/>
                <a:cs typeface="Arial" panose="020B0604020202020204" pitchFamily="34" charset="0"/>
              </a:rPr>
              <a:t>pathway </a:t>
            </a:r>
            <a:r>
              <a:rPr lang="en-GB" sz="1050" b="1" spc="-60" dirty="0">
                <a:latin typeface="Arial Black" panose="020B0A04020102020204" pitchFamily="34" charset="0"/>
                <a:cs typeface="Arial" panose="020B0604020202020204" pitchFamily="34" charset="0"/>
              </a:rPr>
              <a:t>model </a:t>
            </a:r>
            <a:r>
              <a:rPr lang="en-GB" sz="1050" b="1" spc="-40" dirty="0">
                <a:latin typeface="Arial Black" panose="020B0A04020102020204" pitchFamily="34" charset="0"/>
                <a:cs typeface="Arial" panose="020B0604020202020204" pitchFamily="34" charset="0"/>
              </a:rPr>
              <a:t>for </a:t>
            </a:r>
            <a:r>
              <a:rPr lang="en-GB" sz="1050" b="1" spc="-65" dirty="0">
                <a:latin typeface="Arial Black" panose="020B0A04020102020204" pitchFamily="34" charset="0"/>
                <a:cs typeface="Arial" panose="020B0604020202020204" pitchFamily="34" charset="0"/>
              </a:rPr>
              <a:t>sustainable countryside </a:t>
            </a:r>
            <a:r>
              <a:rPr lang="en-GB" sz="1050" b="1" spc="-55" dirty="0">
                <a:latin typeface="Arial Black" panose="020B0A04020102020204" pitchFamily="34" charset="0"/>
                <a:cs typeface="Arial" panose="020B0604020202020204" pitchFamily="34" charset="0"/>
              </a:rPr>
              <a:t>development </a:t>
            </a:r>
            <a:r>
              <a:rPr lang="en-GB" sz="1050" b="1" spc="-70" dirty="0">
                <a:latin typeface="Arial Black" panose="020B0A04020102020204" pitchFamily="34" charset="0"/>
                <a:cs typeface="Arial" panose="020B0604020202020204" pitchFamily="34" charset="0"/>
              </a:rPr>
              <a:t>though  </a:t>
            </a:r>
            <a:r>
              <a:rPr lang="en-GB" sz="1050" b="1" spc="-85" dirty="0">
                <a:latin typeface="Arial Black" panose="020B0A04020102020204" pitchFamily="34" charset="0"/>
                <a:cs typeface="Arial" panose="020B0604020202020204" pitchFamily="34" charset="0"/>
              </a:rPr>
              <a:t>his </a:t>
            </a:r>
            <a:r>
              <a:rPr lang="en-GB" sz="1050" b="1" spc="-65" dirty="0">
                <a:latin typeface="Arial Black" panose="020B0A04020102020204" pitchFamily="34" charset="0"/>
                <a:cs typeface="Arial" panose="020B0604020202020204" pitchFamily="34" charset="0"/>
              </a:rPr>
              <a:t>rice </a:t>
            </a:r>
            <a:r>
              <a:rPr lang="en-GB" sz="1050" b="1" spc="-55" dirty="0">
                <a:latin typeface="Arial Black" panose="020B0A04020102020204" pitchFamily="34" charset="0"/>
                <a:cs typeface="Arial" panose="020B0604020202020204" pitchFamily="34" charset="0"/>
              </a:rPr>
              <a:t>vegetable </a:t>
            </a:r>
            <a:r>
              <a:rPr lang="en-GB" sz="1050" b="1" spc="-70" dirty="0">
                <a:latin typeface="Arial Black" panose="020B0A04020102020204" pitchFamily="34" charset="0"/>
                <a:cs typeface="Arial" panose="020B0604020202020204" pitchFamily="34" charset="0"/>
              </a:rPr>
              <a:t>garden </a:t>
            </a:r>
            <a:r>
              <a:rPr lang="en-GB" sz="1050" b="1" spc="-40" dirty="0">
                <a:latin typeface="Arial Black" panose="020B0A04020102020204" pitchFamily="34" charset="0"/>
                <a:cs typeface="Arial" panose="020B0604020202020204" pitchFamily="34" charset="0"/>
              </a:rPr>
              <a:t>template </a:t>
            </a:r>
            <a:r>
              <a:rPr lang="en-GB" sz="1050" b="1" spc="-70" dirty="0">
                <a:latin typeface="Arial Black" panose="020B0A04020102020204" pitchFamily="34" charset="0"/>
                <a:cs typeface="Arial" panose="020B0604020202020204" pitchFamily="34" charset="0"/>
              </a:rPr>
              <a:t>which </a:t>
            </a:r>
            <a:r>
              <a:rPr lang="en-GB" sz="1050" b="1" spc="-60" dirty="0">
                <a:latin typeface="Arial Black" panose="020B0A04020102020204" pitchFamily="34" charset="0"/>
                <a:cs typeface="Arial" panose="020B0604020202020204" pitchFamily="34" charset="0"/>
              </a:rPr>
              <a:t>he </a:t>
            </a:r>
            <a:r>
              <a:rPr lang="en-GB" sz="1050" b="1" spc="-50" dirty="0">
                <a:latin typeface="Arial Black" panose="020B0A04020102020204" pitchFamily="34" charset="0"/>
                <a:cs typeface="Arial" panose="020B0604020202020204" pitchFamily="34" charset="0"/>
              </a:rPr>
              <a:t>started </a:t>
            </a:r>
            <a:r>
              <a:rPr lang="en-GB" sz="1050" b="1" spc="-55" dirty="0">
                <a:latin typeface="Arial Black" panose="020B0A04020102020204" pitchFamily="34" charset="0"/>
                <a:cs typeface="Arial" panose="020B0604020202020204" pitchFamily="34" charset="0"/>
              </a:rPr>
              <a:t>in </a:t>
            </a:r>
            <a:r>
              <a:rPr lang="en-GB" sz="1050" b="1" spc="-85" dirty="0">
                <a:latin typeface="Arial Black" panose="020B0A04020102020204" pitchFamily="34" charset="0"/>
                <a:cs typeface="Arial" panose="020B0604020202020204" pitchFamily="34" charset="0"/>
              </a:rPr>
              <a:t>Lanao </a:t>
            </a:r>
            <a:r>
              <a:rPr lang="en-GB" sz="1050" b="1" spc="-50" dirty="0">
                <a:latin typeface="Arial Black" panose="020B0A04020102020204" pitchFamily="34" charset="0"/>
                <a:cs typeface="Arial" panose="020B0604020202020204" pitchFamily="34" charset="0"/>
              </a:rPr>
              <a:t>del </a:t>
            </a:r>
            <a:r>
              <a:rPr lang="en-GB" sz="1050" b="1" spc="-75" dirty="0">
                <a:latin typeface="Arial Black" panose="020B0A04020102020204" pitchFamily="34" charset="0"/>
                <a:cs typeface="Arial" panose="020B0604020202020204" pitchFamily="34" charset="0"/>
              </a:rPr>
              <a:t>Sur. </a:t>
            </a:r>
            <a:r>
              <a:rPr lang="en-GB" sz="1050" b="1" spc="-45" dirty="0" err="1">
                <a:latin typeface="Arial Black" panose="020B0A04020102020204" pitchFamily="34" charset="0"/>
                <a:cs typeface="Arial" panose="020B0604020202020204" pitchFamily="34" charset="0"/>
              </a:rPr>
              <a:t>Dr.</a:t>
            </a:r>
            <a:r>
              <a:rPr lang="en-GB" sz="1050" b="1" spc="-45" dirty="0">
                <a:latin typeface="Arial Black" panose="020B0A04020102020204" pitchFamily="34" charset="0"/>
                <a:cs typeface="Arial" panose="020B0604020202020204" pitchFamily="34" charset="0"/>
              </a:rPr>
              <a:t> </a:t>
            </a:r>
            <a:r>
              <a:rPr lang="en-GB" sz="1050" b="1" spc="-60" dirty="0">
                <a:latin typeface="Arial Black" panose="020B0A04020102020204" pitchFamily="34" charset="0"/>
                <a:cs typeface="Arial" panose="020B0604020202020204" pitchFamily="34" charset="0"/>
              </a:rPr>
              <a:t>Antonio Bautista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a </a:t>
            </a:r>
            <a:r>
              <a:rPr lang="en-GB" sz="1050" b="1" spc="-50" dirty="0">
                <a:latin typeface="Arial Black" panose="020B0A04020102020204" pitchFamily="34" charset="0"/>
                <a:cs typeface="Arial" panose="020B0604020202020204" pitchFamily="34" charset="0"/>
              </a:rPr>
              <a:t>poultry expert </a:t>
            </a:r>
            <a:r>
              <a:rPr lang="en-GB" sz="1050" b="1" spc="-60" dirty="0">
                <a:latin typeface="Arial Black" panose="020B0A04020102020204" pitchFamily="34" charset="0"/>
                <a:cs typeface="Arial" panose="020B0604020202020204" pitchFamily="34" charset="0"/>
              </a:rPr>
              <a:t>mentoring  </a:t>
            </a:r>
            <a:r>
              <a:rPr lang="en-GB" sz="1050" b="1" spc="-100" dirty="0">
                <a:latin typeface="Arial Black" panose="020B0A04020102020204" pitchFamily="34" charset="0"/>
                <a:cs typeface="Arial" panose="020B0604020202020204" pitchFamily="34" charset="0"/>
              </a:rPr>
              <a:t>GKONOMICS </a:t>
            </a:r>
            <a:r>
              <a:rPr lang="en-GB" sz="1050" b="1" spc="-85" dirty="0">
                <a:latin typeface="Arial Black" panose="020B0A04020102020204" pitchFamily="34" charset="0"/>
                <a:cs typeface="Arial" panose="020B0604020202020204" pitchFamily="34" charset="0"/>
              </a:rPr>
              <a:t>RHI </a:t>
            </a:r>
            <a:r>
              <a:rPr lang="en-GB" sz="1050" b="1" spc="-75" dirty="0">
                <a:latin typeface="Arial Black" panose="020B0A04020102020204" pitchFamily="34" charset="0"/>
                <a:cs typeface="Arial" panose="020B0604020202020204" pitchFamily="34" charset="0"/>
              </a:rPr>
              <a:t>Farm </a:t>
            </a:r>
            <a:r>
              <a:rPr lang="en-GB" sz="1050" b="1" spc="-60" dirty="0">
                <a:latin typeface="Arial Black" panose="020B0A04020102020204" pitchFamily="34" charset="0"/>
                <a:cs typeface="Arial" panose="020B0604020202020204" pitchFamily="34" charset="0"/>
              </a:rPr>
              <a:t>Poultry Caretaker </a:t>
            </a:r>
            <a:r>
              <a:rPr lang="en-GB" sz="1050" b="1" spc="-55" dirty="0">
                <a:latin typeface="Arial Black" panose="020B0A04020102020204" pitchFamily="34" charset="0"/>
                <a:cs typeface="Arial" panose="020B0604020202020204" pitchFamily="34" charset="0"/>
              </a:rPr>
              <a:t>Tata in </a:t>
            </a:r>
            <a:r>
              <a:rPr lang="en-GB" sz="1050" b="1" spc="-60" dirty="0">
                <a:latin typeface="Arial Black" panose="020B0A04020102020204" pitchFamily="34" charset="0"/>
                <a:cs typeface="Arial" panose="020B0604020202020204" pitchFamily="34" charset="0"/>
              </a:rPr>
              <a:t>operating </a:t>
            </a:r>
            <a:r>
              <a:rPr lang="en-GB" sz="1050" b="1" spc="-40" dirty="0">
                <a:latin typeface="Arial Black" panose="020B0A04020102020204" pitchFamily="34" charset="0"/>
                <a:cs typeface="Arial" panose="020B0604020202020204" pitchFamily="34" charset="0"/>
              </a:rPr>
              <a:t>the </a:t>
            </a:r>
            <a:r>
              <a:rPr lang="en-GB" sz="1050" b="1" spc="-50" dirty="0">
                <a:latin typeface="Arial Black" panose="020B0A04020102020204" pitchFamily="34" charset="0"/>
                <a:cs typeface="Arial" panose="020B0604020202020204" pitchFamily="34" charset="0"/>
              </a:rPr>
              <a:t>poultry </a:t>
            </a:r>
            <a:r>
              <a:rPr lang="en-GB" sz="1050" b="1" spc="-80" dirty="0">
                <a:latin typeface="Arial Black" panose="020B0A04020102020204" pitchFamily="34" charset="0"/>
                <a:cs typeface="Arial" panose="020B0604020202020204" pitchFamily="34" charset="0"/>
              </a:rPr>
              <a:t>social </a:t>
            </a:r>
            <a:r>
              <a:rPr lang="en-GB" sz="1050" b="1" spc="-55" dirty="0">
                <a:latin typeface="Arial Black" panose="020B0A04020102020204" pitchFamily="34" charset="0"/>
                <a:cs typeface="Arial" panose="020B0604020202020204" pitchFamily="34" charset="0"/>
              </a:rPr>
              <a:t>enterprise in</a:t>
            </a:r>
            <a:r>
              <a:rPr lang="en-GB" sz="1050" b="1" spc="45" dirty="0">
                <a:latin typeface="Arial Black" panose="020B0A04020102020204" pitchFamily="34" charset="0"/>
                <a:cs typeface="Arial" panose="020B0604020202020204" pitchFamily="34" charset="0"/>
              </a:rPr>
              <a:t> </a:t>
            </a:r>
            <a:r>
              <a:rPr lang="en-GB" sz="1050" b="1" spc="-75" dirty="0">
                <a:latin typeface="Arial Black" panose="020B0A04020102020204" pitchFamily="34" charset="0"/>
                <a:cs typeface="Arial" panose="020B0604020202020204" pitchFamily="34" charset="0"/>
              </a:rPr>
              <a:t>Batangas.</a:t>
            </a:r>
            <a:endParaRPr lang="en-GB" sz="1050" dirty="0">
              <a:latin typeface="Arial Black" panose="020B0A04020102020204" pitchFamily="34" charset="0"/>
              <a:cs typeface="Arial" panose="020B0604020202020204" pitchFamily="34" charset="0"/>
            </a:endParaRPr>
          </a:p>
          <a:p>
            <a:pPr>
              <a:lnSpc>
                <a:spcPct val="100000"/>
              </a:lnSpc>
              <a:spcBef>
                <a:spcPts val="5"/>
              </a:spcBef>
            </a:pPr>
            <a:endParaRPr lang="en-GB" sz="1050" dirty="0">
              <a:latin typeface="Arial Black" panose="020B0A04020102020204" pitchFamily="34" charset="0"/>
              <a:cs typeface="Arial" panose="020B0604020202020204" pitchFamily="34" charset="0"/>
            </a:endParaRPr>
          </a:p>
          <a:p>
            <a:pPr marL="12700" marR="6350" algn="just">
              <a:lnSpc>
                <a:spcPct val="101699"/>
              </a:lnSpc>
            </a:pPr>
            <a:r>
              <a:rPr lang="en-GB" sz="1050" b="1" spc="-75" dirty="0" err="1">
                <a:latin typeface="Arial Black" panose="020B0A04020102020204" pitchFamily="34" charset="0"/>
                <a:cs typeface="Arial" panose="020B0604020202020204" pitchFamily="34" charset="0"/>
              </a:rPr>
              <a:t>Bayani</a:t>
            </a:r>
            <a:r>
              <a:rPr lang="en-GB" sz="1050" b="1" spc="-75"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Cabrera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a </a:t>
            </a:r>
            <a:r>
              <a:rPr lang="en-GB" sz="1050" b="1" spc="-40" dirty="0">
                <a:latin typeface="Arial Black" panose="020B0A04020102020204" pitchFamily="34" charset="0"/>
                <a:cs typeface="Arial" panose="020B0604020202020204" pitchFamily="34" charset="0"/>
              </a:rPr>
              <a:t>retired </a:t>
            </a:r>
            <a:r>
              <a:rPr lang="en-GB" sz="1050" b="1" spc="-60" dirty="0">
                <a:latin typeface="Arial Black" panose="020B0A04020102020204" pitchFamily="34" charset="0"/>
                <a:cs typeface="Arial" panose="020B0604020202020204" pitchFamily="34" charset="0"/>
              </a:rPr>
              <a:t>pharma </a:t>
            </a:r>
            <a:r>
              <a:rPr lang="en-GB" sz="1050" b="1" spc="-90" dirty="0">
                <a:latin typeface="Arial Black" panose="020B0A04020102020204" pitchFamily="34" charset="0"/>
                <a:cs typeface="Arial" panose="020B0604020202020204" pitchFamily="34" charset="0"/>
              </a:rPr>
              <a:t>sales </a:t>
            </a:r>
            <a:r>
              <a:rPr lang="en-GB" sz="1050" b="1" spc="-60" dirty="0">
                <a:latin typeface="Arial Black" panose="020B0A04020102020204" pitchFamily="34" charset="0"/>
                <a:cs typeface="Arial" panose="020B0604020202020204" pitchFamily="34" charset="0"/>
              </a:rPr>
              <a:t>executive living </a:t>
            </a:r>
            <a:r>
              <a:rPr lang="en-GB" sz="1050" b="1" spc="-55" dirty="0">
                <a:latin typeface="Arial Black" panose="020B0A04020102020204" pitchFamily="34" charset="0"/>
                <a:cs typeface="Arial" panose="020B0604020202020204" pitchFamily="34" charset="0"/>
              </a:rPr>
              <a:t>in </a:t>
            </a:r>
            <a:r>
              <a:rPr lang="en-GB" sz="1050" b="1" spc="-130" dirty="0">
                <a:latin typeface="Arial Black" panose="020B0A04020102020204" pitchFamily="34" charset="0"/>
                <a:cs typeface="Arial" panose="020B0604020202020204" pitchFamily="34" charset="0"/>
              </a:rPr>
              <a:t>Los </a:t>
            </a:r>
            <a:r>
              <a:rPr lang="en-GB" sz="1050" b="1" spc="-75" dirty="0">
                <a:latin typeface="Arial Black" panose="020B0A04020102020204" pitchFamily="34" charset="0"/>
                <a:cs typeface="Arial" panose="020B0604020202020204" pitchFamily="34" charset="0"/>
              </a:rPr>
              <a:t>Angeles, </a:t>
            </a:r>
            <a:r>
              <a:rPr lang="en-GB" sz="1050" b="1" spc="-60" dirty="0">
                <a:latin typeface="Arial Black" panose="020B0A04020102020204" pitchFamily="34" charset="0"/>
                <a:cs typeface="Arial" panose="020B0604020202020204" pitchFamily="34" charset="0"/>
              </a:rPr>
              <a:t>California who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now </a:t>
            </a:r>
            <a:r>
              <a:rPr lang="en-GB" sz="1050" b="1" spc="-65" dirty="0">
                <a:latin typeface="Arial Black" panose="020B0A04020102020204" pitchFamily="34" charset="0"/>
                <a:cs typeface="Arial" panose="020B0604020202020204" pitchFamily="34" charset="0"/>
              </a:rPr>
              <a:t>helping </a:t>
            </a:r>
            <a:r>
              <a:rPr lang="en-GB" sz="1050" b="1" spc="-100" dirty="0">
                <a:latin typeface="Arial Black" panose="020B0A04020102020204" pitchFamily="34" charset="0"/>
                <a:cs typeface="Arial" panose="020B0604020202020204" pitchFamily="34" charset="0"/>
              </a:rPr>
              <a:t>as </a:t>
            </a:r>
            <a:r>
              <a:rPr lang="en-GB" sz="1050" b="1" spc="-65" dirty="0">
                <a:latin typeface="Arial Black" panose="020B0A04020102020204" pitchFamily="34" charset="0"/>
                <a:cs typeface="Arial" panose="020B0604020202020204" pitchFamily="34" charset="0"/>
              </a:rPr>
              <a:t>an angel </a:t>
            </a:r>
            <a:r>
              <a:rPr lang="en-GB" sz="1050" b="1" spc="-60" dirty="0">
                <a:latin typeface="Arial Black" panose="020B0A04020102020204" pitchFamily="34" charset="0"/>
                <a:cs typeface="Arial" panose="020B0604020202020204" pitchFamily="34" charset="0"/>
              </a:rPr>
              <a:t>investor </a:t>
            </a:r>
            <a:r>
              <a:rPr lang="en-GB" sz="1050" b="1" spc="-55" dirty="0">
                <a:latin typeface="Arial Black" panose="020B0A04020102020204" pitchFamily="34" charset="0"/>
                <a:cs typeface="Arial" panose="020B0604020202020204" pitchFamily="34" charset="0"/>
              </a:rPr>
              <a:t>in  </a:t>
            </a:r>
            <a:r>
              <a:rPr lang="en-GB" sz="1050" b="1" spc="-60" dirty="0">
                <a:latin typeface="Arial Black" panose="020B0A04020102020204" pitchFamily="34" charset="0"/>
                <a:cs typeface="Arial" panose="020B0604020202020204" pitchFamily="34" charset="0"/>
              </a:rPr>
              <a:t>a </a:t>
            </a:r>
            <a:r>
              <a:rPr lang="en-GB" sz="1050" b="1" spc="-100" dirty="0">
                <a:latin typeface="Arial Black" panose="020B0A04020102020204" pitchFamily="34" charset="0"/>
                <a:cs typeface="Arial" panose="020B0604020202020204" pitchFamily="34" charset="0"/>
              </a:rPr>
              <a:t>GKONOMICS </a:t>
            </a:r>
            <a:r>
              <a:rPr lang="en-GB" sz="1050" b="1" spc="-80" dirty="0">
                <a:latin typeface="Arial Black" panose="020B0A04020102020204" pitchFamily="34" charset="0"/>
                <a:cs typeface="Arial" panose="020B0604020202020204" pitchFamily="34" charset="0"/>
              </a:rPr>
              <a:t>agri-business </a:t>
            </a:r>
            <a:r>
              <a:rPr lang="en-GB" sz="1050" b="1" spc="-55" dirty="0">
                <a:latin typeface="Arial Black" panose="020B0A04020102020204" pitchFamily="34" charset="0"/>
                <a:cs typeface="Arial" panose="020B0604020202020204" pitchFamily="34" charset="0"/>
              </a:rPr>
              <a:t>in </a:t>
            </a:r>
            <a:r>
              <a:rPr lang="en-GB" sz="1050" b="1" spc="-85" dirty="0">
                <a:latin typeface="Arial Black" panose="020B0A04020102020204" pitchFamily="34" charset="0"/>
                <a:cs typeface="Arial" panose="020B0604020202020204" pitchFamily="34" charset="0"/>
              </a:rPr>
              <a:t>his </a:t>
            </a:r>
            <a:r>
              <a:rPr lang="en-GB" sz="1050" b="1" spc="-50" dirty="0">
                <a:latin typeface="Arial Black" panose="020B0A04020102020204" pitchFamily="34" charset="0"/>
                <a:cs typeface="Arial" panose="020B0604020202020204" pitchFamily="34" charset="0"/>
              </a:rPr>
              <a:t>native </a:t>
            </a:r>
            <a:r>
              <a:rPr lang="en-GB" sz="1050" b="1" spc="-70" dirty="0">
                <a:latin typeface="Arial Black" panose="020B0A04020102020204" pitchFamily="34" charset="0"/>
                <a:cs typeface="Arial" panose="020B0604020202020204" pitchFamily="34" charset="0"/>
              </a:rPr>
              <a:t>province </a:t>
            </a:r>
            <a:r>
              <a:rPr lang="en-GB" sz="1050" b="1" spc="-80" dirty="0">
                <a:latin typeface="Arial Black" panose="020B0A04020102020204" pitchFamily="34" charset="0"/>
                <a:cs typeface="Arial" panose="020B0604020202020204" pitchFamily="34" charset="0"/>
              </a:rPr>
              <a:t>Batangas </a:t>
            </a:r>
            <a:r>
              <a:rPr lang="en-GB" sz="1050" b="1" spc="-30" dirty="0">
                <a:latin typeface="Arial Black" panose="020B0A04020102020204" pitchFamily="34" charset="0"/>
                <a:cs typeface="Arial" panose="020B0604020202020204" pitchFamily="34" charset="0"/>
              </a:rPr>
              <a:t>with </a:t>
            </a:r>
            <a:r>
              <a:rPr lang="en-GB" sz="1050" b="1" spc="-80" dirty="0" err="1">
                <a:latin typeface="Arial Black" panose="020B0A04020102020204" pitchFamily="34" charset="0"/>
                <a:cs typeface="Arial" panose="020B0604020202020204" pitchFamily="34" charset="0"/>
              </a:rPr>
              <a:t>Bayani’s</a:t>
            </a:r>
            <a:r>
              <a:rPr lang="en-GB" sz="1050" b="1" spc="-80" dirty="0">
                <a:latin typeface="Arial Black" panose="020B0A04020102020204" pitchFamily="34" charset="0"/>
                <a:cs typeface="Arial" panose="020B0604020202020204" pitchFamily="34" charset="0"/>
              </a:rPr>
              <a:t> </a:t>
            </a:r>
            <a:r>
              <a:rPr lang="en-GB" sz="1050" b="1" spc="-85" dirty="0">
                <a:latin typeface="Arial Black" panose="020B0A04020102020204" pitchFamily="34" charset="0"/>
                <a:cs typeface="Arial" panose="020B0604020202020204" pitchFamily="34" charset="0"/>
              </a:rPr>
              <a:t>Chickens, </a:t>
            </a:r>
            <a:r>
              <a:rPr lang="en-GB" sz="1050" b="1" spc="-100" dirty="0">
                <a:latin typeface="Arial Black" panose="020B0A04020102020204" pitchFamily="34" charset="0"/>
                <a:cs typeface="Arial" panose="020B0604020202020204" pitchFamily="34" charset="0"/>
              </a:rPr>
              <a:t>as </a:t>
            </a:r>
            <a:r>
              <a:rPr lang="en-GB" sz="1050" b="1" spc="-40" dirty="0">
                <a:latin typeface="Arial Black" panose="020B0A04020102020204" pitchFamily="34" charset="0"/>
                <a:cs typeface="Arial" panose="020B0604020202020204" pitchFamily="34" charset="0"/>
              </a:rPr>
              <a:t>part </a:t>
            </a:r>
            <a:r>
              <a:rPr lang="en-GB" sz="1050" b="1" spc="-45" dirty="0">
                <a:latin typeface="Arial Black" panose="020B0A04020102020204" pitchFamily="34" charset="0"/>
                <a:cs typeface="Arial" panose="020B0604020202020204" pitchFamily="34" charset="0"/>
              </a:rPr>
              <a:t>of </a:t>
            </a:r>
            <a:r>
              <a:rPr lang="en-GB" sz="1050" b="1" spc="-85" dirty="0">
                <a:latin typeface="Arial Black" panose="020B0A04020102020204" pitchFamily="34" charset="0"/>
                <a:cs typeface="Arial" panose="020B0604020202020204" pitchFamily="34" charset="0"/>
              </a:rPr>
              <a:t>his </a:t>
            </a:r>
            <a:r>
              <a:rPr lang="en-GB" sz="1050" b="1" spc="-60" dirty="0" err="1">
                <a:latin typeface="Arial Black" panose="020B0A04020102020204" pitchFamily="34" charset="0"/>
                <a:cs typeface="Arial" panose="020B0604020202020204" pitchFamily="34" charset="0"/>
              </a:rPr>
              <a:t>longtime</a:t>
            </a:r>
            <a:r>
              <a:rPr lang="en-GB" sz="1050" b="1" spc="-60" dirty="0">
                <a:latin typeface="Arial Black" panose="020B0A04020102020204" pitchFamily="34" charset="0"/>
                <a:cs typeface="Arial" panose="020B0604020202020204" pitchFamily="34" charset="0"/>
              </a:rPr>
              <a:t> </a:t>
            </a:r>
            <a:r>
              <a:rPr lang="en-GB" sz="1050" b="1" spc="-55" dirty="0">
                <a:latin typeface="Arial Black" panose="020B0A04020102020204" pitchFamily="34" charset="0"/>
                <a:cs typeface="Arial" panose="020B0604020202020204" pitchFamily="34" charset="0"/>
              </a:rPr>
              <a:t>dream </a:t>
            </a:r>
            <a:r>
              <a:rPr lang="en-GB" sz="1050" b="1" spc="-30" dirty="0">
                <a:latin typeface="Arial Black" panose="020B0A04020102020204" pitchFamily="34" charset="0"/>
                <a:cs typeface="Arial" panose="020B0604020202020204" pitchFamily="34" charset="0"/>
              </a:rPr>
              <a:t>to </a:t>
            </a:r>
            <a:r>
              <a:rPr lang="en-GB" sz="1050" b="1" spc="-60" dirty="0">
                <a:latin typeface="Arial Black" panose="020B0A04020102020204" pitchFamily="34" charset="0"/>
                <a:cs typeface="Arial" panose="020B0604020202020204" pitchFamily="34" charset="0"/>
              </a:rPr>
              <a:t>be a  </a:t>
            </a:r>
            <a:r>
              <a:rPr lang="en-GB" sz="1050" b="1" spc="-40" dirty="0">
                <a:latin typeface="Arial Black" panose="020B0A04020102020204" pitchFamily="34" charset="0"/>
                <a:cs typeface="Arial" panose="020B0604020202020204" pitchFamily="34" charset="0"/>
              </a:rPr>
              <a:t>farmer.</a:t>
            </a:r>
            <a:endParaRPr lang="en-GB" sz="1050" dirty="0">
              <a:latin typeface="Arial Black" panose="020B0A04020102020204" pitchFamily="34" charset="0"/>
              <a:cs typeface="Arial" panose="020B0604020202020204" pitchFamily="34" charset="0"/>
            </a:endParaRPr>
          </a:p>
          <a:p>
            <a:pPr marL="12700" marR="1234440">
              <a:lnSpc>
                <a:spcPct val="203300"/>
              </a:lnSpc>
              <a:spcBef>
                <a:spcPts val="5"/>
              </a:spcBef>
            </a:pPr>
            <a:r>
              <a:rPr lang="en-GB" sz="1050" b="1" spc="-80" dirty="0">
                <a:latin typeface="Arial Black" panose="020B0A04020102020204" pitchFamily="34" charset="0"/>
                <a:cs typeface="Arial" panose="020B0604020202020204" pitchFamily="34" charset="0"/>
              </a:rPr>
              <a:t>Thank </a:t>
            </a:r>
            <a:r>
              <a:rPr lang="en-GB" sz="1050" b="1" spc="-70" dirty="0">
                <a:latin typeface="Arial Black" panose="020B0A04020102020204" pitchFamily="34" charset="0"/>
                <a:cs typeface="Arial" panose="020B0604020202020204" pitchFamily="34" charset="0"/>
              </a:rPr>
              <a:t>you </a:t>
            </a:r>
            <a:r>
              <a:rPr lang="en-GB" sz="1050" b="1" spc="-50" dirty="0">
                <a:latin typeface="Arial Black" panose="020B0A04020102020204" pitchFamily="34" charset="0"/>
                <a:cs typeface="Arial" panose="020B0604020202020204" pitchFamily="34" charset="0"/>
              </a:rPr>
              <a:t>Tito </a:t>
            </a:r>
            <a:r>
              <a:rPr lang="en-GB" sz="1050" b="1" spc="-65" dirty="0">
                <a:latin typeface="Arial Black" panose="020B0A04020102020204" pitchFamily="34" charset="0"/>
                <a:cs typeface="Arial" panose="020B0604020202020204" pitchFamily="34" charset="0"/>
              </a:rPr>
              <a:t>Frank, </a:t>
            </a:r>
            <a:r>
              <a:rPr lang="en-GB" sz="1050" b="1" spc="-75" dirty="0">
                <a:latin typeface="Arial Black" panose="020B0A04020102020204" pitchFamily="34" charset="0"/>
                <a:cs typeface="Arial" panose="020B0604020202020204" pitchFamily="34" charset="0"/>
              </a:rPr>
              <a:t>Doc. </a:t>
            </a:r>
            <a:r>
              <a:rPr lang="en-GB" sz="1050" b="1" spc="-55" dirty="0">
                <a:latin typeface="Arial Black" panose="020B0A04020102020204" pitchFamily="34" charset="0"/>
                <a:cs typeface="Arial" panose="020B0604020202020204" pitchFamily="34" charset="0"/>
              </a:rPr>
              <a:t>Bautista, </a:t>
            </a:r>
            <a:r>
              <a:rPr lang="en-GB" sz="1050" b="1" spc="-65" dirty="0">
                <a:latin typeface="Arial Black" panose="020B0A04020102020204" pitchFamily="34" charset="0"/>
                <a:cs typeface="Arial" panose="020B0604020202020204" pitchFamily="34" charset="0"/>
              </a:rPr>
              <a:t>and </a:t>
            </a:r>
            <a:r>
              <a:rPr lang="en-GB" sz="1050" b="1" spc="-50" dirty="0">
                <a:latin typeface="Arial Black" panose="020B0A04020102020204" pitchFamily="34" charset="0"/>
                <a:cs typeface="Arial" panose="020B0604020202020204" pitchFamily="34" charset="0"/>
              </a:rPr>
              <a:t>Tito </a:t>
            </a:r>
            <a:r>
              <a:rPr lang="en-GB" sz="1050" b="1" spc="-95" dirty="0">
                <a:latin typeface="Arial Black" panose="020B0A04020102020204" pitchFamily="34" charset="0"/>
                <a:cs typeface="Arial" panose="020B0604020202020204" pitchFamily="34" charset="0"/>
              </a:rPr>
              <a:t>Bay </a:t>
            </a:r>
            <a:r>
              <a:rPr lang="en-GB" sz="1050" b="1" spc="-40" dirty="0">
                <a:latin typeface="Arial Black" panose="020B0A04020102020204" pitchFamily="34" charset="0"/>
                <a:cs typeface="Arial" panose="020B0604020202020204" pitchFamily="34" charset="0"/>
              </a:rPr>
              <a:t>for </a:t>
            </a:r>
            <a:r>
              <a:rPr lang="en-GB" sz="1050" b="1" spc="-65" dirty="0">
                <a:latin typeface="Arial Black" panose="020B0A04020102020204" pitchFamily="34" charset="0"/>
                <a:cs typeface="Arial" panose="020B0604020202020204" pitchFamily="34" charset="0"/>
              </a:rPr>
              <a:t>helping </a:t>
            </a:r>
            <a:r>
              <a:rPr lang="en-GB" sz="1050" b="1" spc="-110" dirty="0">
                <a:latin typeface="Arial Black" panose="020B0A04020102020204" pitchFamily="34" charset="0"/>
                <a:cs typeface="Arial" panose="020B0604020202020204" pitchFamily="34" charset="0"/>
              </a:rPr>
              <a:t>us </a:t>
            </a:r>
            <a:r>
              <a:rPr lang="en-GB" sz="1050" b="1" spc="-60" dirty="0">
                <a:latin typeface="Arial Black" panose="020B0A04020102020204" pitchFamily="34" charset="0"/>
                <a:cs typeface="Arial" panose="020B0604020202020204" pitchFamily="34" charset="0"/>
              </a:rPr>
              <a:t>have </a:t>
            </a:r>
            <a:r>
              <a:rPr lang="en-GB" sz="1050" b="1" spc="-65" dirty="0">
                <a:latin typeface="Arial Black" panose="020B0A04020102020204" pitchFamily="34" charset="0"/>
                <a:cs typeface="Arial" panose="020B0604020202020204" pitchFamily="34" charset="0"/>
              </a:rPr>
              <a:t>sustainable </a:t>
            </a:r>
            <a:r>
              <a:rPr lang="en-GB" sz="1050" b="1" spc="-80" dirty="0">
                <a:latin typeface="Arial Black" panose="020B0A04020102020204" pitchFamily="34" charset="0"/>
                <a:cs typeface="Arial" panose="020B0604020202020204" pitchFamily="34" charset="0"/>
              </a:rPr>
              <a:t>social </a:t>
            </a:r>
            <a:r>
              <a:rPr lang="en-GB" sz="1050" b="1" spc="-55" dirty="0">
                <a:latin typeface="Arial Black" panose="020B0A04020102020204" pitchFamily="34" charset="0"/>
                <a:cs typeface="Arial" panose="020B0604020202020204" pitchFamily="34" charset="0"/>
              </a:rPr>
              <a:t>enterprises!  </a:t>
            </a:r>
            <a:r>
              <a:rPr lang="en-GB" sz="1050" b="1" spc="-85" dirty="0">
                <a:latin typeface="Arial Black" panose="020B0A04020102020204" pitchFamily="34" charset="0"/>
                <a:cs typeface="Arial" panose="020B0604020202020204" pitchFamily="34" charset="0"/>
                <a:hlinkClick r:id="rId6"/>
              </a:rPr>
              <a:t>January </a:t>
            </a:r>
            <a:r>
              <a:rPr lang="en-GB" sz="1050" b="1" spc="-40" dirty="0">
                <a:latin typeface="Arial Black" panose="020B0A04020102020204" pitchFamily="34" charset="0"/>
                <a:cs typeface="Arial" panose="020B0604020202020204" pitchFamily="34" charset="0"/>
                <a:hlinkClick r:id="rId6"/>
              </a:rPr>
              <a:t>25, </a:t>
            </a:r>
            <a:r>
              <a:rPr lang="en-GB" sz="1050" b="1" spc="-45" dirty="0">
                <a:latin typeface="Arial Black" panose="020B0A04020102020204" pitchFamily="34" charset="0"/>
                <a:cs typeface="Arial" panose="020B0604020202020204" pitchFamily="34" charset="0"/>
                <a:hlinkClick r:id="rId6"/>
              </a:rPr>
              <a:t>2018</a:t>
            </a:r>
            <a:r>
              <a:rPr lang="en-GB" sz="1050" b="1" spc="-30" dirty="0">
                <a:latin typeface="Arial Black" panose="020B0A04020102020204" pitchFamily="34" charset="0"/>
                <a:cs typeface="Arial" panose="020B0604020202020204" pitchFamily="34" charset="0"/>
                <a:hlinkClick r:id="rId6"/>
              </a:rPr>
              <a:t> </a:t>
            </a:r>
            <a:r>
              <a:rPr lang="en-GB" sz="1050" b="1" spc="-10" dirty="0">
                <a:latin typeface="Arial Black" panose="020B0A04020102020204" pitchFamily="34" charset="0"/>
                <a:cs typeface="Arial" panose="020B0604020202020204" pitchFamily="34" charset="0"/>
              </a:rPr>
              <a:t>· </a:t>
            </a:r>
            <a:endParaRPr lang="en-GB" sz="1050" dirty="0">
              <a:latin typeface="Arial Black" panose="020B0A04020102020204" pitchFamily="34" charset="0"/>
              <a:cs typeface="Arial" panose="020B0604020202020204" pitchFamily="34" charset="0"/>
            </a:endParaRPr>
          </a:p>
          <a:p>
            <a:pPr marL="12700" marR="5080" algn="just">
              <a:lnSpc>
                <a:spcPct val="101899"/>
              </a:lnSpc>
            </a:pPr>
            <a:r>
              <a:rPr lang="en-GB" sz="1050" b="1" spc="-85" dirty="0">
                <a:latin typeface="Arial Black" panose="020B0A04020102020204" pitchFamily="34" charset="0"/>
                <a:cs typeface="Arial" panose="020B0604020202020204" pitchFamily="34" charset="0"/>
              </a:rPr>
              <a:t>According </a:t>
            </a:r>
            <a:r>
              <a:rPr lang="en-GB" sz="1050" b="1" spc="-30" dirty="0">
                <a:latin typeface="Arial Black" panose="020B0A04020102020204" pitchFamily="34" charset="0"/>
                <a:cs typeface="Arial" panose="020B0604020202020204" pitchFamily="34" charset="0"/>
              </a:rPr>
              <a:t>to </a:t>
            </a:r>
            <a:r>
              <a:rPr lang="en-GB" sz="1050" b="1" spc="-40" dirty="0">
                <a:latin typeface="Arial Black" panose="020B0A04020102020204" pitchFamily="34" charset="0"/>
                <a:cs typeface="Arial" panose="020B0604020202020204" pitchFamily="34" charset="0"/>
              </a:rPr>
              <a:t>the </a:t>
            </a:r>
            <a:r>
              <a:rPr lang="en-GB" sz="1050" b="1" spc="-50" dirty="0">
                <a:latin typeface="Arial Black" panose="020B0A04020102020204" pitchFamily="34" charset="0"/>
                <a:cs typeface="Arial" panose="020B0604020202020204" pitchFamily="34" charset="0"/>
              </a:rPr>
              <a:t>National </a:t>
            </a:r>
            <a:r>
              <a:rPr lang="en-GB" sz="1050" b="1" spc="-55" dirty="0">
                <a:latin typeface="Arial Black" panose="020B0A04020102020204" pitchFamily="34" charset="0"/>
                <a:cs typeface="Arial" panose="020B0604020202020204" pitchFamily="34" charset="0"/>
              </a:rPr>
              <a:t>Anti-Poverty </a:t>
            </a:r>
            <a:r>
              <a:rPr lang="en-GB" sz="1050" b="1" spc="-85" dirty="0">
                <a:latin typeface="Arial Black" panose="020B0A04020102020204" pitchFamily="34" charset="0"/>
                <a:cs typeface="Arial" panose="020B0604020202020204" pitchFamily="34" charset="0"/>
              </a:rPr>
              <a:t>Commission, Lanao </a:t>
            </a:r>
            <a:r>
              <a:rPr lang="en-GB" sz="1050" b="1" spc="-50" dirty="0">
                <a:latin typeface="Arial Black" panose="020B0A04020102020204" pitchFamily="34" charset="0"/>
                <a:cs typeface="Arial" panose="020B0604020202020204" pitchFamily="34" charset="0"/>
              </a:rPr>
              <a:t>del </a:t>
            </a:r>
            <a:r>
              <a:rPr lang="en-GB" sz="1050" b="1" spc="-95" dirty="0">
                <a:latin typeface="Arial Black" panose="020B0A04020102020204" pitchFamily="34" charset="0"/>
                <a:cs typeface="Arial" panose="020B0604020202020204" pitchFamily="34" charset="0"/>
              </a:rPr>
              <a:t>Sur </a:t>
            </a:r>
            <a:r>
              <a:rPr lang="en-GB" sz="1050" b="1" spc="-90" dirty="0">
                <a:latin typeface="Arial Black" panose="020B0A04020102020204" pitchFamily="34" charset="0"/>
                <a:cs typeface="Arial" panose="020B0604020202020204" pitchFamily="34" charset="0"/>
              </a:rPr>
              <a:t>is </a:t>
            </a:r>
            <a:r>
              <a:rPr lang="en-GB" sz="1050" b="1" spc="-40" dirty="0">
                <a:latin typeface="Arial Black" panose="020B0A04020102020204" pitchFamily="34" charset="0"/>
                <a:cs typeface="Arial" panose="020B0604020202020204" pitchFamily="34" charset="0"/>
              </a:rPr>
              <a:t>the </a:t>
            </a:r>
            <a:r>
              <a:rPr lang="en-GB" sz="1050" b="1" spc="-65" dirty="0">
                <a:latin typeface="Arial Black" panose="020B0A04020102020204" pitchFamily="34" charset="0"/>
                <a:cs typeface="Arial" panose="020B0604020202020204" pitchFamily="34" charset="0"/>
              </a:rPr>
              <a:t>poorest province </a:t>
            </a:r>
            <a:r>
              <a:rPr lang="en-GB" sz="1050" b="1" spc="-50" dirty="0">
                <a:latin typeface="Arial Black" panose="020B0A04020102020204" pitchFamily="34" charset="0"/>
                <a:cs typeface="Arial" panose="020B0604020202020204" pitchFamily="34" charset="0"/>
              </a:rPr>
              <a:t>in </a:t>
            </a:r>
            <a:r>
              <a:rPr lang="en-GB" sz="1050" b="1" spc="-40" dirty="0">
                <a:latin typeface="Arial Black" panose="020B0A04020102020204" pitchFamily="34" charset="0"/>
                <a:cs typeface="Arial" panose="020B0604020202020204" pitchFamily="34" charset="0"/>
              </a:rPr>
              <a:t>the </a:t>
            </a:r>
            <a:r>
              <a:rPr lang="en-GB" sz="1050" b="1" spc="-70" dirty="0">
                <a:latin typeface="Arial Black" panose="020B0A04020102020204" pitchFamily="34" charset="0"/>
                <a:cs typeface="Arial" panose="020B0604020202020204" pitchFamily="34" charset="0"/>
              </a:rPr>
              <a:t>Philippines </a:t>
            </a:r>
            <a:r>
              <a:rPr lang="en-GB" sz="1050" b="1" spc="-260" dirty="0">
                <a:latin typeface="Arial Black" panose="020B0A04020102020204" pitchFamily="34" charset="0"/>
                <a:cs typeface="Arial" panose="020B0604020202020204" pitchFamily="34" charset="0"/>
              </a:rPr>
              <a:t>…</a:t>
            </a:r>
            <a:r>
              <a:rPr lang="en-GB" sz="1050" b="1" spc="-15" dirty="0">
                <a:latin typeface="Arial Black" panose="020B0A04020102020204" pitchFamily="34" charset="0"/>
                <a:cs typeface="Arial" panose="020B0604020202020204" pitchFamily="34" charset="0"/>
              </a:rPr>
              <a:t> </a:t>
            </a:r>
            <a:r>
              <a:rPr lang="en-GB" sz="1050" b="1" spc="-45" dirty="0">
                <a:latin typeface="Arial Black" panose="020B0A04020102020204" pitchFamily="34" charset="0"/>
                <a:cs typeface="Arial" panose="020B0604020202020204" pitchFamily="34" charset="0"/>
              </a:rPr>
              <a:t>but </a:t>
            </a:r>
            <a:r>
              <a:rPr lang="en-GB" sz="1050" b="1" spc="-55" dirty="0">
                <a:latin typeface="Arial Black" panose="020B0A04020102020204" pitchFamily="34" charset="0"/>
                <a:cs typeface="Arial" panose="020B0604020202020204" pitchFamily="34" charset="0"/>
              </a:rPr>
              <a:t>its </a:t>
            </a:r>
            <a:r>
              <a:rPr lang="en-GB" sz="1050" b="1" spc="-60" dirty="0">
                <a:latin typeface="Arial Black" panose="020B0A04020102020204" pitchFamily="34" charset="0"/>
                <a:cs typeface="Arial" panose="020B0604020202020204" pitchFamily="34" charset="0"/>
              </a:rPr>
              <a:t>land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very</a:t>
            </a:r>
            <a:r>
              <a:rPr lang="en-GB" sz="1050" b="1" spc="-75" dirty="0">
                <a:latin typeface="Arial Black" panose="020B0A04020102020204" pitchFamily="34" charset="0"/>
                <a:cs typeface="Arial" panose="020B0604020202020204" pitchFamily="34" charset="0"/>
              </a:rPr>
              <a:t> </a:t>
            </a:r>
            <a:r>
              <a:rPr lang="en-GB" sz="1050" b="1" spc="-65" dirty="0">
                <a:latin typeface="Arial Black" panose="020B0A04020102020204" pitchFamily="34" charset="0"/>
                <a:cs typeface="Arial" panose="020B0604020202020204" pitchFamily="34" charset="0"/>
              </a:rPr>
              <a:t>rich</a:t>
            </a:r>
            <a:r>
              <a:rPr lang="en-GB" sz="1050" b="1" spc="-80" dirty="0">
                <a:latin typeface="Arial Black" panose="020B0A04020102020204" pitchFamily="34" charset="0"/>
                <a:cs typeface="Arial" panose="020B0604020202020204" pitchFamily="34" charset="0"/>
              </a:rPr>
              <a:t> </a:t>
            </a:r>
            <a:r>
              <a:rPr lang="en-GB" sz="1050" b="1" spc="-65" dirty="0">
                <a:latin typeface="Arial Black" panose="020B0A04020102020204" pitchFamily="34" charset="0"/>
                <a:cs typeface="Arial" panose="020B0604020202020204" pitchFamily="34" charset="0"/>
              </a:rPr>
              <a:t>and</a:t>
            </a:r>
            <a:r>
              <a:rPr lang="en-GB" sz="1050" b="1" spc="-75" dirty="0">
                <a:latin typeface="Arial Black" panose="020B0A04020102020204" pitchFamily="34" charset="0"/>
                <a:cs typeface="Arial" panose="020B0604020202020204" pitchFamily="34" charset="0"/>
              </a:rPr>
              <a:t> </a:t>
            </a:r>
            <a:r>
              <a:rPr lang="en-GB" sz="1050" b="1" spc="-30" dirty="0">
                <a:latin typeface="Arial Black" panose="020B0A04020102020204" pitchFamily="34" charset="0"/>
                <a:cs typeface="Arial" panose="020B0604020202020204" pitchFamily="34" charset="0"/>
              </a:rPr>
              <a:t>fertile.</a:t>
            </a:r>
            <a:r>
              <a:rPr lang="en-GB" sz="1050" b="1" spc="-80" dirty="0">
                <a:latin typeface="Arial Black" panose="020B0A04020102020204" pitchFamily="34" charset="0"/>
                <a:cs typeface="Arial" panose="020B0604020202020204" pitchFamily="34" charset="0"/>
              </a:rPr>
              <a:t> </a:t>
            </a:r>
            <a:r>
              <a:rPr lang="en-GB" sz="1050" b="1" spc="-85" dirty="0">
                <a:latin typeface="Arial Black" panose="020B0A04020102020204" pitchFamily="34" charset="0"/>
                <a:cs typeface="Arial" panose="020B0604020202020204" pitchFamily="34" charset="0"/>
              </a:rPr>
              <a:t>Top</a:t>
            </a:r>
            <a:r>
              <a:rPr lang="en-GB" sz="1050" b="1" spc="-80"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agronomist</a:t>
            </a:r>
            <a:r>
              <a:rPr lang="en-GB" sz="1050" b="1" spc="-75" dirty="0">
                <a:latin typeface="Arial Black" panose="020B0A04020102020204" pitchFamily="34" charset="0"/>
                <a:cs typeface="Arial" panose="020B0604020202020204" pitchFamily="34" charset="0"/>
              </a:rPr>
              <a:t> </a:t>
            </a:r>
            <a:r>
              <a:rPr lang="en-GB" sz="1050" b="1" spc="-45" dirty="0" err="1">
                <a:latin typeface="Arial Black" panose="020B0A04020102020204" pitchFamily="34" charset="0"/>
                <a:cs typeface="Arial" panose="020B0604020202020204" pitchFamily="34" charset="0"/>
              </a:rPr>
              <a:t>Dr.</a:t>
            </a:r>
            <a:r>
              <a:rPr lang="en-GB" sz="1050" b="1" spc="-80" dirty="0">
                <a:latin typeface="Arial Black" panose="020B0A04020102020204" pitchFamily="34" charset="0"/>
                <a:cs typeface="Arial" panose="020B0604020202020204" pitchFamily="34" charset="0"/>
              </a:rPr>
              <a:t> </a:t>
            </a:r>
            <a:r>
              <a:rPr lang="en-GB" sz="1050" b="1" spc="-75" dirty="0">
                <a:latin typeface="Arial Black" panose="020B0A04020102020204" pitchFamily="34" charset="0"/>
                <a:cs typeface="Arial" panose="020B0604020202020204" pitchFamily="34" charset="0"/>
              </a:rPr>
              <a:t>Frank</a:t>
            </a:r>
            <a:r>
              <a:rPr lang="en-GB" sz="1050" b="1" spc="-80"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Gorrez </a:t>
            </a:r>
            <a:r>
              <a:rPr lang="en-GB" sz="1050" b="1" spc="-90" dirty="0">
                <a:latin typeface="Arial Black" panose="020B0A04020102020204" pitchFamily="34" charset="0"/>
                <a:cs typeface="Arial" panose="020B0604020202020204" pitchFamily="34" charset="0"/>
              </a:rPr>
              <a:t>has</a:t>
            </a:r>
            <a:r>
              <a:rPr lang="en-GB" sz="1050" b="1" spc="-80" dirty="0">
                <a:latin typeface="Arial Black" panose="020B0A04020102020204" pitchFamily="34" charset="0"/>
                <a:cs typeface="Arial" panose="020B0604020202020204" pitchFamily="34" charset="0"/>
              </a:rPr>
              <a:t> </a:t>
            </a:r>
            <a:r>
              <a:rPr lang="en-GB" sz="1050" b="1" spc="-60" dirty="0">
                <a:latin typeface="Arial Black" panose="020B0A04020102020204" pitchFamily="34" charset="0"/>
                <a:cs typeface="Arial" panose="020B0604020202020204" pitchFamily="34" charset="0"/>
              </a:rPr>
              <a:t>been</a:t>
            </a:r>
            <a:r>
              <a:rPr lang="en-GB" sz="1050" b="1" spc="-95" dirty="0">
                <a:latin typeface="Arial Black" panose="020B0A04020102020204" pitchFamily="34" charset="0"/>
                <a:cs typeface="Arial" panose="020B0604020202020204" pitchFamily="34" charset="0"/>
              </a:rPr>
              <a:t> </a:t>
            </a:r>
            <a:r>
              <a:rPr lang="en-GB" sz="1050" b="1" spc="-85" dirty="0">
                <a:latin typeface="Arial Black" panose="020B0A04020102020204" pitchFamily="34" charset="0"/>
                <a:cs typeface="Arial" panose="020B0604020202020204" pitchFamily="34" charset="0"/>
              </a:rPr>
              <a:t>spending</a:t>
            </a:r>
            <a:r>
              <a:rPr lang="en-GB" sz="1050" b="1" spc="-70" dirty="0">
                <a:latin typeface="Arial Black" panose="020B0A04020102020204" pitchFamily="34" charset="0"/>
                <a:cs typeface="Arial" panose="020B0604020202020204" pitchFamily="34" charset="0"/>
              </a:rPr>
              <a:t> </a:t>
            </a:r>
            <a:r>
              <a:rPr lang="en-GB" sz="1050" b="1" spc="-40" dirty="0">
                <a:latin typeface="Arial Black" panose="020B0A04020102020204" pitchFamily="34" charset="0"/>
                <a:cs typeface="Arial" panose="020B0604020202020204" pitchFamily="34" charset="0"/>
              </a:rPr>
              <a:t>time</a:t>
            </a:r>
            <a:r>
              <a:rPr lang="en-GB" sz="1050" b="1" spc="-75" dirty="0">
                <a:latin typeface="Arial Black" panose="020B0A04020102020204" pitchFamily="34" charset="0"/>
                <a:cs typeface="Arial" panose="020B0604020202020204" pitchFamily="34" charset="0"/>
              </a:rPr>
              <a:t> </a:t>
            </a:r>
            <a:r>
              <a:rPr lang="en-GB" sz="1050" b="1" spc="-55" dirty="0">
                <a:latin typeface="Arial Black" panose="020B0A04020102020204" pitchFamily="34" charset="0"/>
                <a:cs typeface="Arial" panose="020B0604020202020204" pitchFamily="34" charset="0"/>
              </a:rPr>
              <a:t>in</a:t>
            </a:r>
            <a:r>
              <a:rPr lang="en-GB" sz="1050" b="1" spc="-80" dirty="0">
                <a:latin typeface="Arial Black" panose="020B0A04020102020204" pitchFamily="34" charset="0"/>
                <a:cs typeface="Arial" panose="020B0604020202020204" pitchFamily="34" charset="0"/>
              </a:rPr>
              <a:t> </a:t>
            </a:r>
            <a:r>
              <a:rPr lang="en-GB" sz="1050" b="1" spc="-85" dirty="0">
                <a:latin typeface="Arial Black" panose="020B0A04020102020204" pitchFamily="34" charset="0"/>
                <a:cs typeface="Arial" panose="020B0604020202020204" pitchFamily="34" charset="0"/>
              </a:rPr>
              <a:t>Lanao</a:t>
            </a:r>
            <a:r>
              <a:rPr lang="en-GB" sz="1050" b="1" spc="-80" dirty="0">
                <a:latin typeface="Arial Black" panose="020B0A04020102020204" pitchFamily="34" charset="0"/>
                <a:cs typeface="Arial" panose="020B0604020202020204" pitchFamily="34" charset="0"/>
              </a:rPr>
              <a:t> </a:t>
            </a:r>
            <a:r>
              <a:rPr lang="en-GB" sz="1050" b="1" spc="-50" dirty="0">
                <a:latin typeface="Arial Black" panose="020B0A04020102020204" pitchFamily="34" charset="0"/>
                <a:cs typeface="Arial" panose="020B0604020202020204" pitchFamily="34" charset="0"/>
              </a:rPr>
              <a:t>del</a:t>
            </a:r>
            <a:r>
              <a:rPr lang="en-GB" sz="1050" b="1" spc="-75" dirty="0">
                <a:latin typeface="Arial Black" panose="020B0A04020102020204" pitchFamily="34" charset="0"/>
                <a:cs typeface="Arial" panose="020B0604020202020204" pitchFamily="34" charset="0"/>
              </a:rPr>
              <a:t> </a:t>
            </a:r>
            <a:r>
              <a:rPr lang="en-GB" sz="1050" b="1" spc="-100" dirty="0">
                <a:latin typeface="Arial Black" panose="020B0A04020102020204" pitchFamily="34" charset="0"/>
                <a:cs typeface="Arial" panose="020B0604020202020204" pitchFamily="34" charset="0"/>
              </a:rPr>
              <a:t>Sur</a:t>
            </a:r>
            <a:r>
              <a:rPr lang="en-GB" sz="1050" b="1" spc="-70" dirty="0">
                <a:latin typeface="Arial Black" panose="020B0A04020102020204" pitchFamily="34" charset="0"/>
                <a:cs typeface="Arial" panose="020B0604020202020204" pitchFamily="34" charset="0"/>
              </a:rPr>
              <a:t> </a:t>
            </a:r>
            <a:r>
              <a:rPr lang="en-GB" sz="1050" b="1" spc="-55" dirty="0">
                <a:latin typeface="Arial Black" panose="020B0A04020102020204" pitchFamily="34" charset="0"/>
                <a:cs typeface="Arial" panose="020B0604020202020204" pitchFamily="34" charset="0"/>
              </a:rPr>
              <a:t>in</a:t>
            </a:r>
            <a:r>
              <a:rPr lang="en-GB" sz="1050" b="1" spc="-80" dirty="0">
                <a:latin typeface="Arial Black" panose="020B0A04020102020204" pitchFamily="34" charset="0"/>
                <a:cs typeface="Arial" panose="020B0604020202020204" pitchFamily="34" charset="0"/>
              </a:rPr>
              <a:t> </a:t>
            </a:r>
            <a:r>
              <a:rPr lang="en-GB" sz="1050" b="1" spc="-35" dirty="0">
                <a:latin typeface="Arial Black" panose="020B0A04020102020204" pitchFamily="34" charset="0"/>
                <a:cs typeface="Arial" panose="020B0604020202020204" pitchFamily="34" charset="0"/>
              </a:rPr>
              <a:t>the</a:t>
            </a:r>
            <a:r>
              <a:rPr lang="en-GB" sz="1050" b="1" spc="-75" dirty="0">
                <a:latin typeface="Arial Black" panose="020B0A04020102020204" pitchFamily="34" charset="0"/>
                <a:cs typeface="Arial" panose="020B0604020202020204" pitchFamily="34" charset="0"/>
              </a:rPr>
              <a:t> </a:t>
            </a:r>
            <a:r>
              <a:rPr lang="en-GB" sz="1050" b="1" spc="-55" dirty="0">
                <a:latin typeface="Arial Black" panose="020B0A04020102020204" pitchFamily="34" charset="0"/>
                <a:cs typeface="Arial" panose="020B0604020202020204" pitchFamily="34" charset="0"/>
              </a:rPr>
              <a:t>last</a:t>
            </a:r>
            <a:r>
              <a:rPr lang="en-GB" sz="1050" b="1" spc="-75" dirty="0">
                <a:latin typeface="Arial Black" panose="020B0A04020102020204" pitchFamily="34" charset="0"/>
                <a:cs typeface="Arial" panose="020B0604020202020204" pitchFamily="34" charset="0"/>
              </a:rPr>
              <a:t> </a:t>
            </a:r>
            <a:r>
              <a:rPr lang="en-GB" sz="1050" b="1" spc="-30" dirty="0">
                <a:latin typeface="Arial Black" panose="020B0A04020102020204" pitchFamily="34" charset="0"/>
                <a:cs typeface="Arial" panose="020B0604020202020204" pitchFamily="34" charset="0"/>
              </a:rPr>
              <a:t>two</a:t>
            </a:r>
            <a:r>
              <a:rPr lang="en-GB" sz="1050" b="1" spc="-80"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years</a:t>
            </a:r>
            <a:r>
              <a:rPr lang="en-GB" sz="1050" b="1" spc="-90" dirty="0">
                <a:latin typeface="Arial Black" panose="020B0A04020102020204" pitchFamily="34" charset="0"/>
                <a:cs typeface="Arial" panose="020B0604020202020204" pitchFamily="34" charset="0"/>
              </a:rPr>
              <a:t> </a:t>
            </a:r>
            <a:r>
              <a:rPr lang="en-GB" sz="1050" b="1" spc="-70" dirty="0">
                <a:latin typeface="Arial Black" panose="020B0A04020102020204" pitchFamily="34" charset="0"/>
                <a:cs typeface="Arial" panose="020B0604020202020204" pitchFamily="34" charset="0"/>
              </a:rPr>
              <a:t>establishing  </a:t>
            </a:r>
            <a:r>
              <a:rPr lang="en-GB" sz="1050" b="1" spc="-55" dirty="0">
                <a:latin typeface="Arial Black" panose="020B0A04020102020204" pitchFamily="34" charset="0"/>
                <a:cs typeface="Arial" panose="020B0604020202020204" pitchFamily="34" charset="0"/>
              </a:rPr>
              <a:t>proof </a:t>
            </a:r>
            <a:r>
              <a:rPr lang="en-GB" sz="1050" b="1" spc="-45" dirty="0">
                <a:latin typeface="Arial Black" panose="020B0A04020102020204" pitchFamily="34" charset="0"/>
                <a:cs typeface="Arial" panose="020B0604020202020204" pitchFamily="34" charset="0"/>
              </a:rPr>
              <a:t>of </a:t>
            </a:r>
            <a:r>
              <a:rPr lang="en-GB" sz="1050" b="1" spc="-75" dirty="0">
                <a:latin typeface="Arial Black" panose="020B0A04020102020204" pitchFamily="34" charset="0"/>
                <a:cs typeface="Arial" panose="020B0604020202020204" pitchFamily="34" charset="0"/>
              </a:rPr>
              <a:t>concept </a:t>
            </a:r>
            <a:r>
              <a:rPr lang="en-GB" sz="1050" b="1" spc="-45" dirty="0">
                <a:latin typeface="Arial Black" panose="020B0A04020102020204" pitchFamily="34" charset="0"/>
                <a:cs typeface="Arial" panose="020B0604020202020204" pitchFamily="34" charset="0"/>
              </a:rPr>
              <a:t>of </a:t>
            </a:r>
            <a:r>
              <a:rPr lang="en-GB" sz="1050" b="1" spc="-95" dirty="0">
                <a:latin typeface="Arial Black" panose="020B0A04020102020204" pitchFamily="34" charset="0"/>
                <a:cs typeface="Arial" panose="020B0604020202020204" pitchFamily="34" charset="0"/>
              </a:rPr>
              <a:t>successful </a:t>
            </a:r>
            <a:r>
              <a:rPr lang="en-GB" sz="1050" b="1" spc="-60" dirty="0" err="1">
                <a:latin typeface="Arial Black" panose="020B0A04020102020204" pitchFamily="34" charset="0"/>
                <a:cs typeface="Arial" panose="020B0604020202020204" pitchFamily="34" charset="0"/>
              </a:rPr>
              <a:t>agri-preneurship</a:t>
            </a:r>
            <a:r>
              <a:rPr lang="en-GB" sz="1050" b="1" spc="-60" dirty="0">
                <a:latin typeface="Arial Black" panose="020B0A04020102020204" pitchFamily="34" charset="0"/>
                <a:cs typeface="Arial" panose="020B0604020202020204" pitchFamily="34" charset="0"/>
              </a:rPr>
              <a:t> </a:t>
            </a:r>
            <a:r>
              <a:rPr lang="en-GB" sz="1050" b="1" spc="-55" dirty="0">
                <a:latin typeface="Arial Black" panose="020B0A04020102020204" pitchFamily="34" charset="0"/>
                <a:cs typeface="Arial" panose="020B0604020202020204" pitchFamily="34" charset="0"/>
              </a:rPr>
              <a:t>in partnership </a:t>
            </a:r>
            <a:r>
              <a:rPr lang="en-GB" sz="1050" b="1" spc="-35" dirty="0">
                <a:latin typeface="Arial Black" panose="020B0A04020102020204" pitchFamily="34" charset="0"/>
                <a:cs typeface="Arial" panose="020B0604020202020204" pitchFamily="34" charset="0"/>
              </a:rPr>
              <a:t>with </a:t>
            </a:r>
            <a:r>
              <a:rPr lang="en-GB" sz="1050" b="1" spc="-60" dirty="0">
                <a:latin typeface="Arial Black" panose="020B0A04020102020204" pitchFamily="34" charset="0"/>
                <a:cs typeface="Arial" panose="020B0604020202020204" pitchFamily="34" charset="0"/>
              </a:rPr>
              <a:t>a </a:t>
            </a:r>
            <a:r>
              <a:rPr lang="en-GB" sz="1050" b="1" spc="-45" dirty="0">
                <a:latin typeface="Arial Black" panose="020B0A04020102020204" pitchFamily="34" charset="0"/>
                <a:cs typeface="Arial" panose="020B0604020202020204" pitchFamily="34" charset="0"/>
              </a:rPr>
              <a:t>private </a:t>
            </a:r>
            <a:r>
              <a:rPr lang="en-GB" sz="1050" b="1" spc="-60" dirty="0">
                <a:latin typeface="Arial Black" panose="020B0A04020102020204" pitchFamily="34" charset="0"/>
                <a:cs typeface="Arial" panose="020B0604020202020204" pitchFamily="34" charset="0"/>
              </a:rPr>
              <a:t>Christian-Muslim </a:t>
            </a:r>
            <a:r>
              <a:rPr lang="en-GB" sz="1050" b="1" spc="-85" dirty="0">
                <a:latin typeface="Arial Black" panose="020B0A04020102020204" pitchFamily="34" charset="0"/>
                <a:cs typeface="Arial" panose="020B0604020202020204" pitchFamily="34" charset="0"/>
              </a:rPr>
              <a:t>school </a:t>
            </a:r>
            <a:r>
              <a:rPr lang="en-GB" sz="1050" b="1" spc="-60" dirty="0">
                <a:latin typeface="Arial Black" panose="020B0A04020102020204" pitchFamily="34" charset="0"/>
                <a:cs typeface="Arial" panose="020B0604020202020204" pitchFamily="34" charset="0"/>
              </a:rPr>
              <a:t>called </a:t>
            </a:r>
            <a:r>
              <a:rPr lang="en-GB" sz="1050" b="1" spc="-80" dirty="0">
                <a:latin typeface="Arial Black" panose="020B0A04020102020204" pitchFamily="34" charset="0"/>
                <a:cs typeface="Arial" panose="020B0604020202020204" pitchFamily="34" charset="0"/>
              </a:rPr>
              <a:t>Shalom </a:t>
            </a:r>
            <a:r>
              <a:rPr lang="en-GB" sz="1050" b="1" spc="-90" dirty="0">
                <a:latin typeface="Arial Black" panose="020B0A04020102020204" pitchFamily="34" charset="0"/>
                <a:cs typeface="Arial" panose="020B0604020202020204" pitchFamily="34" charset="0"/>
              </a:rPr>
              <a:t>Science  </a:t>
            </a:r>
            <a:r>
              <a:rPr lang="en-GB" sz="1050" b="1" spc="-40" dirty="0">
                <a:latin typeface="Arial Black" panose="020B0A04020102020204" pitchFamily="34" charset="0"/>
                <a:cs typeface="Arial" panose="020B0604020202020204" pitchFamily="34" charset="0"/>
              </a:rPr>
              <a:t>Institute </a:t>
            </a:r>
            <a:r>
              <a:rPr lang="en-GB" sz="1050" b="1" spc="-55" dirty="0">
                <a:latin typeface="Arial Black" panose="020B0A04020102020204" pitchFamily="34" charset="0"/>
                <a:cs typeface="Arial" panose="020B0604020202020204" pitchFamily="34" charset="0"/>
              </a:rPr>
              <a:t>in </a:t>
            </a:r>
            <a:r>
              <a:rPr lang="en-GB" sz="1050" b="1" spc="-70" dirty="0" err="1">
                <a:latin typeface="Arial Black" panose="020B0A04020102020204" pitchFamily="34" charset="0"/>
                <a:cs typeface="Arial" panose="020B0604020202020204" pitchFamily="34" charset="0"/>
              </a:rPr>
              <a:t>Balabagan</a:t>
            </a:r>
            <a:r>
              <a:rPr lang="en-GB" sz="1050" b="1" spc="-70" dirty="0">
                <a:latin typeface="Arial Black" panose="020B0A04020102020204" pitchFamily="34" charset="0"/>
                <a:cs typeface="Arial" panose="020B0604020202020204" pitchFamily="34" charset="0"/>
              </a:rPr>
              <a:t>, </a:t>
            </a:r>
            <a:r>
              <a:rPr lang="en-GB" sz="1050" b="1" spc="-85" dirty="0">
                <a:latin typeface="Arial Black" panose="020B0A04020102020204" pitchFamily="34" charset="0"/>
                <a:cs typeface="Arial" panose="020B0604020202020204" pitchFamily="34" charset="0"/>
              </a:rPr>
              <a:t>Lanao </a:t>
            </a:r>
            <a:r>
              <a:rPr lang="en-GB" sz="1050" b="1" spc="-50" dirty="0">
                <a:latin typeface="Arial Black" panose="020B0A04020102020204" pitchFamily="34" charset="0"/>
                <a:cs typeface="Arial" panose="020B0604020202020204" pitchFamily="34" charset="0"/>
              </a:rPr>
              <a:t>del</a:t>
            </a:r>
            <a:r>
              <a:rPr lang="en-GB" sz="1050" b="1" spc="10" dirty="0">
                <a:latin typeface="Arial Black" panose="020B0A04020102020204" pitchFamily="34" charset="0"/>
                <a:cs typeface="Arial" panose="020B0604020202020204" pitchFamily="34" charset="0"/>
              </a:rPr>
              <a:t> </a:t>
            </a:r>
            <a:r>
              <a:rPr lang="en-GB" sz="1050" b="1" spc="-75" dirty="0">
                <a:latin typeface="Arial Black" panose="020B0A04020102020204" pitchFamily="34" charset="0"/>
                <a:cs typeface="Arial" panose="020B0604020202020204" pitchFamily="34" charset="0"/>
              </a:rPr>
              <a:t>Sur.</a:t>
            </a:r>
            <a:endParaRPr lang="en-PH" sz="1050" b="1" dirty="0">
              <a:latin typeface="Arial Black" panose="020B0A04020102020204" pitchFamily="34" charset="0"/>
              <a:cs typeface="Arial" panose="020B0604020202020204" pitchFamily="34" charset="0"/>
            </a:endParaRPr>
          </a:p>
          <a:p>
            <a:endParaRPr lang="en-PH" sz="1050" b="1" dirty="0">
              <a:latin typeface="Arial Black" panose="020B0A04020102020204" pitchFamily="34" charset="0"/>
            </a:endParaRPr>
          </a:p>
          <a:p>
            <a:r>
              <a:rPr lang="en-GB" sz="1050" b="1" spc="-85" dirty="0">
                <a:latin typeface="Arial Black" panose="020B0A04020102020204" pitchFamily="34" charset="0"/>
                <a:cs typeface="Arial"/>
              </a:rPr>
              <a:t>According </a:t>
            </a:r>
            <a:r>
              <a:rPr lang="en-GB" sz="1050" b="1" spc="-30" dirty="0">
                <a:latin typeface="Arial Black" panose="020B0A04020102020204" pitchFamily="34" charset="0"/>
                <a:cs typeface="Arial"/>
              </a:rPr>
              <a:t>to </a:t>
            </a:r>
            <a:r>
              <a:rPr lang="en-GB" sz="1050" b="1" spc="-40" dirty="0">
                <a:latin typeface="Arial Black" panose="020B0A04020102020204" pitchFamily="34" charset="0"/>
                <a:cs typeface="Arial"/>
              </a:rPr>
              <a:t>the </a:t>
            </a:r>
            <a:r>
              <a:rPr lang="en-GB" sz="1050" b="1" spc="-50" dirty="0">
                <a:latin typeface="Arial Black" panose="020B0A04020102020204" pitchFamily="34" charset="0"/>
                <a:cs typeface="Arial"/>
              </a:rPr>
              <a:t>National </a:t>
            </a:r>
            <a:r>
              <a:rPr lang="en-GB" sz="1050" b="1" spc="-55" dirty="0">
                <a:latin typeface="Arial Black" panose="020B0A04020102020204" pitchFamily="34" charset="0"/>
                <a:cs typeface="Arial"/>
              </a:rPr>
              <a:t>Anti-Poverty </a:t>
            </a:r>
            <a:r>
              <a:rPr lang="en-GB" sz="1050" b="1" spc="-85" dirty="0">
                <a:latin typeface="Arial Black" panose="020B0A04020102020204" pitchFamily="34" charset="0"/>
                <a:cs typeface="Arial"/>
              </a:rPr>
              <a:t>Commission, Lanao </a:t>
            </a:r>
            <a:r>
              <a:rPr lang="en-GB" sz="1050" b="1" spc="-50" dirty="0">
                <a:latin typeface="Arial Black" panose="020B0A04020102020204" pitchFamily="34" charset="0"/>
                <a:cs typeface="Arial"/>
              </a:rPr>
              <a:t>del </a:t>
            </a:r>
            <a:r>
              <a:rPr lang="en-GB" sz="1050" b="1" spc="-95" dirty="0">
                <a:latin typeface="Arial Black" panose="020B0A04020102020204" pitchFamily="34" charset="0"/>
                <a:cs typeface="Arial"/>
              </a:rPr>
              <a:t>Sur </a:t>
            </a:r>
            <a:r>
              <a:rPr lang="en-GB" sz="1050" b="1" spc="-90" dirty="0">
                <a:latin typeface="Arial Black" panose="020B0A04020102020204" pitchFamily="34" charset="0"/>
                <a:cs typeface="Arial"/>
              </a:rPr>
              <a:t>is </a:t>
            </a:r>
            <a:r>
              <a:rPr lang="en-GB" sz="1050" b="1" spc="-40" dirty="0">
                <a:latin typeface="Arial Black" panose="020B0A04020102020204" pitchFamily="34" charset="0"/>
                <a:cs typeface="Arial"/>
              </a:rPr>
              <a:t>the </a:t>
            </a:r>
            <a:r>
              <a:rPr lang="en-GB" sz="1050" b="1" spc="-65" dirty="0">
                <a:latin typeface="Arial Black" panose="020B0A04020102020204" pitchFamily="34" charset="0"/>
                <a:cs typeface="Arial"/>
              </a:rPr>
              <a:t>poorest province </a:t>
            </a:r>
            <a:r>
              <a:rPr lang="en-GB" sz="1050" b="1" spc="-50" dirty="0">
                <a:latin typeface="Arial Black" panose="020B0A04020102020204" pitchFamily="34" charset="0"/>
                <a:cs typeface="Arial"/>
              </a:rPr>
              <a:t>in </a:t>
            </a:r>
            <a:r>
              <a:rPr lang="en-GB" sz="1050" b="1" spc="-40" dirty="0">
                <a:latin typeface="Arial Black" panose="020B0A04020102020204" pitchFamily="34" charset="0"/>
                <a:cs typeface="Arial"/>
              </a:rPr>
              <a:t>the </a:t>
            </a:r>
            <a:r>
              <a:rPr lang="en-GB" sz="1050" b="1" spc="-70" dirty="0">
                <a:latin typeface="Arial Black" panose="020B0A04020102020204" pitchFamily="34" charset="0"/>
                <a:cs typeface="Arial"/>
              </a:rPr>
              <a:t>Philippines </a:t>
            </a:r>
            <a:r>
              <a:rPr lang="en-GB" sz="1050" b="1" spc="-260" dirty="0">
                <a:latin typeface="Arial Black" panose="020B0A04020102020204" pitchFamily="34" charset="0"/>
                <a:cs typeface="Arial"/>
              </a:rPr>
              <a:t>…</a:t>
            </a:r>
            <a:r>
              <a:rPr lang="en-GB" sz="1050" b="1" spc="-15" dirty="0">
                <a:latin typeface="Arial Black" panose="020B0A04020102020204" pitchFamily="34" charset="0"/>
                <a:cs typeface="Arial"/>
              </a:rPr>
              <a:t> </a:t>
            </a:r>
            <a:r>
              <a:rPr lang="en-GB" sz="1050" b="1" spc="-45" dirty="0">
                <a:latin typeface="Arial Black" panose="020B0A04020102020204" pitchFamily="34" charset="0"/>
                <a:cs typeface="Arial"/>
              </a:rPr>
              <a:t>but </a:t>
            </a:r>
            <a:r>
              <a:rPr lang="en-GB" sz="1050" b="1" spc="-55" dirty="0">
                <a:latin typeface="Arial Black" panose="020B0A04020102020204" pitchFamily="34" charset="0"/>
                <a:cs typeface="Arial"/>
              </a:rPr>
              <a:t>its </a:t>
            </a:r>
            <a:r>
              <a:rPr lang="en-GB" sz="1050" b="1" spc="-60" dirty="0">
                <a:latin typeface="Arial Black" panose="020B0A04020102020204" pitchFamily="34" charset="0"/>
                <a:cs typeface="Arial"/>
              </a:rPr>
              <a:t>land </a:t>
            </a:r>
            <a:r>
              <a:rPr lang="en-GB" sz="1050" b="1" spc="-90" dirty="0">
                <a:latin typeface="Arial Black" panose="020B0A04020102020204" pitchFamily="34" charset="0"/>
                <a:cs typeface="Arial"/>
              </a:rPr>
              <a:t>is  </a:t>
            </a:r>
            <a:r>
              <a:rPr lang="en-GB" sz="1050" b="1" spc="-60" dirty="0">
                <a:latin typeface="Arial Black" panose="020B0A04020102020204" pitchFamily="34" charset="0"/>
                <a:cs typeface="Arial"/>
              </a:rPr>
              <a:t>very</a:t>
            </a:r>
            <a:r>
              <a:rPr lang="en-GB" sz="1050" b="1" spc="-75" dirty="0">
                <a:latin typeface="Arial Black" panose="020B0A04020102020204" pitchFamily="34" charset="0"/>
                <a:cs typeface="Arial"/>
              </a:rPr>
              <a:t> </a:t>
            </a:r>
            <a:r>
              <a:rPr lang="en-GB" sz="1050" b="1" spc="-65" dirty="0">
                <a:latin typeface="Arial Black" panose="020B0A04020102020204" pitchFamily="34" charset="0"/>
                <a:cs typeface="Arial"/>
              </a:rPr>
              <a:t>rich</a:t>
            </a:r>
            <a:r>
              <a:rPr lang="en-GB" sz="1050" b="1" spc="-80" dirty="0">
                <a:latin typeface="Arial Black" panose="020B0A04020102020204" pitchFamily="34" charset="0"/>
                <a:cs typeface="Arial"/>
              </a:rPr>
              <a:t> </a:t>
            </a:r>
            <a:r>
              <a:rPr lang="en-GB" sz="1050" b="1" spc="-65" dirty="0">
                <a:latin typeface="Arial Black" panose="020B0A04020102020204" pitchFamily="34" charset="0"/>
                <a:cs typeface="Arial"/>
              </a:rPr>
              <a:t>and</a:t>
            </a:r>
            <a:r>
              <a:rPr lang="en-GB" sz="1050" b="1" spc="-75" dirty="0">
                <a:latin typeface="Arial Black" panose="020B0A04020102020204" pitchFamily="34" charset="0"/>
                <a:cs typeface="Arial"/>
              </a:rPr>
              <a:t> </a:t>
            </a:r>
            <a:r>
              <a:rPr lang="en-GB" sz="1050" b="1" spc="-30" dirty="0">
                <a:latin typeface="Arial Black" panose="020B0A04020102020204" pitchFamily="34" charset="0"/>
                <a:cs typeface="Arial"/>
              </a:rPr>
              <a:t>fertile.</a:t>
            </a:r>
            <a:r>
              <a:rPr lang="en-GB" sz="1050" b="1" spc="-80" dirty="0">
                <a:latin typeface="Arial Black" panose="020B0A04020102020204" pitchFamily="34" charset="0"/>
                <a:cs typeface="Arial"/>
              </a:rPr>
              <a:t> </a:t>
            </a:r>
            <a:r>
              <a:rPr lang="en-GB" sz="1050" b="1" spc="-85" dirty="0">
                <a:latin typeface="Arial Black" panose="020B0A04020102020204" pitchFamily="34" charset="0"/>
                <a:cs typeface="Arial"/>
              </a:rPr>
              <a:t>Top</a:t>
            </a:r>
            <a:r>
              <a:rPr lang="en-GB" sz="1050" b="1" spc="-80" dirty="0">
                <a:latin typeface="Arial Black" panose="020B0A04020102020204" pitchFamily="34" charset="0"/>
                <a:cs typeface="Arial"/>
              </a:rPr>
              <a:t> </a:t>
            </a:r>
            <a:r>
              <a:rPr lang="en-GB" sz="1050" b="1" spc="-70" dirty="0">
                <a:latin typeface="Arial Black" panose="020B0A04020102020204" pitchFamily="34" charset="0"/>
                <a:cs typeface="Arial"/>
              </a:rPr>
              <a:t>agronomist</a:t>
            </a:r>
            <a:r>
              <a:rPr lang="en-GB" sz="1050" b="1" spc="-75" dirty="0">
                <a:latin typeface="Arial Black" panose="020B0A04020102020204" pitchFamily="34" charset="0"/>
                <a:cs typeface="Arial"/>
              </a:rPr>
              <a:t> </a:t>
            </a:r>
            <a:r>
              <a:rPr lang="en-GB" sz="1050" b="1" spc="-45" dirty="0" err="1">
                <a:latin typeface="Arial Black" panose="020B0A04020102020204" pitchFamily="34" charset="0"/>
                <a:cs typeface="Arial"/>
              </a:rPr>
              <a:t>Dr.</a:t>
            </a:r>
            <a:r>
              <a:rPr lang="en-GB" sz="1050" b="1" spc="-80" dirty="0">
                <a:latin typeface="Arial Black" panose="020B0A04020102020204" pitchFamily="34" charset="0"/>
                <a:cs typeface="Arial"/>
              </a:rPr>
              <a:t> </a:t>
            </a:r>
            <a:r>
              <a:rPr lang="en-GB" sz="1050" b="1" spc="-75" dirty="0">
                <a:latin typeface="Arial Black" panose="020B0A04020102020204" pitchFamily="34" charset="0"/>
                <a:cs typeface="Arial"/>
              </a:rPr>
              <a:t>Frank</a:t>
            </a:r>
            <a:r>
              <a:rPr lang="en-GB" sz="1050" b="1" spc="-80" dirty="0">
                <a:latin typeface="Arial Black" panose="020B0A04020102020204" pitchFamily="34" charset="0"/>
                <a:cs typeface="Arial"/>
              </a:rPr>
              <a:t> </a:t>
            </a:r>
            <a:r>
              <a:rPr lang="en-GB" sz="1050" b="1" spc="-70" dirty="0">
                <a:latin typeface="Arial Black" panose="020B0A04020102020204" pitchFamily="34" charset="0"/>
                <a:cs typeface="Arial"/>
              </a:rPr>
              <a:t>Gorrez </a:t>
            </a:r>
            <a:r>
              <a:rPr lang="en-GB" sz="1050" b="1" spc="-90" dirty="0">
                <a:latin typeface="Arial Black" panose="020B0A04020102020204" pitchFamily="34" charset="0"/>
                <a:cs typeface="Arial"/>
              </a:rPr>
              <a:t>has</a:t>
            </a:r>
            <a:r>
              <a:rPr lang="en-GB" sz="1050" b="1" spc="-80" dirty="0">
                <a:latin typeface="Arial Black" panose="020B0A04020102020204" pitchFamily="34" charset="0"/>
                <a:cs typeface="Arial"/>
              </a:rPr>
              <a:t> </a:t>
            </a:r>
            <a:r>
              <a:rPr lang="en-GB" sz="1050" b="1" spc="-60" dirty="0">
                <a:latin typeface="Arial Black" panose="020B0A04020102020204" pitchFamily="34" charset="0"/>
                <a:cs typeface="Arial"/>
              </a:rPr>
              <a:t>been</a:t>
            </a:r>
            <a:r>
              <a:rPr lang="en-GB" sz="1050" b="1" spc="-95" dirty="0">
                <a:latin typeface="Arial Black" panose="020B0A04020102020204" pitchFamily="34" charset="0"/>
                <a:cs typeface="Arial"/>
              </a:rPr>
              <a:t> </a:t>
            </a:r>
            <a:r>
              <a:rPr lang="en-GB" sz="1050" b="1" spc="-85" dirty="0">
                <a:latin typeface="Arial Black" panose="020B0A04020102020204" pitchFamily="34" charset="0"/>
                <a:cs typeface="Arial"/>
              </a:rPr>
              <a:t>spending</a:t>
            </a:r>
            <a:r>
              <a:rPr lang="en-GB" sz="1050" b="1" spc="-70" dirty="0">
                <a:latin typeface="Arial Black" panose="020B0A04020102020204" pitchFamily="34" charset="0"/>
                <a:cs typeface="Arial"/>
              </a:rPr>
              <a:t> </a:t>
            </a:r>
            <a:r>
              <a:rPr lang="en-GB" sz="1050" b="1" spc="-40" dirty="0">
                <a:latin typeface="Arial Black" panose="020B0A04020102020204" pitchFamily="34" charset="0"/>
                <a:cs typeface="Arial"/>
              </a:rPr>
              <a:t>time</a:t>
            </a:r>
            <a:r>
              <a:rPr lang="en-GB" sz="1050" b="1" spc="-75" dirty="0">
                <a:latin typeface="Arial Black" panose="020B0A04020102020204" pitchFamily="34" charset="0"/>
                <a:cs typeface="Arial"/>
              </a:rPr>
              <a:t> </a:t>
            </a:r>
            <a:r>
              <a:rPr lang="en-GB" sz="1050" b="1" spc="-55" dirty="0">
                <a:latin typeface="Arial Black" panose="020B0A04020102020204" pitchFamily="34" charset="0"/>
                <a:cs typeface="Arial"/>
              </a:rPr>
              <a:t>in</a:t>
            </a:r>
            <a:r>
              <a:rPr lang="en-GB" sz="1050" b="1" spc="-80" dirty="0">
                <a:latin typeface="Arial Black" panose="020B0A04020102020204" pitchFamily="34" charset="0"/>
                <a:cs typeface="Arial"/>
              </a:rPr>
              <a:t> </a:t>
            </a:r>
            <a:r>
              <a:rPr lang="en-GB" sz="1050" b="1" spc="-85" dirty="0">
                <a:latin typeface="Arial Black" panose="020B0A04020102020204" pitchFamily="34" charset="0"/>
                <a:cs typeface="Arial"/>
              </a:rPr>
              <a:t>Lanao</a:t>
            </a:r>
            <a:r>
              <a:rPr lang="en-GB" sz="1050" b="1" spc="-80" dirty="0">
                <a:latin typeface="Arial Black" panose="020B0A04020102020204" pitchFamily="34" charset="0"/>
                <a:cs typeface="Arial"/>
              </a:rPr>
              <a:t> </a:t>
            </a:r>
            <a:r>
              <a:rPr lang="en-GB" sz="1050" b="1" spc="-50" dirty="0">
                <a:latin typeface="Arial Black" panose="020B0A04020102020204" pitchFamily="34" charset="0"/>
                <a:cs typeface="Arial"/>
              </a:rPr>
              <a:t>del</a:t>
            </a:r>
            <a:r>
              <a:rPr lang="en-GB" sz="1050" b="1" spc="-75" dirty="0">
                <a:latin typeface="Arial Black" panose="020B0A04020102020204" pitchFamily="34" charset="0"/>
                <a:cs typeface="Arial"/>
              </a:rPr>
              <a:t> </a:t>
            </a:r>
            <a:r>
              <a:rPr lang="en-GB" sz="1050" b="1" spc="-100" dirty="0">
                <a:latin typeface="Arial Black" panose="020B0A04020102020204" pitchFamily="34" charset="0"/>
                <a:cs typeface="Arial"/>
              </a:rPr>
              <a:t>Sur</a:t>
            </a:r>
            <a:r>
              <a:rPr lang="en-GB" sz="1050" b="1" spc="-70" dirty="0">
                <a:latin typeface="Arial Black" panose="020B0A04020102020204" pitchFamily="34" charset="0"/>
                <a:cs typeface="Arial"/>
              </a:rPr>
              <a:t> </a:t>
            </a:r>
            <a:r>
              <a:rPr lang="en-GB" sz="1050" b="1" spc="-55" dirty="0">
                <a:latin typeface="Arial Black" panose="020B0A04020102020204" pitchFamily="34" charset="0"/>
                <a:cs typeface="Arial"/>
              </a:rPr>
              <a:t>in</a:t>
            </a:r>
            <a:r>
              <a:rPr lang="en-GB" sz="1050" b="1" spc="-80" dirty="0">
                <a:latin typeface="Arial Black" panose="020B0A04020102020204" pitchFamily="34" charset="0"/>
                <a:cs typeface="Arial"/>
              </a:rPr>
              <a:t> </a:t>
            </a:r>
            <a:r>
              <a:rPr lang="en-GB" sz="1050" b="1" spc="-35" dirty="0">
                <a:latin typeface="Arial Black" panose="020B0A04020102020204" pitchFamily="34" charset="0"/>
                <a:cs typeface="Arial"/>
              </a:rPr>
              <a:t>the</a:t>
            </a:r>
            <a:r>
              <a:rPr lang="en-GB" sz="1050" b="1" spc="-75" dirty="0">
                <a:latin typeface="Arial Black" panose="020B0A04020102020204" pitchFamily="34" charset="0"/>
                <a:cs typeface="Arial"/>
              </a:rPr>
              <a:t> </a:t>
            </a:r>
            <a:r>
              <a:rPr lang="en-GB" sz="1050" b="1" spc="-55" dirty="0">
                <a:latin typeface="Arial Black" panose="020B0A04020102020204" pitchFamily="34" charset="0"/>
                <a:cs typeface="Arial"/>
              </a:rPr>
              <a:t>last</a:t>
            </a:r>
            <a:r>
              <a:rPr lang="en-GB" sz="1050" b="1" spc="-75" dirty="0">
                <a:latin typeface="Arial Black" panose="020B0A04020102020204" pitchFamily="34" charset="0"/>
                <a:cs typeface="Arial"/>
              </a:rPr>
              <a:t> </a:t>
            </a:r>
            <a:r>
              <a:rPr lang="en-GB" sz="1050" b="1" spc="-30" dirty="0">
                <a:latin typeface="Arial Black" panose="020B0A04020102020204" pitchFamily="34" charset="0"/>
                <a:cs typeface="Arial"/>
              </a:rPr>
              <a:t>two</a:t>
            </a:r>
            <a:r>
              <a:rPr lang="en-GB" sz="1050" b="1" spc="-80" dirty="0">
                <a:latin typeface="Arial Black" panose="020B0A04020102020204" pitchFamily="34" charset="0"/>
                <a:cs typeface="Arial"/>
              </a:rPr>
              <a:t> </a:t>
            </a:r>
            <a:r>
              <a:rPr lang="en-GB" sz="1050" b="1" spc="-70" dirty="0">
                <a:latin typeface="Arial Black" panose="020B0A04020102020204" pitchFamily="34" charset="0"/>
                <a:cs typeface="Arial"/>
              </a:rPr>
              <a:t>years</a:t>
            </a:r>
            <a:r>
              <a:rPr lang="en-GB" sz="1050" b="1" spc="-90" dirty="0">
                <a:latin typeface="Arial Black" panose="020B0A04020102020204" pitchFamily="34" charset="0"/>
                <a:cs typeface="Arial"/>
              </a:rPr>
              <a:t> </a:t>
            </a:r>
            <a:r>
              <a:rPr lang="en-GB" sz="1050" b="1" spc="-70" dirty="0">
                <a:latin typeface="Arial Black" panose="020B0A04020102020204" pitchFamily="34" charset="0"/>
                <a:cs typeface="Arial"/>
              </a:rPr>
              <a:t>establishing  </a:t>
            </a:r>
            <a:r>
              <a:rPr lang="en-GB" sz="1050" b="1" spc="-55" dirty="0">
                <a:latin typeface="Arial Black" panose="020B0A04020102020204" pitchFamily="34" charset="0"/>
                <a:cs typeface="Arial"/>
              </a:rPr>
              <a:t>proof </a:t>
            </a:r>
            <a:r>
              <a:rPr lang="en-GB" sz="1050" b="1" spc="-45" dirty="0">
                <a:latin typeface="Arial Black" panose="020B0A04020102020204" pitchFamily="34" charset="0"/>
                <a:cs typeface="Arial"/>
              </a:rPr>
              <a:t>of </a:t>
            </a:r>
            <a:r>
              <a:rPr lang="en-GB" sz="1050" b="1" spc="-75" dirty="0">
                <a:latin typeface="Arial Black" panose="020B0A04020102020204" pitchFamily="34" charset="0"/>
                <a:cs typeface="Arial"/>
              </a:rPr>
              <a:t>concept </a:t>
            </a:r>
            <a:r>
              <a:rPr lang="en-GB" sz="1050" b="1" spc="-45" dirty="0">
                <a:latin typeface="Arial Black" panose="020B0A04020102020204" pitchFamily="34" charset="0"/>
                <a:cs typeface="Arial"/>
              </a:rPr>
              <a:t>of </a:t>
            </a:r>
            <a:r>
              <a:rPr lang="en-GB" sz="1050" b="1" spc="-95" dirty="0">
                <a:latin typeface="Arial Black" panose="020B0A04020102020204" pitchFamily="34" charset="0"/>
                <a:cs typeface="Arial"/>
              </a:rPr>
              <a:t>successful </a:t>
            </a:r>
            <a:r>
              <a:rPr lang="en-GB" sz="1050" b="1" spc="-60" dirty="0" err="1">
                <a:latin typeface="Arial Black" panose="020B0A04020102020204" pitchFamily="34" charset="0"/>
                <a:cs typeface="Arial"/>
              </a:rPr>
              <a:t>agri-preneurship</a:t>
            </a:r>
            <a:r>
              <a:rPr lang="en-GB" sz="1050" b="1" spc="-60" dirty="0">
                <a:latin typeface="Arial Black" panose="020B0A04020102020204" pitchFamily="34" charset="0"/>
                <a:cs typeface="Arial"/>
              </a:rPr>
              <a:t> </a:t>
            </a:r>
            <a:r>
              <a:rPr lang="en-GB" sz="1050" b="1" spc="-55" dirty="0">
                <a:latin typeface="Arial Black" panose="020B0A04020102020204" pitchFamily="34" charset="0"/>
                <a:cs typeface="Arial"/>
              </a:rPr>
              <a:t>in partnership </a:t>
            </a:r>
            <a:r>
              <a:rPr lang="en-GB" sz="1050" b="1" spc="-35" dirty="0">
                <a:latin typeface="Arial Black" panose="020B0A04020102020204" pitchFamily="34" charset="0"/>
                <a:cs typeface="Arial"/>
              </a:rPr>
              <a:t>with </a:t>
            </a:r>
            <a:r>
              <a:rPr lang="en-GB" sz="1050" b="1" spc="-60" dirty="0">
                <a:latin typeface="Arial Black" panose="020B0A04020102020204" pitchFamily="34" charset="0"/>
                <a:cs typeface="Arial"/>
              </a:rPr>
              <a:t>a </a:t>
            </a:r>
            <a:r>
              <a:rPr lang="en-GB" sz="1050" b="1" spc="-45" dirty="0">
                <a:latin typeface="Arial Black" panose="020B0A04020102020204" pitchFamily="34" charset="0"/>
                <a:cs typeface="Arial"/>
              </a:rPr>
              <a:t>private </a:t>
            </a:r>
            <a:r>
              <a:rPr lang="en-GB" sz="1050" b="1" spc="-60" dirty="0">
                <a:latin typeface="Arial Black" panose="020B0A04020102020204" pitchFamily="34" charset="0"/>
                <a:cs typeface="Arial"/>
              </a:rPr>
              <a:t>Christian-Muslim </a:t>
            </a:r>
            <a:r>
              <a:rPr lang="en-GB" sz="1050" b="1" spc="-85" dirty="0">
                <a:latin typeface="Arial Black" panose="020B0A04020102020204" pitchFamily="34" charset="0"/>
                <a:cs typeface="Arial"/>
              </a:rPr>
              <a:t>school </a:t>
            </a:r>
            <a:r>
              <a:rPr lang="en-GB" sz="1050" b="1" spc="-60" dirty="0">
                <a:latin typeface="Arial Black" panose="020B0A04020102020204" pitchFamily="34" charset="0"/>
                <a:cs typeface="Arial"/>
              </a:rPr>
              <a:t>called </a:t>
            </a:r>
            <a:r>
              <a:rPr lang="en-GB" sz="1050" b="1" spc="-80" dirty="0">
                <a:latin typeface="Arial Black" panose="020B0A04020102020204" pitchFamily="34" charset="0"/>
                <a:cs typeface="Arial"/>
              </a:rPr>
              <a:t>Shalom </a:t>
            </a:r>
            <a:r>
              <a:rPr lang="en-GB" sz="1050" b="1" spc="-90" dirty="0">
                <a:latin typeface="Arial Black" panose="020B0A04020102020204" pitchFamily="34" charset="0"/>
                <a:cs typeface="Arial"/>
              </a:rPr>
              <a:t>Science  </a:t>
            </a:r>
            <a:r>
              <a:rPr lang="en-GB" sz="1050" b="1" spc="-40" dirty="0">
                <a:latin typeface="Arial Black" panose="020B0A04020102020204" pitchFamily="34" charset="0"/>
                <a:cs typeface="Arial"/>
              </a:rPr>
              <a:t>Institute </a:t>
            </a:r>
            <a:r>
              <a:rPr lang="en-GB" sz="1050" b="1" spc="-55" dirty="0">
                <a:latin typeface="Arial Black" panose="020B0A04020102020204" pitchFamily="34" charset="0"/>
                <a:cs typeface="Arial"/>
              </a:rPr>
              <a:t>in </a:t>
            </a:r>
            <a:r>
              <a:rPr lang="en-GB" sz="1050" b="1" spc="-70" dirty="0" err="1">
                <a:latin typeface="Arial Black" panose="020B0A04020102020204" pitchFamily="34" charset="0"/>
                <a:cs typeface="Arial"/>
              </a:rPr>
              <a:t>Balabagan</a:t>
            </a:r>
            <a:r>
              <a:rPr lang="en-GB" sz="1050" b="1" spc="-70" dirty="0">
                <a:latin typeface="Arial Black" panose="020B0A04020102020204" pitchFamily="34" charset="0"/>
                <a:cs typeface="Arial"/>
              </a:rPr>
              <a:t>, </a:t>
            </a:r>
            <a:r>
              <a:rPr lang="en-GB" sz="1050" b="1" spc="-85" dirty="0">
                <a:latin typeface="Arial Black" panose="020B0A04020102020204" pitchFamily="34" charset="0"/>
                <a:cs typeface="Arial"/>
              </a:rPr>
              <a:t>Lanao </a:t>
            </a:r>
            <a:r>
              <a:rPr lang="en-GB" sz="1050" b="1" spc="-50" dirty="0">
                <a:latin typeface="Arial Black" panose="020B0A04020102020204" pitchFamily="34" charset="0"/>
                <a:cs typeface="Arial"/>
              </a:rPr>
              <a:t>del</a:t>
            </a:r>
            <a:r>
              <a:rPr lang="en-GB" sz="1050" b="1" spc="10" dirty="0">
                <a:latin typeface="Arial Black" panose="020B0A04020102020204" pitchFamily="34" charset="0"/>
                <a:cs typeface="Arial"/>
              </a:rPr>
              <a:t> </a:t>
            </a:r>
            <a:r>
              <a:rPr lang="en-GB" sz="1050" b="1" spc="-75" dirty="0">
                <a:latin typeface="Arial Black" panose="020B0A04020102020204" pitchFamily="34" charset="0"/>
                <a:cs typeface="Arial"/>
              </a:rPr>
              <a:t>Sur.</a:t>
            </a:r>
            <a:endParaRPr lang="en-GB" sz="1050" dirty="0">
              <a:latin typeface="Arial Black" panose="020B0A04020102020204" pitchFamily="34" charset="0"/>
              <a:cs typeface="Arial"/>
            </a:endParaRPr>
          </a:p>
          <a:p>
            <a:endParaRPr lang="en-PH" sz="1050" b="1" dirty="0">
              <a:latin typeface="Arial Black" panose="020B0A04020102020204" pitchFamily="34" charset="0"/>
            </a:endParaRPr>
          </a:p>
        </p:txBody>
      </p:sp>
      <p:sp>
        <p:nvSpPr>
          <p:cNvPr id="4" name="Rectangle 1">
            <a:extLst>
              <a:ext uri="{FF2B5EF4-FFF2-40B4-BE49-F238E27FC236}">
                <a16:creationId xmlns:a16="http://schemas.microsoft.com/office/drawing/2014/main" id="{D27DBC21-1FDA-4777-B635-EEA4EE63E4DB}"/>
              </a:ext>
            </a:extLst>
          </p:cNvPr>
          <p:cNvSpPr>
            <a:spLocks noChangeArrowheads="1"/>
          </p:cNvSpPr>
          <p:nvPr/>
        </p:nvSpPr>
        <p:spPr bwMode="auto">
          <a:xfrm>
            <a:off x="0" y="-177277"/>
            <a:ext cx="7772400" cy="354555"/>
          </a:xfrm>
          <a:prstGeom prst="rect">
            <a:avLst/>
          </a:prstGeom>
          <a:solidFill>
            <a:srgbClr val="F2F3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2046" rIns="34914"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85898"/>
                </a:solidFill>
                <a:effectLst/>
                <a:latin typeface="inherit"/>
              </a:rPr>
              <a:t>  </a:t>
            </a:r>
            <a:r>
              <a:rPr kumimoji="0" lang="en-US" altLang="en-US" sz="1400" b="0" i="0" u="none" strike="noStrike" cap="none" normalizeH="0" baseline="0" dirty="0">
                <a:ln>
                  <a:noFill/>
                </a:ln>
                <a:solidFill>
                  <a:srgbClr val="385898"/>
                </a:solidFill>
                <a:effectLst/>
                <a:latin typeface="inherit"/>
              </a:rPr>
              <a:t>      </a:t>
            </a:r>
            <a:endParaRPr kumimoji="0" lang="en-US" altLang="en-US" sz="700" b="0" i="0" u="none" strike="noStrike" cap="none" normalizeH="0" baseline="0" dirty="0">
              <a:ln>
                <a:noFill/>
              </a:ln>
              <a:solidFill>
                <a:schemeClr val="tx1"/>
              </a:solidFill>
              <a:effectLst/>
            </a:endParaRPr>
          </a:p>
        </p:txBody>
      </p:sp>
      <p:pic>
        <p:nvPicPr>
          <p:cNvPr id="1026" name="Picture 2" descr="Ravindra Joshi">
            <a:hlinkClick r:id="rId2"/>
            <a:extLst>
              <a:ext uri="{FF2B5EF4-FFF2-40B4-BE49-F238E27FC236}">
                <a16:creationId xmlns:a16="http://schemas.microsoft.com/office/drawing/2014/main" id="{E6D673F7-DD56-476D-9F02-C60D9A8224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25" y="292238"/>
            <a:ext cx="831316" cy="92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9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8600" y="220446"/>
            <a:ext cx="7315200" cy="9782165"/>
          </a:xfrm>
          <a:prstGeom prst="rect">
            <a:avLst/>
          </a:prstGeom>
        </p:spPr>
        <p:txBody>
          <a:bodyPr vert="horz" wrap="square" lIns="0" tIns="10795" rIns="0" bIns="0" rtlCol="0">
            <a:spAutoFit/>
          </a:bodyPr>
          <a:lstStyle/>
          <a:p>
            <a:pPr marL="12700" marR="6985" algn="just">
              <a:lnSpc>
                <a:spcPct val="101899"/>
              </a:lnSpc>
            </a:pPr>
            <a:r>
              <a:rPr sz="1050" b="1" spc="-40" dirty="0">
                <a:latin typeface="Arial Black" panose="020B0A04020102020204" pitchFamily="34" charset="0"/>
                <a:cs typeface="Arial"/>
              </a:rPr>
              <a:t>In </a:t>
            </a:r>
            <a:r>
              <a:rPr sz="1050" b="1" spc="-60" dirty="0">
                <a:latin typeface="Arial Black" panose="020B0A04020102020204" pitchFamily="34" charset="0"/>
                <a:cs typeface="Arial"/>
              </a:rPr>
              <a:t>a </a:t>
            </a:r>
            <a:r>
              <a:rPr lang="en-PH" sz="1050" b="1" spc="-50" dirty="0">
                <a:latin typeface="Arial Black" panose="020B0A04020102020204" pitchFamily="34" charset="0"/>
                <a:cs typeface="Arial"/>
              </a:rPr>
              <a:t>4</a:t>
            </a:r>
            <a:r>
              <a:rPr sz="1050" b="1" spc="-50" dirty="0">
                <a:latin typeface="Arial Black" panose="020B0A04020102020204" pitchFamily="34" charset="0"/>
                <a:cs typeface="Arial"/>
              </a:rPr>
              <a:t>-month period, </a:t>
            </a:r>
            <a:r>
              <a:rPr sz="1050" b="1" spc="-30" dirty="0">
                <a:latin typeface="Arial Black" panose="020B0A04020102020204" pitchFamily="34" charset="0"/>
                <a:cs typeface="Arial"/>
              </a:rPr>
              <a:t>with </a:t>
            </a:r>
            <a:r>
              <a:rPr sz="1050" b="1" spc="-50" dirty="0">
                <a:latin typeface="Arial Black" panose="020B0A04020102020204" pitchFamily="34" charset="0"/>
                <a:cs typeface="Arial"/>
              </a:rPr>
              <a:t>minimal </a:t>
            </a:r>
            <a:r>
              <a:rPr sz="1050" b="1" spc="-75" dirty="0">
                <a:latin typeface="Arial Black" panose="020B0A04020102020204" pitchFamily="34" charset="0"/>
                <a:cs typeface="Arial"/>
              </a:rPr>
              <a:t>resources, </a:t>
            </a:r>
            <a:r>
              <a:rPr sz="1050" b="1" spc="-45" dirty="0">
                <a:latin typeface="Arial Black" panose="020B0A04020102020204" pitchFamily="34" charset="0"/>
                <a:cs typeface="Arial"/>
              </a:rPr>
              <a:t>Dr. </a:t>
            </a:r>
            <a:r>
              <a:rPr sz="1050" b="1" spc="-70" dirty="0">
                <a:latin typeface="Arial Black" panose="020B0A04020102020204" pitchFamily="34" charset="0"/>
                <a:cs typeface="Arial"/>
              </a:rPr>
              <a:t>Gorrez </a:t>
            </a:r>
            <a:r>
              <a:rPr lang="en-PH" sz="1050" b="1" spc="-60" dirty="0">
                <a:latin typeface="Arial Black" panose="020B0A04020102020204" pitchFamily="34" charset="0"/>
                <a:cs typeface="Arial"/>
              </a:rPr>
              <a:t>implemented</a:t>
            </a:r>
            <a:r>
              <a:rPr sz="1050" b="1" spc="-60" dirty="0">
                <a:latin typeface="Arial Black" panose="020B0A04020102020204" pitchFamily="34" charset="0"/>
                <a:cs typeface="Arial"/>
              </a:rPr>
              <a:t> </a:t>
            </a:r>
            <a:r>
              <a:rPr sz="1050" b="1" spc="-40" dirty="0">
                <a:latin typeface="Arial Black" panose="020B0A04020102020204" pitchFamily="34" charset="0"/>
                <a:cs typeface="Arial"/>
              </a:rPr>
              <a:t>the </a:t>
            </a:r>
            <a:r>
              <a:rPr sz="1050" b="1" spc="-90" dirty="0">
                <a:latin typeface="Arial Black" panose="020B0A04020102020204" pitchFamily="34" charset="0"/>
                <a:cs typeface="Arial"/>
              </a:rPr>
              <a:t>Rice </a:t>
            </a:r>
            <a:r>
              <a:rPr sz="1050" b="1" spc="-20" dirty="0">
                <a:latin typeface="Arial Black" panose="020B0A04020102020204" pitchFamily="34" charset="0"/>
                <a:cs typeface="Arial"/>
              </a:rPr>
              <a:t>&amp; </a:t>
            </a:r>
            <a:r>
              <a:rPr sz="1050" b="1" spc="-55" dirty="0">
                <a:latin typeface="Arial Black" panose="020B0A04020102020204" pitchFamily="34" charset="0"/>
                <a:cs typeface="Arial"/>
              </a:rPr>
              <a:t>Vegetable </a:t>
            </a:r>
            <a:r>
              <a:rPr sz="1050" b="1" spc="-70" dirty="0">
                <a:latin typeface="Arial Black" panose="020B0A04020102020204" pitchFamily="34" charset="0"/>
                <a:cs typeface="Arial"/>
              </a:rPr>
              <a:t>Garden </a:t>
            </a:r>
            <a:r>
              <a:rPr sz="1050" b="1" spc="-80" dirty="0">
                <a:latin typeface="Arial Black" panose="020B0A04020102020204" pitchFamily="34" charset="0"/>
                <a:cs typeface="Arial"/>
              </a:rPr>
              <a:t>(RVG) </a:t>
            </a:r>
            <a:r>
              <a:rPr sz="1050" b="1" spc="-55" dirty="0">
                <a:latin typeface="Arial Black" panose="020B0A04020102020204" pitchFamily="34" charset="0"/>
                <a:cs typeface="Arial"/>
              </a:rPr>
              <a:t>project </a:t>
            </a:r>
            <a:r>
              <a:rPr sz="1050" b="1" spc="-65" dirty="0">
                <a:latin typeface="Arial Black" panose="020B0A04020102020204" pitchFamily="34" charset="0"/>
                <a:cs typeface="Arial"/>
              </a:rPr>
              <a:t>and </a:t>
            </a:r>
            <a:r>
              <a:rPr sz="1050" b="1" spc="-80" dirty="0">
                <a:latin typeface="Arial Black" panose="020B0A04020102020204" pitchFamily="34" charset="0"/>
                <a:cs typeface="Arial"/>
              </a:rPr>
              <a:t>was </a:t>
            </a:r>
            <a:r>
              <a:rPr sz="1050" b="1" spc="-55" dirty="0">
                <a:latin typeface="Arial Black" panose="020B0A04020102020204" pitchFamily="34" charset="0"/>
                <a:cs typeface="Arial"/>
              </a:rPr>
              <a:t>able </a:t>
            </a:r>
            <a:r>
              <a:rPr sz="1050" b="1" spc="-25" dirty="0">
                <a:latin typeface="Arial Black" panose="020B0A04020102020204" pitchFamily="34" charset="0"/>
                <a:cs typeface="Arial"/>
              </a:rPr>
              <a:t>to </a:t>
            </a:r>
            <a:r>
              <a:rPr sz="1050" b="1" spc="-55" dirty="0">
                <a:latin typeface="Arial Black" panose="020B0A04020102020204" pitchFamily="34" charset="0"/>
                <a:cs typeface="Arial"/>
              </a:rPr>
              <a:t>help  </a:t>
            </a:r>
            <a:r>
              <a:rPr sz="1050" b="1" spc="-40" dirty="0">
                <a:latin typeface="Arial Black" panose="020B0A04020102020204" pitchFamily="34" charset="0"/>
                <a:cs typeface="Arial"/>
              </a:rPr>
              <a:t>the </a:t>
            </a:r>
            <a:r>
              <a:rPr sz="1050" b="1" spc="-70" dirty="0">
                <a:latin typeface="Arial Black" panose="020B0A04020102020204" pitchFamily="34" charset="0"/>
                <a:cs typeface="Arial"/>
              </a:rPr>
              <a:t>community produce </a:t>
            </a:r>
            <a:r>
              <a:rPr sz="1050" b="1" spc="-60" dirty="0">
                <a:latin typeface="Arial Black" panose="020B0A04020102020204" pitchFamily="34" charset="0"/>
                <a:cs typeface="Arial"/>
              </a:rPr>
              <a:t>a </a:t>
            </a:r>
            <a:r>
              <a:rPr sz="1050" b="1" spc="-45" dirty="0">
                <a:latin typeface="Arial Black" panose="020B0A04020102020204" pitchFamily="34" charset="0"/>
                <a:cs typeface="Arial"/>
              </a:rPr>
              <a:t>variety of </a:t>
            </a:r>
            <a:r>
              <a:rPr sz="1050" b="1" spc="-65" dirty="0">
                <a:latin typeface="Arial Black" panose="020B0A04020102020204" pitchFamily="34" charset="0"/>
                <a:cs typeface="Arial"/>
              </a:rPr>
              <a:t>rice and vegetables </a:t>
            </a:r>
            <a:r>
              <a:rPr sz="1050" b="1" spc="-90" dirty="0">
                <a:latin typeface="Arial Black" panose="020B0A04020102020204" pitchFamily="34" charset="0"/>
                <a:cs typeface="Arial"/>
              </a:rPr>
              <a:t>using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idle </a:t>
            </a:r>
            <a:r>
              <a:rPr sz="1050" b="1" spc="-60" dirty="0">
                <a:latin typeface="Arial Black" panose="020B0A04020102020204" pitchFamily="34" charset="0"/>
                <a:cs typeface="Arial"/>
              </a:rPr>
              <a:t>land </a:t>
            </a:r>
            <a:r>
              <a:rPr sz="1050" b="1" spc="-30" dirty="0">
                <a:latin typeface="Arial Black" panose="020B0A04020102020204" pitchFamily="34" charset="0"/>
                <a:cs typeface="Arial"/>
              </a:rPr>
              <a:t>that </a:t>
            </a:r>
            <a:r>
              <a:rPr sz="1050" b="1" spc="-85" dirty="0">
                <a:latin typeface="Arial Black" panose="020B0A04020102020204" pitchFamily="34" charset="0"/>
                <a:cs typeface="Arial"/>
              </a:rPr>
              <a:t>used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be </a:t>
            </a:r>
            <a:r>
              <a:rPr sz="1050" b="1" spc="-65" dirty="0">
                <a:latin typeface="Arial Black" panose="020B0A04020102020204" pitchFamily="34" charset="0"/>
                <a:cs typeface="Arial"/>
              </a:rPr>
              <a:t>unproductive behind </a:t>
            </a:r>
            <a:r>
              <a:rPr sz="1050" b="1" spc="-35" dirty="0">
                <a:latin typeface="Arial Black" panose="020B0A04020102020204" pitchFamily="34" charset="0"/>
                <a:cs typeface="Arial"/>
              </a:rPr>
              <a:t>the </a:t>
            </a:r>
            <a:r>
              <a:rPr sz="1050" b="1" spc="-125" dirty="0">
                <a:latin typeface="Arial Black" panose="020B0A04020102020204" pitchFamily="34" charset="0"/>
                <a:cs typeface="Arial"/>
              </a:rPr>
              <a:t>SSI </a:t>
            </a:r>
            <a:r>
              <a:rPr sz="1050" b="1" spc="-75" dirty="0">
                <a:latin typeface="Arial Black" panose="020B0A04020102020204" pitchFamily="34" charset="0"/>
                <a:cs typeface="Arial"/>
              </a:rPr>
              <a:t>school.  </a:t>
            </a:r>
            <a:r>
              <a:rPr sz="1050" b="1" spc="-80" dirty="0">
                <a:latin typeface="Arial Black" panose="020B0A04020102020204" pitchFamily="34" charset="0"/>
                <a:cs typeface="Arial"/>
              </a:rPr>
              <a:t>The </a:t>
            </a:r>
            <a:r>
              <a:rPr sz="1050" b="1" spc="-65" dirty="0">
                <a:latin typeface="Arial Black" panose="020B0A04020102020204" pitchFamily="34" charset="0"/>
                <a:cs typeface="Arial"/>
              </a:rPr>
              <a:t>average </a:t>
            </a:r>
            <a:r>
              <a:rPr sz="1050" b="1" spc="-55" dirty="0">
                <a:latin typeface="Arial Black" panose="020B0A04020102020204" pitchFamily="34" charset="0"/>
                <a:cs typeface="Arial"/>
              </a:rPr>
              <a:t>monthly </a:t>
            </a:r>
            <a:r>
              <a:rPr sz="1050" b="1" spc="-70" dirty="0">
                <a:latin typeface="Arial Black" panose="020B0A04020102020204" pitchFamily="34" charset="0"/>
                <a:cs typeface="Arial"/>
              </a:rPr>
              <a:t>salary </a:t>
            </a:r>
            <a:r>
              <a:rPr sz="1050" b="1" spc="-45" dirty="0">
                <a:latin typeface="Arial Black" panose="020B0A04020102020204" pitchFamily="34" charset="0"/>
                <a:cs typeface="Arial"/>
              </a:rPr>
              <a:t>of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teacher in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area </a:t>
            </a:r>
            <a:r>
              <a:rPr sz="1050" b="1" spc="-90" dirty="0">
                <a:latin typeface="Arial Black" panose="020B0A04020102020204" pitchFamily="34" charset="0"/>
                <a:cs typeface="Arial"/>
              </a:rPr>
              <a:t>is </a:t>
            </a:r>
            <a:r>
              <a:rPr sz="1050" b="1" spc="-50" dirty="0">
                <a:latin typeface="Arial Black" panose="020B0A04020102020204" pitchFamily="34" charset="0"/>
                <a:cs typeface="Arial"/>
              </a:rPr>
              <a:t>P5,000. </a:t>
            </a:r>
            <a:r>
              <a:rPr sz="1050" b="1" spc="-65" dirty="0">
                <a:latin typeface="Arial Black" panose="020B0A04020102020204" pitchFamily="34" charset="0"/>
                <a:cs typeface="Arial"/>
              </a:rPr>
              <a:t>Supplemental income </a:t>
            </a:r>
            <a:r>
              <a:rPr sz="1050" b="1" spc="-85" dirty="0">
                <a:latin typeface="Arial Black" panose="020B0A04020102020204" pitchFamily="34" charset="0"/>
                <a:cs typeface="Arial"/>
              </a:rPr>
              <a:t>coming </a:t>
            </a:r>
            <a:r>
              <a:rPr sz="1050" b="1" spc="-50" dirty="0">
                <a:latin typeface="Arial Black" panose="020B0A04020102020204" pitchFamily="34" charset="0"/>
                <a:cs typeface="Arial"/>
              </a:rPr>
              <a:t>from </a:t>
            </a:r>
            <a:r>
              <a:rPr sz="1050" b="1" spc="-70" dirty="0">
                <a:latin typeface="Arial Black" panose="020B0A04020102020204" pitchFamily="34" charset="0"/>
                <a:cs typeface="Arial"/>
              </a:rPr>
              <a:t>growing </a:t>
            </a:r>
            <a:r>
              <a:rPr sz="1050" b="1" spc="-65" dirty="0">
                <a:latin typeface="Arial Black" panose="020B0A04020102020204" pitchFamily="34" charset="0"/>
                <a:cs typeface="Arial"/>
              </a:rPr>
              <a:t>vegetables and  </a:t>
            </a:r>
            <a:r>
              <a:rPr sz="1050" b="1" spc="-75" dirty="0">
                <a:latin typeface="Arial Black" panose="020B0A04020102020204" pitchFamily="34" charset="0"/>
                <a:cs typeface="Arial"/>
              </a:rPr>
              <a:t>producing </a:t>
            </a:r>
            <a:r>
              <a:rPr sz="1050" b="1" spc="-60" dirty="0">
                <a:latin typeface="Arial Black" panose="020B0A04020102020204" pitchFamily="34" charset="0"/>
                <a:cs typeface="Arial"/>
              </a:rPr>
              <a:t>value-added </a:t>
            </a:r>
            <a:r>
              <a:rPr sz="1050" b="1" spc="-75" dirty="0">
                <a:latin typeface="Arial Black" panose="020B0A04020102020204" pitchFamily="34" charset="0"/>
                <a:cs typeface="Arial"/>
              </a:rPr>
              <a:t>products </a:t>
            </a:r>
            <a:r>
              <a:rPr sz="1050" b="1" spc="-35" dirty="0">
                <a:latin typeface="Arial Black" panose="020B0A04020102020204" pitchFamily="34" charset="0"/>
                <a:cs typeface="Arial"/>
              </a:rPr>
              <a:t>will</a:t>
            </a:r>
            <a:r>
              <a:rPr sz="1050" b="1" spc="110" dirty="0">
                <a:latin typeface="Arial Black" panose="020B0A04020102020204" pitchFamily="34" charset="0"/>
                <a:cs typeface="Arial"/>
              </a:rPr>
              <a:t> </a:t>
            </a:r>
            <a:r>
              <a:rPr sz="1050" b="1" spc="-95" dirty="0">
                <a:latin typeface="Arial Black" panose="020B0A04020102020204" pitchFamily="34" charset="0"/>
                <a:cs typeface="Arial"/>
              </a:rPr>
              <a:t>go </a:t>
            </a:r>
            <a:r>
              <a:rPr sz="1050" b="1" spc="-60" dirty="0">
                <a:latin typeface="Arial Black" panose="020B0A04020102020204" pitchFamily="34" charset="0"/>
                <a:cs typeface="Arial"/>
              </a:rPr>
              <a:t>a </a:t>
            </a:r>
            <a:r>
              <a:rPr sz="1050" b="1" spc="-75" dirty="0">
                <a:latin typeface="Arial Black" panose="020B0A04020102020204" pitchFamily="34" charset="0"/>
                <a:cs typeface="Arial"/>
              </a:rPr>
              <a:t>long </a:t>
            </a:r>
            <a:r>
              <a:rPr sz="1050" b="1" spc="-60" dirty="0">
                <a:latin typeface="Arial Black" panose="020B0A04020102020204" pitchFamily="34" charset="0"/>
                <a:cs typeface="Arial"/>
              </a:rPr>
              <a:t>way </a:t>
            </a:r>
            <a:r>
              <a:rPr sz="1050" b="1" spc="-55" dirty="0">
                <a:latin typeface="Arial Black" panose="020B0A04020102020204" pitchFamily="34" charset="0"/>
                <a:cs typeface="Arial"/>
              </a:rPr>
              <a:t>in </a:t>
            </a:r>
            <a:r>
              <a:rPr sz="1050" b="1" spc="-75" dirty="0">
                <a:latin typeface="Arial Black" panose="020B0A04020102020204" pitchFamily="34" charset="0"/>
                <a:cs typeface="Arial"/>
              </a:rPr>
              <a:t>raising </a:t>
            </a:r>
            <a:r>
              <a:rPr sz="1050" b="1" spc="-40" dirty="0">
                <a:latin typeface="Arial Black" panose="020B0A04020102020204" pitchFamily="34" charset="0"/>
                <a:cs typeface="Arial"/>
              </a:rPr>
              <a:t>the </a:t>
            </a:r>
            <a:r>
              <a:rPr sz="1050" b="1" spc="-65" dirty="0">
                <a:latin typeface="Arial Black" panose="020B0A04020102020204" pitchFamily="34" charset="0"/>
                <a:cs typeface="Arial"/>
              </a:rPr>
              <a:t>standard </a:t>
            </a:r>
            <a:r>
              <a:rPr sz="1050" b="1" spc="-45" dirty="0">
                <a:latin typeface="Arial Black" panose="020B0A04020102020204" pitchFamily="34" charset="0"/>
                <a:cs typeface="Arial"/>
              </a:rPr>
              <a:t>of </a:t>
            </a:r>
            <a:r>
              <a:rPr sz="1050" b="1" spc="-65" dirty="0">
                <a:latin typeface="Arial Black" panose="020B0A04020102020204" pitchFamily="34" charset="0"/>
                <a:cs typeface="Arial"/>
              </a:rPr>
              <a:t>living </a:t>
            </a:r>
            <a:r>
              <a:rPr sz="1050" b="1" spc="-45" dirty="0">
                <a:latin typeface="Arial Black" panose="020B0A04020102020204" pitchFamily="34" charset="0"/>
                <a:cs typeface="Arial"/>
              </a:rPr>
              <a:t>of </a:t>
            </a:r>
            <a:r>
              <a:rPr sz="1050" b="1" spc="-40" dirty="0">
                <a:latin typeface="Arial Black" panose="020B0A04020102020204" pitchFamily="34" charset="0"/>
                <a:cs typeface="Arial"/>
              </a:rPr>
              <a:t>the </a:t>
            </a:r>
            <a:r>
              <a:rPr sz="1050" b="1" spc="-60" dirty="0">
                <a:latin typeface="Arial Black" panose="020B0A04020102020204" pitchFamily="34" charset="0"/>
                <a:cs typeface="Arial"/>
              </a:rPr>
              <a:t>poor </a:t>
            </a:r>
            <a:r>
              <a:rPr sz="1050" b="1" spc="-55" dirty="0">
                <a:latin typeface="Arial Black" panose="020B0A04020102020204" pitchFamily="34" charset="0"/>
                <a:cs typeface="Arial"/>
              </a:rPr>
              <a:t>families </a:t>
            </a:r>
            <a:r>
              <a:rPr sz="1050" b="1" spc="-50" dirty="0">
                <a:latin typeface="Arial Black" panose="020B0A04020102020204" pitchFamily="34" charset="0"/>
                <a:cs typeface="Arial"/>
              </a:rPr>
              <a:t>in </a:t>
            </a:r>
            <a:r>
              <a:rPr sz="1050" b="1" spc="-40" dirty="0">
                <a:latin typeface="Arial Black" panose="020B0A04020102020204" pitchFamily="34" charset="0"/>
                <a:cs typeface="Arial"/>
              </a:rPr>
              <a:t>the town.</a:t>
            </a:r>
            <a:endParaRPr lang="en-PH" sz="1050" b="1" spc="-40" dirty="0">
              <a:latin typeface="Arial Black" panose="020B0A04020102020204" pitchFamily="34" charset="0"/>
              <a:cs typeface="Arial"/>
            </a:endParaRPr>
          </a:p>
          <a:p>
            <a:pPr marL="12700" marR="6985" algn="just">
              <a:lnSpc>
                <a:spcPct val="101899"/>
              </a:lnSpc>
            </a:pPr>
            <a:endParaRPr sz="1050" dirty="0">
              <a:latin typeface="Arial Black" panose="020B0A04020102020204" pitchFamily="34" charset="0"/>
              <a:cs typeface="Arial"/>
            </a:endParaRPr>
          </a:p>
          <a:p>
            <a:pPr marL="12700" algn="just">
              <a:lnSpc>
                <a:spcPct val="100000"/>
              </a:lnSpc>
              <a:spcBef>
                <a:spcPts val="10"/>
              </a:spcBef>
            </a:pPr>
            <a:r>
              <a:rPr sz="1050" b="1" spc="-40" dirty="0">
                <a:latin typeface="Arial Black" panose="020B0A04020102020204" pitchFamily="34" charset="0"/>
                <a:cs typeface="Arial"/>
              </a:rPr>
              <a:t>In the </a:t>
            </a:r>
            <a:r>
              <a:rPr sz="1050" b="1" spc="-55" dirty="0">
                <a:latin typeface="Arial Black" panose="020B0A04020102020204" pitchFamily="34" charset="0"/>
                <a:cs typeface="Arial"/>
              </a:rPr>
              <a:t>last </a:t>
            </a:r>
            <a:r>
              <a:rPr sz="1050" b="1" spc="-45" dirty="0">
                <a:latin typeface="Arial Black" panose="020B0A04020102020204" pitchFamily="34" charset="0"/>
                <a:cs typeface="Arial"/>
              </a:rPr>
              <a:t>12 </a:t>
            </a:r>
            <a:r>
              <a:rPr sz="1050" b="1" spc="-65" dirty="0">
                <a:latin typeface="Arial Black" panose="020B0A04020102020204" pitchFamily="34" charset="0"/>
                <a:cs typeface="Arial"/>
              </a:rPr>
              <a:t>months, </a:t>
            </a:r>
            <a:r>
              <a:rPr sz="1050" b="1" spc="-100" dirty="0">
                <a:latin typeface="Arial Black" panose="020B0A04020102020204" pitchFamily="34" charset="0"/>
                <a:cs typeface="Arial"/>
              </a:rPr>
              <a:t>GKONOMICS </a:t>
            </a:r>
            <a:r>
              <a:rPr sz="1050" b="1" spc="-90" dirty="0">
                <a:latin typeface="Arial Black" panose="020B0A04020102020204" pitchFamily="34" charset="0"/>
                <a:cs typeface="Arial"/>
              </a:rPr>
              <a:t>has </a:t>
            </a:r>
            <a:r>
              <a:rPr sz="1050" b="1" spc="-60" dirty="0">
                <a:latin typeface="Arial Black" panose="020B0A04020102020204" pitchFamily="34" charset="0"/>
                <a:cs typeface="Arial"/>
              </a:rPr>
              <a:t>been </a:t>
            </a:r>
            <a:r>
              <a:rPr sz="1050" b="1" spc="-65" dirty="0">
                <a:latin typeface="Arial Black" panose="020B0A04020102020204" pitchFamily="34" charset="0"/>
                <a:cs typeface="Arial"/>
              </a:rPr>
              <a:t>exploring </a:t>
            </a:r>
            <a:r>
              <a:rPr sz="1050" b="1" spc="-35" dirty="0">
                <a:latin typeface="Arial Black" panose="020B0A04020102020204" pitchFamily="34" charset="0"/>
                <a:cs typeface="Arial"/>
              </a:rPr>
              <a:t>with </a:t>
            </a:r>
            <a:r>
              <a:rPr sz="1050" b="1" spc="-45" dirty="0">
                <a:latin typeface="Arial Black" panose="020B0A04020102020204" pitchFamily="34" charset="0"/>
                <a:cs typeface="Arial"/>
              </a:rPr>
              <a:t>Dr. </a:t>
            </a:r>
            <a:r>
              <a:rPr sz="1050" b="1" spc="-65" dirty="0">
                <a:latin typeface="Arial Black" panose="020B0A04020102020204" pitchFamily="34" charset="0"/>
                <a:cs typeface="Arial"/>
              </a:rPr>
              <a:t>Gorrez, </a:t>
            </a:r>
            <a:r>
              <a:rPr sz="1050" b="1" spc="-40" dirty="0">
                <a:latin typeface="Arial Black" panose="020B0A04020102020204" pitchFamily="34" charset="0"/>
                <a:cs typeface="Arial"/>
              </a:rPr>
              <a:t>the </a:t>
            </a:r>
            <a:r>
              <a:rPr sz="1050" b="1" spc="-90" dirty="0">
                <a:latin typeface="Arial Black" panose="020B0A04020102020204" pitchFamily="34" charset="0"/>
                <a:cs typeface="Arial"/>
              </a:rPr>
              <a:t>school </a:t>
            </a:r>
            <a:r>
              <a:rPr sz="1050" b="1" spc="-55" dirty="0">
                <a:latin typeface="Arial Black" panose="020B0A04020102020204" pitchFamily="34" charset="0"/>
                <a:cs typeface="Arial"/>
              </a:rPr>
              <a:t>owner </a:t>
            </a:r>
            <a:r>
              <a:rPr sz="1050" b="1" spc="-70" dirty="0">
                <a:latin typeface="Arial Black" panose="020B0A04020102020204" pitchFamily="34" charset="0"/>
                <a:cs typeface="Arial"/>
              </a:rPr>
              <a:t>Eufemia </a:t>
            </a:r>
            <a:r>
              <a:rPr sz="1050" b="1" spc="-35" dirty="0">
                <a:latin typeface="Arial Black" panose="020B0A04020102020204" pitchFamily="34" charset="0"/>
                <a:cs typeface="Arial"/>
              </a:rPr>
              <a:t>Munn,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now </a:t>
            </a:r>
            <a:r>
              <a:rPr sz="1050" b="1" spc="-30" dirty="0">
                <a:latin typeface="Arial Black" panose="020B0A04020102020204" pitchFamily="34" charset="0"/>
                <a:cs typeface="Arial"/>
              </a:rPr>
              <a:t>with</a:t>
            </a:r>
            <a:r>
              <a:rPr sz="1050" b="1" spc="100" dirty="0">
                <a:latin typeface="Arial Black" panose="020B0A04020102020204" pitchFamily="34" charset="0"/>
                <a:cs typeface="Arial"/>
              </a:rPr>
              <a:t> </a:t>
            </a:r>
            <a:r>
              <a:rPr sz="1050" b="1" spc="-40" dirty="0">
                <a:latin typeface="Arial Black" panose="020B0A04020102020204" pitchFamily="34" charset="0"/>
                <a:cs typeface="Arial"/>
              </a:rPr>
              <a:t>Mitch</a:t>
            </a:r>
            <a:r>
              <a:rPr lang="en-PH" sz="1050" b="1" spc="-40" dirty="0">
                <a:latin typeface="Arial Black" panose="020B0A04020102020204" pitchFamily="34" charset="0"/>
                <a:cs typeface="Arial"/>
              </a:rPr>
              <a:t> </a:t>
            </a:r>
            <a:r>
              <a:rPr sz="1050" b="1" spc="-60" dirty="0" err="1">
                <a:latin typeface="Arial Black" panose="020B0A04020102020204" pitchFamily="34" charset="0"/>
                <a:cs typeface="Arial"/>
              </a:rPr>
              <a:t>Genato</a:t>
            </a:r>
            <a:r>
              <a:rPr sz="1050" b="1" spc="-60" dirty="0">
                <a:latin typeface="Arial Black" panose="020B0A04020102020204" pitchFamily="34" charset="0"/>
                <a:cs typeface="Arial"/>
              </a:rPr>
              <a:t> </a:t>
            </a:r>
            <a:r>
              <a:rPr sz="1050" b="1" spc="-45" dirty="0">
                <a:latin typeface="Arial Black" panose="020B0A04020102020204" pitchFamily="34" charset="0"/>
                <a:cs typeface="Arial"/>
              </a:rPr>
              <a:t>of </a:t>
            </a:r>
            <a:r>
              <a:rPr sz="1050" b="1" spc="-70" dirty="0">
                <a:latin typeface="Arial Black" panose="020B0A04020102020204" pitchFamily="34" charset="0"/>
                <a:cs typeface="Arial"/>
              </a:rPr>
              <a:t>Life </a:t>
            </a:r>
            <a:r>
              <a:rPr sz="1050" b="1" spc="-100" dirty="0">
                <a:latin typeface="Arial Black" panose="020B0A04020102020204" pitchFamily="34" charset="0"/>
                <a:cs typeface="Arial"/>
              </a:rPr>
              <a:t>Sciences </a:t>
            </a:r>
            <a:r>
              <a:rPr sz="1050" b="1" spc="-60" dirty="0">
                <a:latin typeface="Arial Black" panose="020B0A04020102020204" pitchFamily="34" charset="0"/>
                <a:cs typeface="Arial"/>
              </a:rPr>
              <a:t>how </a:t>
            </a:r>
            <a:r>
              <a:rPr sz="1050" b="1" spc="-30" dirty="0">
                <a:latin typeface="Arial Black" panose="020B0A04020102020204" pitchFamily="34" charset="0"/>
                <a:cs typeface="Arial"/>
              </a:rPr>
              <a:t>to </a:t>
            </a:r>
            <a:r>
              <a:rPr sz="1050" b="1" spc="-70" dirty="0">
                <a:latin typeface="Arial Black" panose="020B0A04020102020204" pitchFamily="34" charset="0"/>
                <a:cs typeface="Arial"/>
              </a:rPr>
              <a:t>sustain, scale, </a:t>
            </a:r>
            <a:r>
              <a:rPr sz="1050" b="1" spc="-65" dirty="0">
                <a:latin typeface="Arial Black" panose="020B0A04020102020204" pitchFamily="34" charset="0"/>
                <a:cs typeface="Arial"/>
              </a:rPr>
              <a:t>and </a:t>
            </a:r>
            <a:r>
              <a:rPr sz="1050" b="1" spc="-50" dirty="0">
                <a:latin typeface="Arial Black" panose="020B0A04020102020204" pitchFamily="34" charset="0"/>
                <a:cs typeface="Arial"/>
              </a:rPr>
              <a:t>replicate </a:t>
            </a:r>
            <a:r>
              <a:rPr sz="1050" b="1" spc="-60" dirty="0">
                <a:latin typeface="Arial Black" panose="020B0A04020102020204" pitchFamily="34" charset="0"/>
                <a:cs typeface="Arial"/>
              </a:rPr>
              <a:t>this </a:t>
            </a:r>
            <a:r>
              <a:rPr sz="1050" b="1" spc="-55" dirty="0">
                <a:latin typeface="Arial Black" panose="020B0A04020102020204" pitchFamily="34" charset="0"/>
                <a:cs typeface="Arial"/>
              </a:rPr>
              <a:t>admirable </a:t>
            </a:r>
            <a:r>
              <a:rPr sz="1050" b="1" spc="-65" dirty="0">
                <a:latin typeface="Arial Black" panose="020B0A04020102020204" pitchFamily="34" charset="0"/>
                <a:cs typeface="Arial"/>
              </a:rPr>
              <a:t>and </a:t>
            </a:r>
            <a:r>
              <a:rPr sz="1050" b="1" spc="-40" dirty="0">
                <a:latin typeface="Arial Black" panose="020B0A04020102020204" pitchFamily="34" charset="0"/>
                <a:cs typeface="Arial"/>
              </a:rPr>
              <a:t>well-intentioned </a:t>
            </a:r>
            <a:r>
              <a:rPr sz="1050" b="1" spc="-30" dirty="0">
                <a:latin typeface="Arial Black" panose="020B0A04020102020204" pitchFamily="34" charset="0"/>
                <a:cs typeface="Arial"/>
              </a:rPr>
              <a:t>effort </a:t>
            </a:r>
            <a:r>
              <a:rPr sz="1050" b="1" spc="-55" dirty="0">
                <a:latin typeface="Arial Black" panose="020B0A04020102020204" pitchFamily="34" charset="0"/>
                <a:cs typeface="Arial"/>
              </a:rPr>
              <a:t>in </a:t>
            </a:r>
            <a:r>
              <a:rPr sz="1050" b="1" spc="-60" dirty="0">
                <a:latin typeface="Arial Black" panose="020B0A04020102020204" pitchFamily="34" charset="0"/>
                <a:cs typeface="Arial"/>
              </a:rPr>
              <a:t>more </a:t>
            </a:r>
            <a:r>
              <a:rPr sz="1050" b="1" spc="-65" dirty="0">
                <a:latin typeface="Arial Black" panose="020B0A04020102020204" pitchFamily="34" charset="0"/>
                <a:cs typeface="Arial"/>
              </a:rPr>
              <a:t>poor </a:t>
            </a:r>
            <a:r>
              <a:rPr sz="1050" b="1" spc="-60" dirty="0">
                <a:latin typeface="Arial Black" panose="020B0A04020102020204" pitchFamily="34" charset="0"/>
                <a:cs typeface="Arial"/>
              </a:rPr>
              <a:t>towns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a:t>
            </a:r>
            <a:r>
              <a:rPr sz="1050" b="1" spc="-50" dirty="0">
                <a:latin typeface="Arial Black" panose="020B0A04020102020204" pitchFamily="34" charset="0"/>
                <a:cs typeface="Arial"/>
              </a:rPr>
              <a:t> </a:t>
            </a:r>
            <a:r>
              <a:rPr sz="1050" b="1" spc="-45" dirty="0">
                <a:latin typeface="Arial Black" panose="020B0A04020102020204" pitchFamily="34" charset="0"/>
                <a:cs typeface="Arial"/>
              </a:rPr>
              <a:t>Mindanao.</a:t>
            </a:r>
            <a:endParaRPr sz="1050" dirty="0">
              <a:latin typeface="Arial Black" panose="020B0A04020102020204" pitchFamily="34" charset="0"/>
              <a:cs typeface="Arial"/>
            </a:endParaRPr>
          </a:p>
          <a:p>
            <a:pPr>
              <a:lnSpc>
                <a:spcPct val="100000"/>
              </a:lnSpc>
            </a:pPr>
            <a:endParaRPr sz="1050" dirty="0">
              <a:latin typeface="Arial Black" panose="020B0A04020102020204" pitchFamily="34" charset="0"/>
              <a:cs typeface="Times New Roman"/>
            </a:endParaRPr>
          </a:p>
          <a:p>
            <a:pPr marL="12700" marR="5080" algn="just">
              <a:lnSpc>
                <a:spcPct val="102000"/>
              </a:lnSpc>
            </a:pPr>
            <a:r>
              <a:rPr sz="1050" b="1" spc="-70" dirty="0">
                <a:latin typeface="Arial Black" panose="020B0A04020102020204" pitchFamily="34" charset="0"/>
                <a:cs typeface="Arial"/>
              </a:rPr>
              <a:t>Life </a:t>
            </a:r>
            <a:r>
              <a:rPr sz="1050" b="1" spc="-100" dirty="0">
                <a:latin typeface="Arial Black" panose="020B0A04020102020204" pitchFamily="34" charset="0"/>
                <a:cs typeface="Arial"/>
              </a:rPr>
              <a:t>Sciences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a </a:t>
            </a:r>
            <a:r>
              <a:rPr sz="1050" b="1" spc="-70" dirty="0">
                <a:latin typeface="Arial Black" panose="020B0A04020102020204" pitchFamily="34" charset="0"/>
                <a:cs typeface="Arial"/>
              </a:rPr>
              <a:t>wellness </a:t>
            </a:r>
            <a:r>
              <a:rPr sz="1050" b="1" spc="-80" dirty="0">
                <a:latin typeface="Arial Black" panose="020B0A04020102020204" pitchFamily="34" charset="0"/>
                <a:cs typeface="Arial"/>
              </a:rPr>
              <a:t>company </a:t>
            </a:r>
            <a:r>
              <a:rPr sz="1050" b="1" spc="-30" dirty="0">
                <a:latin typeface="Arial Black" panose="020B0A04020102020204" pitchFamily="34" charset="0"/>
                <a:cs typeface="Arial"/>
              </a:rPr>
              <a:t>that </a:t>
            </a:r>
            <a:r>
              <a:rPr sz="1050" b="1" spc="-55" dirty="0">
                <a:latin typeface="Arial Black" panose="020B0A04020102020204" pitchFamily="34" charset="0"/>
                <a:cs typeface="Arial"/>
              </a:rPr>
              <a:t>offers </a:t>
            </a:r>
            <a:r>
              <a:rPr sz="1050" b="1" spc="-65" dirty="0">
                <a:latin typeface="Arial Black" panose="020B0A04020102020204" pitchFamily="34" charset="0"/>
                <a:cs typeface="Arial"/>
              </a:rPr>
              <a:t>an </a:t>
            </a:r>
            <a:r>
              <a:rPr sz="1050" b="1" spc="-75" dirty="0">
                <a:latin typeface="Arial Black" panose="020B0A04020102020204" pitchFamily="34" charset="0"/>
                <a:cs typeface="Arial"/>
              </a:rPr>
              <a:t>advanced </a:t>
            </a:r>
            <a:r>
              <a:rPr sz="1050" b="1" spc="-70" dirty="0">
                <a:latin typeface="Arial Black" panose="020B0A04020102020204" pitchFamily="34" charset="0"/>
                <a:cs typeface="Arial"/>
              </a:rPr>
              <a:t>approach </a:t>
            </a:r>
            <a:r>
              <a:rPr sz="1050" b="1" spc="-30" dirty="0">
                <a:latin typeface="Arial Black" panose="020B0A04020102020204" pitchFamily="34" charset="0"/>
                <a:cs typeface="Arial"/>
              </a:rPr>
              <a:t>to </a:t>
            </a:r>
            <a:r>
              <a:rPr sz="1050" b="1" spc="-45" dirty="0">
                <a:latin typeface="Arial Black" panose="020B0A04020102020204" pitchFamily="34" charset="0"/>
                <a:cs typeface="Arial"/>
              </a:rPr>
              <a:t>health </a:t>
            </a:r>
            <a:r>
              <a:rPr sz="1050" b="1" spc="-65" dirty="0">
                <a:latin typeface="Arial Black" panose="020B0A04020102020204" pitchFamily="34" charset="0"/>
                <a:cs typeface="Arial"/>
              </a:rPr>
              <a:t>and </a:t>
            </a:r>
            <a:r>
              <a:rPr sz="1050" b="1" spc="-70" dirty="0">
                <a:latin typeface="Arial Black" panose="020B0A04020102020204" pitchFamily="34" charset="0"/>
                <a:cs typeface="Arial"/>
              </a:rPr>
              <a:t>wellness </a:t>
            </a:r>
            <a:r>
              <a:rPr sz="1050" b="1" spc="-55" dirty="0">
                <a:latin typeface="Arial Black" panose="020B0A04020102020204" pitchFamily="34" charset="0"/>
                <a:cs typeface="Arial"/>
              </a:rPr>
              <a:t>through </a:t>
            </a:r>
            <a:r>
              <a:rPr sz="1050" b="1" spc="-35" dirty="0">
                <a:latin typeface="Arial Black" panose="020B0A04020102020204" pitchFamily="34" charset="0"/>
                <a:cs typeface="Arial"/>
              </a:rPr>
              <a:t>their </a:t>
            </a:r>
            <a:r>
              <a:rPr sz="1050" b="1" spc="-45" dirty="0">
                <a:latin typeface="Arial Black" panose="020B0A04020102020204" pitchFamily="34" charset="0"/>
                <a:cs typeface="Arial"/>
              </a:rPr>
              <a:t>patented </a:t>
            </a:r>
            <a:r>
              <a:rPr sz="1050" b="1" spc="-70" dirty="0">
                <a:latin typeface="Arial Black" panose="020B0A04020102020204" pitchFamily="34" charset="0"/>
                <a:cs typeface="Arial"/>
              </a:rPr>
              <a:t>system.  Life</a:t>
            </a:r>
            <a:r>
              <a:rPr sz="1050" b="1" spc="-85" dirty="0">
                <a:latin typeface="Arial Black" panose="020B0A04020102020204" pitchFamily="34" charset="0"/>
                <a:cs typeface="Arial"/>
              </a:rPr>
              <a:t> </a:t>
            </a:r>
            <a:r>
              <a:rPr sz="1050" b="1" spc="-90" dirty="0">
                <a:latin typeface="Arial Black" panose="020B0A04020102020204" pitchFamily="34" charset="0"/>
                <a:cs typeface="Arial"/>
              </a:rPr>
              <a:t>Sciences'</a:t>
            </a:r>
            <a:r>
              <a:rPr sz="1050" b="1" spc="-80" dirty="0">
                <a:latin typeface="Arial Black" panose="020B0A04020102020204" pitchFamily="34" charset="0"/>
                <a:cs typeface="Arial"/>
              </a:rPr>
              <a:t> </a:t>
            </a:r>
            <a:r>
              <a:rPr sz="1050" b="1" spc="-65" dirty="0">
                <a:latin typeface="Arial Black" panose="020B0A04020102020204" pitchFamily="34" charset="0"/>
                <a:cs typeface="Arial"/>
              </a:rPr>
              <a:t>holistic</a:t>
            </a:r>
            <a:r>
              <a:rPr sz="1050" b="1" spc="-80" dirty="0">
                <a:latin typeface="Arial Black" panose="020B0A04020102020204" pitchFamily="34" charset="0"/>
                <a:cs typeface="Arial"/>
              </a:rPr>
              <a:t> </a:t>
            </a:r>
            <a:r>
              <a:rPr sz="1050" b="1" spc="-65" dirty="0">
                <a:latin typeface="Arial Black" panose="020B0A04020102020204" pitchFamily="34" charset="0"/>
                <a:cs typeface="Arial"/>
              </a:rPr>
              <a:t>program</a:t>
            </a:r>
            <a:r>
              <a:rPr sz="1050" b="1" spc="-85" dirty="0">
                <a:latin typeface="Arial Black" panose="020B0A04020102020204" pitchFamily="34" charset="0"/>
                <a:cs typeface="Arial"/>
              </a:rPr>
              <a:t> advocacy</a:t>
            </a:r>
            <a:r>
              <a:rPr sz="1050" b="1" spc="-75" dirty="0">
                <a:latin typeface="Arial Black" panose="020B0A04020102020204" pitchFamily="34" charset="0"/>
                <a:cs typeface="Arial"/>
              </a:rPr>
              <a:t> </a:t>
            </a:r>
            <a:r>
              <a:rPr sz="1050" b="1" spc="-65" dirty="0">
                <a:latin typeface="Arial Black" panose="020B0A04020102020204" pitchFamily="34" charset="0"/>
                <a:cs typeface="Arial"/>
              </a:rPr>
              <a:t>and</a:t>
            </a:r>
            <a:r>
              <a:rPr sz="1050" b="1" spc="-90" dirty="0">
                <a:latin typeface="Arial Black" panose="020B0A04020102020204" pitchFamily="34" charset="0"/>
                <a:cs typeface="Arial"/>
              </a:rPr>
              <a:t> </a:t>
            </a:r>
            <a:r>
              <a:rPr sz="1050" b="1" spc="-55" dirty="0">
                <a:latin typeface="Arial Black" panose="020B0A04020102020204" pitchFamily="34" charset="0"/>
                <a:cs typeface="Arial"/>
              </a:rPr>
              <a:t>functional</a:t>
            </a:r>
            <a:r>
              <a:rPr sz="1050" b="1" spc="-90" dirty="0">
                <a:latin typeface="Arial Black" panose="020B0A04020102020204" pitchFamily="34" charset="0"/>
                <a:cs typeface="Arial"/>
              </a:rPr>
              <a:t> </a:t>
            </a:r>
            <a:r>
              <a:rPr sz="1050" b="1" spc="-65" dirty="0">
                <a:latin typeface="Arial Black" panose="020B0A04020102020204" pitchFamily="34" charset="0"/>
                <a:cs typeface="Arial"/>
              </a:rPr>
              <a:t>medicine</a:t>
            </a:r>
            <a:r>
              <a:rPr sz="1050" b="1" spc="-85" dirty="0">
                <a:latin typeface="Arial Black" panose="020B0A04020102020204" pitchFamily="34" charset="0"/>
                <a:cs typeface="Arial"/>
              </a:rPr>
              <a:t> </a:t>
            </a:r>
            <a:r>
              <a:rPr sz="1050" b="1" spc="-65" dirty="0">
                <a:latin typeface="Arial Black" panose="020B0A04020102020204" pitchFamily="34" charset="0"/>
                <a:cs typeface="Arial"/>
              </a:rPr>
              <a:t>program</a:t>
            </a:r>
            <a:r>
              <a:rPr sz="1050" b="1" spc="-85" dirty="0">
                <a:latin typeface="Arial Black" panose="020B0A04020102020204" pitchFamily="34" charset="0"/>
                <a:cs typeface="Arial"/>
              </a:rPr>
              <a:t> </a:t>
            </a:r>
            <a:r>
              <a:rPr sz="1050" b="1" spc="-45" dirty="0">
                <a:latin typeface="Arial Black" panose="020B0A04020102020204" pitchFamily="34" charset="0"/>
                <a:cs typeface="Arial"/>
              </a:rPr>
              <a:t>are</a:t>
            </a:r>
            <a:r>
              <a:rPr sz="1050" b="1" spc="-95" dirty="0">
                <a:latin typeface="Arial Black" panose="020B0A04020102020204" pitchFamily="34" charset="0"/>
                <a:cs typeface="Arial"/>
              </a:rPr>
              <a:t> </a:t>
            </a:r>
            <a:r>
              <a:rPr sz="1050" b="1" spc="-60" dirty="0">
                <a:latin typeface="Arial Black" panose="020B0A04020102020204" pitchFamily="34" charset="0"/>
                <a:cs typeface="Arial"/>
              </a:rPr>
              <a:t>very</a:t>
            </a:r>
            <a:r>
              <a:rPr sz="1050" b="1" spc="-75" dirty="0">
                <a:latin typeface="Arial Black" panose="020B0A04020102020204" pitchFamily="34" charset="0"/>
                <a:cs typeface="Arial"/>
              </a:rPr>
              <a:t> </a:t>
            </a:r>
            <a:r>
              <a:rPr sz="1050" b="1" spc="-80" dirty="0">
                <a:latin typeface="Arial Black" panose="020B0A04020102020204" pitchFamily="34" charset="0"/>
                <a:cs typeface="Arial"/>
              </a:rPr>
              <a:t>closely </a:t>
            </a:r>
            <a:r>
              <a:rPr sz="1050" b="1" spc="-40" dirty="0">
                <a:latin typeface="Arial Black" panose="020B0A04020102020204" pitchFamily="34" charset="0"/>
                <a:cs typeface="Arial"/>
              </a:rPr>
              <a:t>tied</a:t>
            </a:r>
            <a:r>
              <a:rPr sz="1050" b="1" spc="-90" dirty="0">
                <a:latin typeface="Arial Black" panose="020B0A04020102020204" pitchFamily="34" charset="0"/>
                <a:cs typeface="Arial"/>
              </a:rPr>
              <a:t> </a:t>
            </a:r>
            <a:r>
              <a:rPr sz="1050" b="1" spc="-30" dirty="0">
                <a:latin typeface="Arial Black" panose="020B0A04020102020204" pitchFamily="34" charset="0"/>
                <a:cs typeface="Arial"/>
              </a:rPr>
              <a:t>to</a:t>
            </a:r>
            <a:r>
              <a:rPr sz="1050" b="1" spc="-90" dirty="0">
                <a:latin typeface="Arial Black" panose="020B0A04020102020204" pitchFamily="34" charset="0"/>
                <a:cs typeface="Arial"/>
              </a:rPr>
              <a:t> </a:t>
            </a:r>
            <a:r>
              <a:rPr sz="1050" b="1" spc="-75" dirty="0">
                <a:latin typeface="Arial Black" panose="020B0A04020102020204" pitchFamily="34" charset="0"/>
                <a:cs typeface="Arial"/>
              </a:rPr>
              <a:t>organic</a:t>
            </a:r>
            <a:r>
              <a:rPr sz="1050" b="1" spc="-90" dirty="0">
                <a:latin typeface="Arial Black" panose="020B0A04020102020204" pitchFamily="34" charset="0"/>
                <a:cs typeface="Arial"/>
              </a:rPr>
              <a:t> </a:t>
            </a:r>
            <a:r>
              <a:rPr sz="1050" b="1" spc="-50" dirty="0">
                <a:latin typeface="Arial Black" panose="020B0A04020102020204" pitchFamily="34" charset="0"/>
                <a:cs typeface="Arial"/>
              </a:rPr>
              <a:t>vegetable</a:t>
            </a:r>
            <a:r>
              <a:rPr sz="1050" b="1" spc="-85" dirty="0">
                <a:latin typeface="Arial Black" panose="020B0A04020102020204" pitchFamily="34" charset="0"/>
                <a:cs typeface="Arial"/>
              </a:rPr>
              <a:t> </a:t>
            </a:r>
            <a:r>
              <a:rPr sz="1050" b="1" spc="-60" dirty="0">
                <a:latin typeface="Arial Black" panose="020B0A04020102020204" pitchFamily="34" charset="0"/>
                <a:cs typeface="Arial"/>
              </a:rPr>
              <a:t>production.  </a:t>
            </a:r>
            <a:r>
              <a:rPr sz="1050" b="1" spc="-70" dirty="0">
                <a:latin typeface="Arial Black" panose="020B0A04020102020204" pitchFamily="34" charset="0"/>
                <a:cs typeface="Arial"/>
              </a:rPr>
              <a:t>Continuing </a:t>
            </a:r>
            <a:r>
              <a:rPr sz="1050" b="1" spc="-90" dirty="0">
                <a:latin typeface="Arial Black" panose="020B0A04020102020204" pitchFamily="34" charset="0"/>
                <a:cs typeface="Arial"/>
              </a:rPr>
              <a:t>dicussions </a:t>
            </a:r>
            <a:r>
              <a:rPr sz="1050" b="1" spc="-100" dirty="0">
                <a:latin typeface="Arial Black" panose="020B0A04020102020204" pitchFamily="34" charset="0"/>
                <a:cs typeface="Arial"/>
              </a:rPr>
              <a:t>as </a:t>
            </a:r>
            <a:r>
              <a:rPr sz="1050" b="1" spc="-40" dirty="0">
                <a:latin typeface="Arial Black" panose="020B0A04020102020204" pitchFamily="34" charset="0"/>
                <a:cs typeface="Arial"/>
              </a:rPr>
              <a:t>facilitated </a:t>
            </a:r>
            <a:r>
              <a:rPr sz="1050" b="1" spc="-75" dirty="0">
                <a:latin typeface="Arial Black" panose="020B0A04020102020204" pitchFamily="34" charset="0"/>
                <a:cs typeface="Arial"/>
              </a:rPr>
              <a:t>by </a:t>
            </a:r>
            <a:r>
              <a:rPr sz="1050" b="1" spc="-100" dirty="0">
                <a:latin typeface="Arial Black" panose="020B0A04020102020204" pitchFamily="34" charset="0"/>
                <a:cs typeface="Arial"/>
              </a:rPr>
              <a:t>GKONOMICS </a:t>
            </a:r>
            <a:r>
              <a:rPr sz="1050" b="1" spc="-70" dirty="0">
                <a:latin typeface="Arial Black" panose="020B0A04020102020204" pitchFamily="34" charset="0"/>
                <a:cs typeface="Arial"/>
              </a:rPr>
              <a:t>may </a:t>
            </a:r>
            <a:r>
              <a:rPr sz="1050" b="1" spc="-60" dirty="0">
                <a:latin typeface="Arial Black" panose="020B0A04020102020204" pitchFamily="34" charset="0"/>
                <a:cs typeface="Arial"/>
              </a:rPr>
              <a:t>hopefully </a:t>
            </a:r>
            <a:r>
              <a:rPr sz="1050" b="1" spc="-55" dirty="0">
                <a:latin typeface="Arial Black" panose="020B0A04020102020204" pitchFamily="34" charset="0"/>
                <a:cs typeface="Arial"/>
              </a:rPr>
              <a:t>lead </a:t>
            </a:r>
            <a:r>
              <a:rPr sz="1050" b="1" spc="-30" dirty="0">
                <a:latin typeface="Arial Black" panose="020B0A04020102020204" pitchFamily="34" charset="0"/>
                <a:cs typeface="Arial"/>
              </a:rPr>
              <a:t>to </a:t>
            </a:r>
            <a:r>
              <a:rPr sz="1050" b="1" spc="-60" dirty="0">
                <a:latin typeface="Arial Black" panose="020B0A04020102020204" pitchFamily="34" charset="0"/>
                <a:cs typeface="Arial"/>
              </a:rPr>
              <a:t>a </a:t>
            </a:r>
            <a:r>
              <a:rPr sz="1050" b="1" spc="-65" dirty="0">
                <a:latin typeface="Arial Black" panose="020B0A04020102020204" pitchFamily="34" charset="0"/>
                <a:cs typeface="Arial"/>
              </a:rPr>
              <a:t>sustainable </a:t>
            </a:r>
            <a:r>
              <a:rPr sz="1050" b="1" spc="-55" dirty="0">
                <a:latin typeface="Arial Black" panose="020B0A04020102020204" pitchFamily="34" charset="0"/>
                <a:cs typeface="Arial"/>
              </a:rPr>
              <a:t>partnership </a:t>
            </a:r>
            <a:r>
              <a:rPr sz="1050" b="1" spc="-40" dirty="0">
                <a:latin typeface="Arial Black" panose="020B0A04020102020204" pitchFamily="34" charset="0"/>
                <a:cs typeface="Arial"/>
              </a:rPr>
              <a:t>where the </a:t>
            </a:r>
            <a:r>
              <a:rPr sz="1050" b="1" spc="-65" dirty="0">
                <a:latin typeface="Arial Black" panose="020B0A04020102020204" pitchFamily="34" charset="0"/>
                <a:cs typeface="Arial"/>
              </a:rPr>
              <a:t>poor  </a:t>
            </a:r>
            <a:r>
              <a:rPr sz="1050" b="1" spc="-70" dirty="0">
                <a:latin typeface="Arial Black" panose="020B0A04020102020204" pitchFamily="34" charset="0"/>
                <a:cs typeface="Arial"/>
              </a:rPr>
              <a:t>communities </a:t>
            </a:r>
            <a:r>
              <a:rPr sz="1050" b="1" spc="-45" dirty="0">
                <a:latin typeface="Arial Black" panose="020B0A04020102020204" pitchFamily="34" charset="0"/>
                <a:cs typeface="Arial"/>
              </a:rPr>
              <a:t>of </a:t>
            </a:r>
            <a:r>
              <a:rPr sz="1050" b="1" spc="-50" dirty="0">
                <a:latin typeface="Arial Black" panose="020B0A04020102020204" pitchFamily="34" charset="0"/>
                <a:cs typeface="Arial"/>
              </a:rPr>
              <a:t>Mindanao </a:t>
            </a:r>
            <a:r>
              <a:rPr sz="1050" b="1" spc="-75" dirty="0">
                <a:latin typeface="Arial Black" panose="020B0A04020102020204" pitchFamily="34" charset="0"/>
                <a:cs typeface="Arial"/>
              </a:rPr>
              <a:t>could </a:t>
            </a:r>
            <a:r>
              <a:rPr sz="1050" b="1" spc="-60" dirty="0">
                <a:latin typeface="Arial Black" panose="020B0A04020102020204" pitchFamily="34" charset="0"/>
                <a:cs typeface="Arial"/>
              </a:rPr>
              <a:t>be </a:t>
            </a:r>
            <a:r>
              <a:rPr sz="1050" b="1" spc="-75" dirty="0">
                <a:latin typeface="Arial Black" panose="020B0A04020102020204" pitchFamily="34" charset="0"/>
                <a:cs typeface="Arial"/>
              </a:rPr>
              <a:t>producers </a:t>
            </a:r>
            <a:r>
              <a:rPr sz="1050" b="1" spc="-45" dirty="0">
                <a:latin typeface="Arial Black" panose="020B0A04020102020204" pitchFamily="34" charset="0"/>
                <a:cs typeface="Arial"/>
              </a:rPr>
              <a:t>of </a:t>
            </a:r>
            <a:r>
              <a:rPr sz="1050" b="1" spc="-75" dirty="0">
                <a:latin typeface="Arial Black" panose="020B0A04020102020204" pitchFamily="34" charset="0"/>
                <a:cs typeface="Arial"/>
              </a:rPr>
              <a:t>organic </a:t>
            </a:r>
            <a:r>
              <a:rPr sz="1050" b="1" spc="-70" dirty="0">
                <a:latin typeface="Arial Black" panose="020B0A04020102020204" pitchFamily="34" charset="0"/>
                <a:cs typeface="Arial"/>
              </a:rPr>
              <a:t>vegetables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value-added </a:t>
            </a:r>
            <a:r>
              <a:rPr sz="1050" b="1" spc="-75" dirty="0">
                <a:latin typeface="Arial Black" panose="020B0A04020102020204" pitchFamily="34" charset="0"/>
                <a:cs typeface="Arial"/>
              </a:rPr>
              <a:t>products </a:t>
            </a:r>
            <a:r>
              <a:rPr sz="1050" b="1" spc="-30" dirty="0">
                <a:latin typeface="Arial Black" panose="020B0A04020102020204" pitchFamily="34" charset="0"/>
                <a:cs typeface="Arial"/>
              </a:rPr>
              <a:t>that </a:t>
            </a:r>
            <a:r>
              <a:rPr sz="1050" b="1" spc="-65" dirty="0">
                <a:latin typeface="Arial Black" panose="020B0A04020102020204" pitchFamily="34" charset="0"/>
                <a:cs typeface="Arial"/>
              </a:rPr>
              <a:t>align </a:t>
            </a:r>
            <a:r>
              <a:rPr sz="1050" b="1" spc="-35" dirty="0">
                <a:latin typeface="Arial Black" panose="020B0A04020102020204" pitchFamily="34" charset="0"/>
                <a:cs typeface="Arial"/>
              </a:rPr>
              <a:t>with </a:t>
            </a:r>
            <a:r>
              <a:rPr sz="1050" b="1" spc="-65" dirty="0">
                <a:latin typeface="Arial Black" panose="020B0A04020102020204" pitchFamily="34" charset="0"/>
                <a:cs typeface="Arial"/>
              </a:rPr>
              <a:t>LIfe </a:t>
            </a:r>
            <a:r>
              <a:rPr sz="1050" b="1" spc="-90" dirty="0">
                <a:latin typeface="Arial Black" panose="020B0A04020102020204" pitchFamily="34" charset="0"/>
                <a:cs typeface="Arial"/>
              </a:rPr>
              <a:t>Sciences'  </a:t>
            </a:r>
            <a:r>
              <a:rPr sz="1050" b="1" spc="-65" dirty="0">
                <a:latin typeface="Arial Black" panose="020B0A04020102020204" pitchFamily="34" charset="0"/>
                <a:cs typeface="Arial"/>
              </a:rPr>
              <a:t>plans.</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6350" algn="just">
              <a:lnSpc>
                <a:spcPct val="101699"/>
              </a:lnSpc>
            </a:pPr>
            <a:r>
              <a:rPr sz="1050" b="1" spc="-95" dirty="0">
                <a:latin typeface="Arial Black" panose="020B0A04020102020204" pitchFamily="34" charset="0"/>
                <a:cs typeface="Arial"/>
              </a:rPr>
              <a:t>Among </a:t>
            </a:r>
            <a:r>
              <a:rPr sz="1050" b="1" spc="-70" dirty="0">
                <a:latin typeface="Arial Black" panose="020B0A04020102020204" pitchFamily="34" charset="0"/>
                <a:cs typeface="Arial"/>
              </a:rPr>
              <a:t>ideas being </a:t>
            </a:r>
            <a:r>
              <a:rPr sz="1050" b="1" spc="-60" dirty="0">
                <a:latin typeface="Arial Black" panose="020B0A04020102020204" pitchFamily="34" charset="0"/>
                <a:cs typeface="Arial"/>
              </a:rPr>
              <a:t>explored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a </a:t>
            </a:r>
            <a:r>
              <a:rPr sz="1050" b="1" spc="-55" dirty="0">
                <a:latin typeface="Arial Black" panose="020B0A04020102020204" pitchFamily="34" charset="0"/>
                <a:cs typeface="Arial"/>
              </a:rPr>
              <a:t>vegetable </a:t>
            </a:r>
            <a:r>
              <a:rPr sz="1050" b="1" spc="-65" dirty="0">
                <a:latin typeface="Arial Black" panose="020B0A04020102020204" pitchFamily="34" charset="0"/>
                <a:cs typeface="Arial"/>
              </a:rPr>
              <a:t>noodle </a:t>
            </a:r>
            <a:r>
              <a:rPr sz="1050" b="1" spc="-60" dirty="0">
                <a:latin typeface="Arial Black" panose="020B0A04020102020204" pitchFamily="34" charset="0"/>
                <a:cs typeface="Arial"/>
              </a:rPr>
              <a:t>production </a:t>
            </a:r>
            <a:r>
              <a:rPr sz="1050" b="1" spc="-45" dirty="0">
                <a:latin typeface="Arial Black" panose="020B0A04020102020204" pitchFamily="34" charset="0"/>
                <a:cs typeface="Arial"/>
              </a:rPr>
              <a:t>facility </a:t>
            </a:r>
            <a:r>
              <a:rPr sz="1050" b="1" spc="-55" dirty="0">
                <a:latin typeface="Arial Black" panose="020B0A04020102020204" pitchFamily="34" charset="0"/>
                <a:cs typeface="Arial"/>
              </a:rPr>
              <a:t>in </a:t>
            </a:r>
            <a:r>
              <a:rPr sz="1050" b="1" spc="-35" dirty="0">
                <a:latin typeface="Arial Black" panose="020B0A04020102020204" pitchFamily="34" charset="0"/>
                <a:cs typeface="Arial"/>
              </a:rPr>
              <a:t>the </a:t>
            </a:r>
            <a:r>
              <a:rPr sz="1050" b="1" spc="-75" dirty="0">
                <a:latin typeface="Arial Black" panose="020B0A04020102020204" pitchFamily="34" charset="0"/>
                <a:cs typeface="Arial"/>
              </a:rPr>
              <a:t>Balabagan </a:t>
            </a:r>
            <a:r>
              <a:rPr sz="1050" b="1" spc="-50" dirty="0">
                <a:latin typeface="Arial Black" panose="020B0A04020102020204" pitchFamily="34" charset="0"/>
                <a:cs typeface="Arial"/>
              </a:rPr>
              <a:t>area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could </a:t>
            </a:r>
            <a:r>
              <a:rPr sz="1050" b="1" spc="-60" dirty="0">
                <a:latin typeface="Arial Black" panose="020B0A04020102020204" pitchFamily="34" charset="0"/>
                <a:cs typeface="Arial"/>
              </a:rPr>
              <a:t>provide </a:t>
            </a:r>
            <a:r>
              <a:rPr sz="1050" b="1" spc="-50" dirty="0">
                <a:latin typeface="Arial Black" panose="020B0A04020102020204" pitchFamily="34" charset="0"/>
                <a:cs typeface="Arial"/>
              </a:rPr>
              <a:t>livelihood </a:t>
            </a:r>
            <a:r>
              <a:rPr sz="1050" b="1" spc="-30" dirty="0">
                <a:latin typeface="Arial Black" panose="020B0A04020102020204" pitchFamily="34" charset="0"/>
                <a:cs typeface="Arial"/>
              </a:rPr>
              <a:t>to  </a:t>
            </a:r>
            <a:r>
              <a:rPr sz="1050" b="1" spc="-85" dirty="0">
                <a:latin typeface="Arial Black" panose="020B0A04020102020204" pitchFamily="34" charset="0"/>
                <a:cs typeface="Arial"/>
              </a:rPr>
              <a:t>some </a:t>
            </a:r>
            <a:r>
              <a:rPr sz="1050" b="1" spc="-60" dirty="0">
                <a:latin typeface="Arial Black" panose="020B0A04020102020204" pitchFamily="34" charset="0"/>
                <a:cs typeface="Arial"/>
              </a:rPr>
              <a:t>people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50" dirty="0">
                <a:latin typeface="Arial Black" panose="020B0A04020102020204" pitchFamily="34" charset="0"/>
                <a:cs typeface="Arial"/>
              </a:rPr>
              <a:t>area </a:t>
            </a:r>
            <a:r>
              <a:rPr sz="1050" b="1" spc="-65" dirty="0">
                <a:latin typeface="Arial Black" panose="020B0A04020102020204" pitchFamily="34" charset="0"/>
                <a:cs typeface="Arial"/>
              </a:rPr>
              <a:t>and </a:t>
            </a:r>
            <a:r>
              <a:rPr sz="1050" b="1" spc="-75" dirty="0">
                <a:latin typeface="Arial Black" panose="020B0A04020102020204" pitchFamily="34" charset="0"/>
                <a:cs typeface="Arial"/>
              </a:rPr>
              <a:t>produce </a:t>
            </a:r>
            <a:r>
              <a:rPr sz="1050" b="1" spc="-50" dirty="0">
                <a:latin typeface="Arial Black" panose="020B0A04020102020204" pitchFamily="34" charset="0"/>
                <a:cs typeface="Arial"/>
              </a:rPr>
              <a:t>healthy </a:t>
            </a:r>
            <a:r>
              <a:rPr sz="1050" b="1" spc="-55" dirty="0">
                <a:latin typeface="Arial Black" panose="020B0A04020102020204" pitchFamily="34" charset="0"/>
                <a:cs typeface="Arial"/>
              </a:rPr>
              <a:t>innovative </a:t>
            </a:r>
            <a:r>
              <a:rPr sz="1050" b="1" spc="-75" dirty="0">
                <a:latin typeface="Arial Black" panose="020B0A04020102020204" pitchFamily="34" charset="0"/>
                <a:cs typeface="Arial"/>
              </a:rPr>
              <a:t>products </a:t>
            </a:r>
            <a:r>
              <a:rPr sz="1050" b="1" spc="-30" dirty="0">
                <a:latin typeface="Arial Black" panose="020B0A04020102020204" pitchFamily="34" charset="0"/>
                <a:cs typeface="Arial"/>
              </a:rPr>
              <a:t>that </a:t>
            </a:r>
            <a:r>
              <a:rPr sz="1050" b="1" spc="-75" dirty="0">
                <a:latin typeface="Arial Black" panose="020B0A04020102020204" pitchFamily="34" charset="0"/>
                <a:cs typeface="Arial"/>
              </a:rPr>
              <a:t>could </a:t>
            </a:r>
            <a:r>
              <a:rPr sz="1050" b="1" spc="-80" dirty="0">
                <a:latin typeface="Arial Black" panose="020B0A04020102020204" pitchFamily="34" charset="0"/>
                <a:cs typeface="Arial"/>
              </a:rPr>
              <a:t>sold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75" dirty="0">
                <a:latin typeface="Arial Black" panose="020B0A04020102020204" pitchFamily="34" charset="0"/>
                <a:cs typeface="Arial"/>
              </a:rPr>
              <a:t>surounding </a:t>
            </a:r>
            <a:r>
              <a:rPr sz="1050" b="1" spc="-60" dirty="0">
                <a:latin typeface="Arial Black" panose="020B0A04020102020204" pitchFamily="34" charset="0"/>
                <a:cs typeface="Arial"/>
              </a:rPr>
              <a:t>areas. </a:t>
            </a:r>
            <a:r>
              <a:rPr sz="1050" b="1" spc="-100" dirty="0">
                <a:latin typeface="Arial Black" panose="020B0A04020102020204" pitchFamily="34" charset="0"/>
                <a:cs typeface="Arial"/>
              </a:rPr>
              <a:t>GKONOMICS  </a:t>
            </a:r>
            <a:r>
              <a:rPr sz="1050" b="1" spc="-55" dirty="0">
                <a:latin typeface="Arial Black" panose="020B0A04020102020204" pitchFamily="34" charset="0"/>
                <a:cs typeface="Arial"/>
              </a:rPr>
              <a:t>enterprise </a:t>
            </a:r>
            <a:r>
              <a:rPr sz="1050" b="1" spc="-60" dirty="0">
                <a:latin typeface="Arial Black" panose="020B0A04020102020204" pitchFamily="34" charset="0"/>
                <a:cs typeface="Arial"/>
              </a:rPr>
              <a:t>coordinator </a:t>
            </a:r>
            <a:r>
              <a:rPr sz="1050" b="1" spc="-65" dirty="0">
                <a:latin typeface="Arial Black" panose="020B0A04020102020204" pitchFamily="34" charset="0"/>
                <a:cs typeface="Arial"/>
              </a:rPr>
              <a:t>and </a:t>
            </a:r>
            <a:r>
              <a:rPr sz="1050" b="1" spc="-60" dirty="0">
                <a:latin typeface="Arial Black" panose="020B0A04020102020204" pitchFamily="34" charset="0"/>
                <a:cs typeface="Arial"/>
              </a:rPr>
              <a:t>Project </a:t>
            </a:r>
            <a:r>
              <a:rPr sz="1050" b="1" spc="-40" dirty="0">
                <a:latin typeface="Arial Black" panose="020B0A04020102020204" pitchFamily="34" charset="0"/>
                <a:cs typeface="Arial"/>
              </a:rPr>
              <a:t>Mushroom/ </a:t>
            </a:r>
            <a:r>
              <a:rPr sz="1050" b="1" spc="-80" dirty="0">
                <a:latin typeface="Arial Black" panose="020B0A04020102020204" pitchFamily="34" charset="0"/>
                <a:cs typeface="Arial"/>
              </a:rPr>
              <a:t>GuLife </a:t>
            </a:r>
            <a:r>
              <a:rPr sz="1050" b="1" spc="-65" dirty="0">
                <a:latin typeface="Arial Black" panose="020B0A04020102020204" pitchFamily="34" charset="0"/>
                <a:cs typeface="Arial"/>
              </a:rPr>
              <a:t>pasta </a:t>
            </a:r>
            <a:r>
              <a:rPr sz="1050" b="1" spc="-45" dirty="0">
                <a:latin typeface="Arial Black" panose="020B0A04020102020204" pitchFamily="34" charset="0"/>
                <a:cs typeface="Arial"/>
              </a:rPr>
              <a:t>entreprneur, </a:t>
            </a:r>
            <a:r>
              <a:rPr sz="1050" b="1" spc="-90" dirty="0">
                <a:latin typeface="Arial Black" panose="020B0A04020102020204" pitchFamily="34" charset="0"/>
                <a:cs typeface="Arial"/>
              </a:rPr>
              <a:t>Ryan </a:t>
            </a:r>
            <a:r>
              <a:rPr sz="1050" b="1" spc="-65" dirty="0">
                <a:latin typeface="Arial Black" panose="020B0A04020102020204" pitchFamily="34" charset="0"/>
                <a:cs typeface="Arial"/>
              </a:rPr>
              <a:t>Apinado, </a:t>
            </a:r>
            <a:r>
              <a:rPr sz="1050" b="1" spc="-90" dirty="0">
                <a:latin typeface="Arial Black" panose="020B0A04020102020204" pitchFamily="34" charset="0"/>
                <a:cs typeface="Arial"/>
              </a:rPr>
              <a:t>is </a:t>
            </a:r>
            <a:r>
              <a:rPr sz="1050" b="1" spc="-55" dirty="0">
                <a:latin typeface="Arial Black" panose="020B0A04020102020204" pitchFamily="34" charset="0"/>
                <a:cs typeface="Arial"/>
              </a:rPr>
              <a:t>prepared </a:t>
            </a:r>
            <a:r>
              <a:rPr sz="1050" b="1" spc="-30" dirty="0">
                <a:latin typeface="Arial Black" panose="020B0A04020102020204" pitchFamily="34" charset="0"/>
                <a:cs typeface="Arial"/>
              </a:rPr>
              <a:t>to </a:t>
            </a:r>
            <a:r>
              <a:rPr sz="1050" b="1" spc="-95" dirty="0">
                <a:latin typeface="Arial Black" panose="020B0A04020102020204" pitchFamily="34" charset="0"/>
                <a:cs typeface="Arial"/>
              </a:rPr>
              <a:t>go </a:t>
            </a:r>
            <a:r>
              <a:rPr sz="1050" b="1" spc="-30" dirty="0">
                <a:latin typeface="Arial Black" panose="020B0A04020102020204" pitchFamily="34" charset="0"/>
                <a:cs typeface="Arial"/>
              </a:rPr>
              <a:t>to </a:t>
            </a:r>
            <a:r>
              <a:rPr sz="1050" b="1" spc="-85" dirty="0">
                <a:latin typeface="Arial Black" panose="020B0A04020102020204" pitchFamily="34" charset="0"/>
                <a:cs typeface="Arial"/>
              </a:rPr>
              <a:t>Lanao </a:t>
            </a:r>
            <a:r>
              <a:rPr sz="1050" b="1" spc="-50" dirty="0">
                <a:latin typeface="Arial Black" panose="020B0A04020102020204" pitchFamily="34" charset="0"/>
                <a:cs typeface="Arial"/>
              </a:rPr>
              <a:t>del </a:t>
            </a:r>
            <a:r>
              <a:rPr sz="1050" b="1" spc="-95" dirty="0">
                <a:latin typeface="Arial Black" panose="020B0A04020102020204" pitchFamily="34" charset="0"/>
                <a:cs typeface="Arial"/>
              </a:rPr>
              <a:t>Sur  </a:t>
            </a:r>
            <a:r>
              <a:rPr sz="1050" b="1" spc="-65" dirty="0">
                <a:latin typeface="Arial Black" panose="020B0A04020102020204" pitchFamily="34" charset="0"/>
                <a:cs typeface="Arial"/>
              </a:rPr>
              <a:t>and</a:t>
            </a:r>
            <a:r>
              <a:rPr sz="1050" b="1" spc="-95" dirty="0">
                <a:latin typeface="Arial Black" panose="020B0A04020102020204" pitchFamily="34" charset="0"/>
                <a:cs typeface="Arial"/>
              </a:rPr>
              <a:t> </a:t>
            </a:r>
            <a:r>
              <a:rPr sz="1050" b="1" spc="-55" dirty="0">
                <a:latin typeface="Arial Black" panose="020B0A04020102020204" pitchFamily="34" charset="0"/>
                <a:cs typeface="Arial"/>
              </a:rPr>
              <a:t>help</a:t>
            </a:r>
            <a:r>
              <a:rPr sz="1050" b="1" spc="-95" dirty="0">
                <a:latin typeface="Arial Black" panose="020B0A04020102020204" pitchFamily="34" charset="0"/>
                <a:cs typeface="Arial"/>
              </a:rPr>
              <a:t> </a:t>
            </a:r>
            <a:r>
              <a:rPr sz="1050" b="1" spc="-60" dirty="0">
                <a:latin typeface="Arial Black" panose="020B0A04020102020204" pitchFamily="34" charset="0"/>
                <a:cs typeface="Arial"/>
              </a:rPr>
              <a:t>set</a:t>
            </a:r>
            <a:r>
              <a:rPr sz="1050" b="1" spc="-90" dirty="0">
                <a:latin typeface="Arial Black" panose="020B0A04020102020204" pitchFamily="34" charset="0"/>
                <a:cs typeface="Arial"/>
              </a:rPr>
              <a:t> </a:t>
            </a:r>
            <a:r>
              <a:rPr sz="1050" b="1" spc="-70" dirty="0">
                <a:latin typeface="Arial Black" panose="020B0A04020102020204" pitchFamily="34" charset="0"/>
                <a:cs typeface="Arial"/>
              </a:rPr>
              <a:t>up</a:t>
            </a:r>
            <a:r>
              <a:rPr sz="1050" b="1" spc="-95" dirty="0">
                <a:latin typeface="Arial Black" panose="020B0A04020102020204" pitchFamily="34" charset="0"/>
                <a:cs typeface="Arial"/>
              </a:rPr>
              <a:t> </a:t>
            </a:r>
            <a:r>
              <a:rPr sz="1050" b="1" spc="-60" dirty="0">
                <a:latin typeface="Arial Black" panose="020B0A04020102020204" pitchFamily="34" charset="0"/>
                <a:cs typeface="Arial"/>
              </a:rPr>
              <a:t>a</a:t>
            </a:r>
            <a:r>
              <a:rPr sz="1050" b="1" spc="-90" dirty="0">
                <a:latin typeface="Arial Black" panose="020B0A04020102020204" pitchFamily="34" charset="0"/>
                <a:cs typeface="Arial"/>
              </a:rPr>
              <a:t> </a:t>
            </a:r>
            <a:r>
              <a:rPr sz="1050" b="1" spc="-65" dirty="0">
                <a:latin typeface="Arial Black" panose="020B0A04020102020204" pitchFamily="34" charset="0"/>
                <a:cs typeface="Arial"/>
              </a:rPr>
              <a:t>community-based</a:t>
            </a:r>
            <a:r>
              <a:rPr sz="1050" b="1" spc="-95" dirty="0">
                <a:latin typeface="Arial Black" panose="020B0A04020102020204" pitchFamily="34" charset="0"/>
                <a:cs typeface="Arial"/>
              </a:rPr>
              <a:t> </a:t>
            </a:r>
            <a:r>
              <a:rPr sz="1050" b="1" spc="-80" dirty="0">
                <a:latin typeface="Arial Black" panose="020B0A04020102020204" pitchFamily="34" charset="0"/>
                <a:cs typeface="Arial"/>
              </a:rPr>
              <a:t>social</a:t>
            </a:r>
            <a:r>
              <a:rPr sz="1050" b="1" spc="-100" dirty="0">
                <a:latin typeface="Arial Black" panose="020B0A04020102020204" pitchFamily="34" charset="0"/>
                <a:cs typeface="Arial"/>
              </a:rPr>
              <a:t> </a:t>
            </a:r>
            <a:r>
              <a:rPr sz="1050" b="1" spc="-55" dirty="0">
                <a:latin typeface="Arial Black" panose="020B0A04020102020204" pitchFamily="34" charset="0"/>
                <a:cs typeface="Arial"/>
              </a:rPr>
              <a:t>enterprise</a:t>
            </a:r>
            <a:r>
              <a:rPr sz="1050" b="1" spc="-90" dirty="0">
                <a:latin typeface="Arial Black" panose="020B0A04020102020204" pitchFamily="34" charset="0"/>
                <a:cs typeface="Arial"/>
              </a:rPr>
              <a:t> </a:t>
            </a:r>
            <a:r>
              <a:rPr sz="1050" b="1" spc="-40" dirty="0">
                <a:latin typeface="Arial Black" panose="020B0A04020102020204" pitchFamily="34" charset="0"/>
                <a:cs typeface="Arial"/>
              </a:rPr>
              <a:t>there</a:t>
            </a:r>
            <a:r>
              <a:rPr sz="1050" b="1" spc="-90" dirty="0">
                <a:latin typeface="Arial Black" panose="020B0A04020102020204" pitchFamily="34" charset="0"/>
                <a:cs typeface="Arial"/>
              </a:rPr>
              <a:t> </a:t>
            </a:r>
            <a:r>
              <a:rPr sz="1050" b="1" spc="-40" dirty="0">
                <a:latin typeface="Arial Black" panose="020B0A04020102020204" pitchFamily="34" charset="0"/>
                <a:cs typeface="Arial"/>
              </a:rPr>
              <a:t>related</a:t>
            </a:r>
            <a:r>
              <a:rPr sz="1050" b="1" spc="-90" dirty="0">
                <a:latin typeface="Arial Black" panose="020B0A04020102020204" pitchFamily="34" charset="0"/>
                <a:cs typeface="Arial"/>
              </a:rPr>
              <a:t> </a:t>
            </a:r>
            <a:r>
              <a:rPr sz="1050" b="1" spc="-30" dirty="0">
                <a:latin typeface="Arial Black" panose="020B0A04020102020204" pitchFamily="34" charset="0"/>
                <a:cs typeface="Arial"/>
              </a:rPr>
              <a:t>to</a:t>
            </a:r>
            <a:r>
              <a:rPr sz="1050" b="1" spc="-95" dirty="0">
                <a:latin typeface="Arial Black" panose="020B0A04020102020204" pitchFamily="34" charset="0"/>
                <a:cs typeface="Arial"/>
              </a:rPr>
              <a:t> </a:t>
            </a:r>
            <a:r>
              <a:rPr sz="1050" b="1" spc="-55" dirty="0">
                <a:latin typeface="Arial Black" panose="020B0A04020102020204" pitchFamily="34" charset="0"/>
                <a:cs typeface="Arial"/>
              </a:rPr>
              <a:t>vegetable</a:t>
            </a:r>
            <a:r>
              <a:rPr sz="1050" b="1" spc="-90" dirty="0">
                <a:latin typeface="Arial Black" panose="020B0A04020102020204" pitchFamily="34" charset="0"/>
                <a:cs typeface="Arial"/>
              </a:rPr>
              <a:t> </a:t>
            </a:r>
            <a:r>
              <a:rPr sz="1050" b="1" spc="-60" dirty="0">
                <a:latin typeface="Arial Black" panose="020B0A04020102020204" pitchFamily="34" charset="0"/>
                <a:cs typeface="Arial"/>
              </a:rPr>
              <a:t>farming</a:t>
            </a:r>
            <a:r>
              <a:rPr sz="1050" b="1" spc="-85" dirty="0">
                <a:latin typeface="Arial Black" panose="020B0A04020102020204" pitchFamily="34" charset="0"/>
                <a:cs typeface="Arial"/>
              </a:rPr>
              <a:t> </a:t>
            </a:r>
            <a:r>
              <a:rPr sz="1050" b="1" spc="-65" dirty="0">
                <a:latin typeface="Arial Black" panose="020B0A04020102020204" pitchFamily="34" charset="0"/>
                <a:cs typeface="Arial"/>
              </a:rPr>
              <a:t>and</a:t>
            </a:r>
            <a:r>
              <a:rPr sz="1050" b="1" spc="-95" dirty="0">
                <a:latin typeface="Arial Black" panose="020B0A04020102020204" pitchFamily="34" charset="0"/>
                <a:cs typeface="Arial"/>
              </a:rPr>
              <a:t> </a:t>
            </a:r>
            <a:r>
              <a:rPr sz="1050" b="1" spc="-60" dirty="0">
                <a:latin typeface="Arial Black" panose="020B0A04020102020204" pitchFamily="34" charset="0"/>
                <a:cs typeface="Arial"/>
              </a:rPr>
              <a:t>value-added</a:t>
            </a:r>
            <a:r>
              <a:rPr sz="1050" b="1" spc="-95" dirty="0">
                <a:latin typeface="Arial Black" panose="020B0A04020102020204" pitchFamily="34" charset="0"/>
                <a:cs typeface="Arial"/>
              </a:rPr>
              <a:t> </a:t>
            </a:r>
            <a:r>
              <a:rPr sz="1050" b="1" spc="-60" dirty="0">
                <a:latin typeface="Arial Black" panose="020B0A04020102020204" pitchFamily="34" charset="0"/>
                <a:cs typeface="Arial"/>
              </a:rPr>
              <a:t>production</a:t>
            </a:r>
            <a:r>
              <a:rPr sz="1050" b="1" spc="-95" dirty="0">
                <a:latin typeface="Arial Black" panose="020B0A04020102020204" pitchFamily="34" charset="0"/>
                <a:cs typeface="Arial"/>
              </a:rPr>
              <a:t> </a:t>
            </a:r>
            <a:r>
              <a:rPr sz="1050" b="1" spc="-45" dirty="0">
                <a:latin typeface="Arial Black" panose="020B0A04020102020204" pitchFamily="34" charset="0"/>
                <a:cs typeface="Arial"/>
              </a:rPr>
              <a:t>of</a:t>
            </a:r>
            <a:r>
              <a:rPr sz="1050" b="1" spc="-90" dirty="0">
                <a:latin typeface="Arial Black" panose="020B0A04020102020204" pitchFamily="34" charset="0"/>
                <a:cs typeface="Arial"/>
              </a:rPr>
              <a:t> </a:t>
            </a:r>
            <a:r>
              <a:rPr sz="1050" b="1" spc="-50" dirty="0">
                <a:latin typeface="Arial Black" panose="020B0A04020102020204" pitchFamily="34" charset="0"/>
                <a:cs typeface="Arial"/>
              </a:rPr>
              <a:t>healthy  </a:t>
            </a:r>
            <a:r>
              <a:rPr sz="1050" b="1" spc="-65" dirty="0">
                <a:latin typeface="Arial Black" panose="020B0A04020102020204" pitchFamily="34" charset="0"/>
                <a:cs typeface="Arial"/>
              </a:rPr>
              <a:t>products.</a:t>
            </a:r>
            <a:endParaRPr sz="1050" dirty="0">
              <a:latin typeface="Arial Black" panose="020B0A04020102020204" pitchFamily="34" charset="0"/>
              <a:cs typeface="Arial"/>
            </a:endParaRPr>
          </a:p>
          <a:p>
            <a:pPr>
              <a:lnSpc>
                <a:spcPct val="100000"/>
              </a:lnSpc>
              <a:spcBef>
                <a:spcPts val="5"/>
              </a:spcBef>
            </a:pPr>
            <a:endParaRPr sz="1050" dirty="0">
              <a:latin typeface="Arial Black" panose="020B0A04020102020204" pitchFamily="34" charset="0"/>
              <a:cs typeface="Times New Roman"/>
            </a:endParaRPr>
          </a:p>
          <a:p>
            <a:pPr marL="12700" marR="10160" algn="just">
              <a:lnSpc>
                <a:spcPct val="101699"/>
              </a:lnSpc>
            </a:pPr>
            <a:r>
              <a:rPr sz="1050" b="1" spc="-80" dirty="0">
                <a:latin typeface="Arial Black" panose="020B0A04020102020204" pitchFamily="34" charset="0"/>
                <a:cs typeface="Arial"/>
              </a:rPr>
              <a:t>The </a:t>
            </a:r>
            <a:r>
              <a:rPr sz="1050" b="1" spc="-120" dirty="0">
                <a:latin typeface="Arial Black" panose="020B0A04020102020204" pitchFamily="34" charset="0"/>
                <a:cs typeface="Arial"/>
              </a:rPr>
              <a:t>RVG </a:t>
            </a:r>
            <a:r>
              <a:rPr sz="1050" b="1" spc="-55" dirty="0">
                <a:latin typeface="Arial Black" panose="020B0A04020102020204" pitchFamily="34" charset="0"/>
                <a:cs typeface="Arial"/>
              </a:rPr>
              <a:t>enterprise </a:t>
            </a:r>
            <a:r>
              <a:rPr sz="1050" b="1" spc="-90" dirty="0">
                <a:latin typeface="Arial Black" panose="020B0A04020102020204" pitchFamily="34" charset="0"/>
                <a:cs typeface="Arial"/>
              </a:rPr>
              <a:t>is </a:t>
            </a:r>
            <a:r>
              <a:rPr sz="1050" b="1" spc="-55" dirty="0">
                <a:latin typeface="Arial Black" panose="020B0A04020102020204" pitchFamily="34" charset="0"/>
                <a:cs typeface="Arial"/>
              </a:rPr>
              <a:t>work in </a:t>
            </a:r>
            <a:r>
              <a:rPr sz="1050" b="1" spc="-85" dirty="0">
                <a:latin typeface="Arial Black" panose="020B0A04020102020204" pitchFamily="34" charset="0"/>
                <a:cs typeface="Arial"/>
              </a:rPr>
              <a:t>progress </a:t>
            </a:r>
            <a:r>
              <a:rPr sz="1050" b="1" spc="-95" dirty="0">
                <a:latin typeface="Arial Black" panose="020B0A04020102020204" pitchFamily="34" charset="0"/>
                <a:cs typeface="Arial"/>
              </a:rPr>
              <a:t>as </a:t>
            </a:r>
            <a:r>
              <a:rPr sz="1050" b="1" spc="-70" dirty="0">
                <a:latin typeface="Arial Black" panose="020B0A04020102020204" pitchFamily="34" charset="0"/>
                <a:cs typeface="Arial"/>
              </a:rPr>
              <a:t>funding </a:t>
            </a:r>
            <a:r>
              <a:rPr sz="1050" b="1" spc="-80" dirty="0">
                <a:latin typeface="Arial Black" panose="020B0A04020102020204" pitchFamily="34" charset="0"/>
                <a:cs typeface="Arial"/>
              </a:rPr>
              <a:t>challenges </a:t>
            </a:r>
            <a:r>
              <a:rPr sz="1050" b="1" spc="-65" dirty="0">
                <a:latin typeface="Arial Black" panose="020B0A04020102020204" pitchFamily="34" charset="0"/>
                <a:cs typeface="Arial"/>
              </a:rPr>
              <a:t>have </a:t>
            </a:r>
            <a:r>
              <a:rPr sz="1050" b="1" spc="-70" dirty="0">
                <a:latin typeface="Arial Black" panose="020B0A04020102020204" pitchFamily="34" charset="0"/>
                <a:cs typeface="Arial"/>
              </a:rPr>
              <a:t>arisen </a:t>
            </a:r>
            <a:r>
              <a:rPr sz="1050" b="1" spc="-45" dirty="0">
                <a:latin typeface="Arial Black" panose="020B0A04020102020204" pitchFamily="34" charset="0"/>
                <a:cs typeface="Arial"/>
              </a:rPr>
              <a:t>but </a:t>
            </a:r>
            <a:r>
              <a:rPr sz="1050" b="1" spc="-60" dirty="0">
                <a:latin typeface="Arial Black" panose="020B0A04020102020204" pitchFamily="34" charset="0"/>
                <a:cs typeface="Arial"/>
              </a:rPr>
              <a:t>everyone </a:t>
            </a:r>
            <a:r>
              <a:rPr sz="1050" b="1" spc="-90" dirty="0">
                <a:latin typeface="Arial Black" panose="020B0A04020102020204" pitchFamily="34" charset="0"/>
                <a:cs typeface="Arial"/>
              </a:rPr>
              <a:t>is </a:t>
            </a:r>
            <a:r>
              <a:rPr sz="1050" b="1" spc="-60" dirty="0">
                <a:latin typeface="Arial Black" panose="020B0A04020102020204" pitchFamily="34" charset="0"/>
                <a:cs typeface="Arial"/>
              </a:rPr>
              <a:t>hopeful </a:t>
            </a:r>
            <a:r>
              <a:rPr sz="1050" b="1" spc="-30" dirty="0">
                <a:latin typeface="Arial Black" panose="020B0A04020102020204" pitchFamily="34" charset="0"/>
                <a:cs typeface="Arial"/>
              </a:rPr>
              <a:t>that </a:t>
            </a:r>
            <a:r>
              <a:rPr sz="1050" b="1" spc="-40" dirty="0">
                <a:latin typeface="Arial Black" panose="020B0A04020102020204" pitchFamily="34" charset="0"/>
                <a:cs typeface="Arial"/>
              </a:rPr>
              <a:t>the </a:t>
            </a:r>
            <a:r>
              <a:rPr sz="1050" b="1" spc="-60" dirty="0">
                <a:latin typeface="Arial Black" panose="020B0A04020102020204" pitchFamily="34" charset="0"/>
                <a:cs typeface="Arial"/>
              </a:rPr>
              <a:t>planned </a:t>
            </a:r>
            <a:r>
              <a:rPr sz="1050" b="1" spc="-55" dirty="0">
                <a:latin typeface="Arial Black" panose="020B0A04020102020204" pitchFamily="34" charset="0"/>
                <a:cs typeface="Arial"/>
              </a:rPr>
              <a:t>visit </a:t>
            </a:r>
            <a:r>
              <a:rPr sz="1050" b="1" spc="-40" dirty="0">
                <a:latin typeface="Arial Black" panose="020B0A04020102020204" pitchFamily="34" charset="0"/>
                <a:cs typeface="Arial"/>
              </a:rPr>
              <a:t>for  </a:t>
            </a:r>
            <a:r>
              <a:rPr sz="1050" b="1" spc="-55" dirty="0">
                <a:latin typeface="Arial Black" panose="020B0A04020102020204" pitchFamily="34" charset="0"/>
                <a:cs typeface="Arial"/>
              </a:rPr>
              <a:t>enterprise development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entrepreneurship training </a:t>
            </a:r>
            <a:r>
              <a:rPr sz="1050" b="1" spc="-75" dirty="0">
                <a:latin typeface="Arial Black" panose="020B0A04020102020204" pitchFamily="34" charset="0"/>
                <a:cs typeface="Arial"/>
              </a:rPr>
              <a:t>by </a:t>
            </a:r>
            <a:r>
              <a:rPr sz="1050" b="1" spc="-100" dirty="0">
                <a:latin typeface="Arial Black" panose="020B0A04020102020204" pitchFamily="34" charset="0"/>
                <a:cs typeface="Arial"/>
              </a:rPr>
              <a:t>GKONOMICS </a:t>
            </a:r>
            <a:r>
              <a:rPr sz="1050" b="1" spc="-30" dirty="0">
                <a:latin typeface="Arial Black" panose="020B0A04020102020204" pitchFamily="34" charset="0"/>
                <a:cs typeface="Arial"/>
              </a:rPr>
              <a:t>to </a:t>
            </a:r>
            <a:r>
              <a:rPr sz="1050" b="1" spc="-85" dirty="0">
                <a:latin typeface="Arial Black" panose="020B0A04020102020204" pitchFamily="34" charset="0"/>
                <a:cs typeface="Arial"/>
              </a:rPr>
              <a:t>Lanao </a:t>
            </a:r>
            <a:r>
              <a:rPr sz="1050" b="1" spc="-55" dirty="0">
                <a:latin typeface="Arial Black" panose="020B0A04020102020204" pitchFamily="34" charset="0"/>
                <a:cs typeface="Arial"/>
              </a:rPr>
              <a:t>in </a:t>
            </a:r>
            <a:r>
              <a:rPr sz="1050" b="1" spc="-40" dirty="0">
                <a:latin typeface="Arial Black" panose="020B0A04020102020204" pitchFamily="34" charset="0"/>
                <a:cs typeface="Arial"/>
              </a:rPr>
              <a:t>the </a:t>
            </a:r>
            <a:r>
              <a:rPr sz="1050" b="1" spc="-55" dirty="0">
                <a:latin typeface="Arial Black" panose="020B0A04020102020204" pitchFamily="34" charset="0"/>
                <a:cs typeface="Arial"/>
              </a:rPr>
              <a:t>next </a:t>
            </a:r>
            <a:r>
              <a:rPr sz="1050" b="1" spc="-35" dirty="0">
                <a:latin typeface="Arial Black" panose="020B0A04020102020204" pitchFamily="34" charset="0"/>
                <a:cs typeface="Arial"/>
              </a:rPr>
              <a:t>few </a:t>
            </a:r>
            <a:r>
              <a:rPr sz="1050" b="1" spc="-70" dirty="0">
                <a:latin typeface="Arial Black" panose="020B0A04020102020204" pitchFamily="34" charset="0"/>
                <a:cs typeface="Arial"/>
              </a:rPr>
              <a:t>months </a:t>
            </a:r>
            <a:r>
              <a:rPr sz="1050" b="1" spc="-35" dirty="0">
                <a:latin typeface="Arial Black" panose="020B0A04020102020204" pitchFamily="34" charset="0"/>
                <a:cs typeface="Arial"/>
              </a:rPr>
              <a:t>will </a:t>
            </a:r>
            <a:r>
              <a:rPr sz="1050" b="1" spc="-50" dirty="0">
                <a:latin typeface="Arial Black" panose="020B0A04020102020204" pitchFamily="34" charset="0"/>
                <a:cs typeface="Arial"/>
              </a:rPr>
              <a:t>materialize  </a:t>
            </a:r>
            <a:r>
              <a:rPr sz="1050" b="1" spc="-70" dirty="0">
                <a:latin typeface="Arial Black" panose="020B0A04020102020204" pitchFamily="34" charset="0"/>
                <a:cs typeface="Arial"/>
              </a:rPr>
              <a:t>somehow.</a:t>
            </a:r>
            <a:endParaRPr sz="1050" dirty="0">
              <a:latin typeface="Arial Black" panose="020B0A04020102020204" pitchFamily="34" charset="0"/>
              <a:cs typeface="Arial"/>
            </a:endParaRPr>
          </a:p>
          <a:p>
            <a:pPr>
              <a:lnSpc>
                <a:spcPct val="100000"/>
              </a:lnSpc>
              <a:spcBef>
                <a:spcPts val="25"/>
              </a:spcBef>
            </a:pPr>
            <a:endParaRPr sz="1050" dirty="0">
              <a:latin typeface="Arial Black" panose="020B0A04020102020204" pitchFamily="34" charset="0"/>
              <a:cs typeface="Times New Roman"/>
            </a:endParaRPr>
          </a:p>
          <a:p>
            <a:pPr marL="12700" algn="just">
              <a:lnSpc>
                <a:spcPct val="100000"/>
              </a:lnSpc>
            </a:pPr>
            <a:r>
              <a:rPr sz="1050" b="1" spc="-70" dirty="0">
                <a:latin typeface="Arial Black" panose="020B0A04020102020204" pitchFamily="34" charset="0"/>
                <a:cs typeface="Arial"/>
              </a:rPr>
              <a:t>Ideas </a:t>
            </a:r>
            <a:r>
              <a:rPr sz="1050" b="1" spc="-65" dirty="0">
                <a:latin typeface="Arial Black" panose="020B0A04020102020204" pitchFamily="34" charset="0"/>
                <a:cs typeface="Arial"/>
              </a:rPr>
              <a:t>and </a:t>
            </a:r>
            <a:r>
              <a:rPr sz="1050" b="1" spc="-55" dirty="0">
                <a:latin typeface="Arial Black" panose="020B0A04020102020204" pitchFamily="34" charset="0"/>
                <a:cs typeface="Arial"/>
              </a:rPr>
              <a:t>collaborative </a:t>
            </a:r>
            <a:r>
              <a:rPr sz="1050" b="1" spc="-45" dirty="0">
                <a:latin typeface="Arial Black" panose="020B0A04020102020204" pitchFamily="34" charset="0"/>
                <a:cs typeface="Arial"/>
              </a:rPr>
              <a:t>efforts </a:t>
            </a:r>
            <a:r>
              <a:rPr sz="1050" b="1" spc="-50" dirty="0">
                <a:latin typeface="Arial Black" panose="020B0A04020102020204" pitchFamily="34" charset="0"/>
                <a:cs typeface="Arial"/>
              </a:rPr>
              <a:t>are </a:t>
            </a:r>
            <a:r>
              <a:rPr sz="1050" b="1" spc="-70" dirty="0">
                <a:latin typeface="Arial Black" panose="020B0A04020102020204" pitchFamily="34" charset="0"/>
                <a:cs typeface="Arial"/>
              </a:rPr>
              <a:t>most</a:t>
            </a:r>
            <a:r>
              <a:rPr sz="1050" b="1" spc="-15" dirty="0">
                <a:latin typeface="Arial Black" panose="020B0A04020102020204" pitchFamily="34" charset="0"/>
                <a:cs typeface="Arial"/>
              </a:rPr>
              <a:t> </a:t>
            </a:r>
            <a:r>
              <a:rPr sz="1050" b="1" spc="-55" dirty="0">
                <a:latin typeface="Arial Black" panose="020B0A04020102020204" pitchFamily="34" charset="0"/>
                <a:cs typeface="Arial"/>
              </a:rPr>
              <a:t>welcome!</a:t>
            </a:r>
            <a:endParaRPr lang="en-PH" sz="1050" b="1" spc="-55" dirty="0">
              <a:latin typeface="Arial Black" panose="020B0A04020102020204" pitchFamily="34" charset="0"/>
              <a:cs typeface="Arial"/>
            </a:endParaRPr>
          </a:p>
          <a:p>
            <a:pPr marL="12700" algn="just">
              <a:lnSpc>
                <a:spcPct val="100000"/>
              </a:lnSpc>
            </a:pPr>
            <a:r>
              <a:rPr lang="en-PH" sz="1050" b="1" spc="-55" dirty="0">
                <a:latin typeface="Arial Black" panose="020B0A04020102020204" pitchFamily="34" charset="0"/>
                <a:cs typeface="Arial"/>
              </a:rPr>
              <a:t>-----------------------------------------------------------------------------------------</a:t>
            </a:r>
          </a:p>
          <a:p>
            <a:pPr marL="12700" algn="just">
              <a:lnSpc>
                <a:spcPct val="100000"/>
              </a:lnSpc>
            </a:pPr>
            <a:endParaRPr lang="en-PH" sz="1050" b="1" spc="-55" dirty="0">
              <a:latin typeface="Arial Black" panose="020B0A04020102020204" pitchFamily="34" charset="0"/>
              <a:cs typeface="Arial"/>
            </a:endParaRPr>
          </a:p>
          <a:p>
            <a:pPr marL="12700" algn="just">
              <a:lnSpc>
                <a:spcPct val="100000"/>
              </a:lnSpc>
            </a:pPr>
            <a:r>
              <a:rPr lang="en-PH" sz="900" b="1" spc="-55"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Visit </a:t>
            </a:r>
            <a:r>
              <a:rPr lang="en-PH" sz="900" b="1" spc="-30"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to </a:t>
            </a:r>
            <a:r>
              <a:rPr lang="en-PH" sz="900" b="1" spc="-70"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Gawad </a:t>
            </a:r>
            <a:r>
              <a:rPr lang="en-PH" sz="900" b="1" spc="-75"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Kalinga </a:t>
            </a:r>
            <a:r>
              <a:rPr lang="en-PH" sz="900" b="1" spc="-50"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a:t>
            </a:r>
            <a:r>
              <a:rPr lang="en-PH" sz="900" b="1" spc="-30"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PH" sz="900" b="1" spc="-70" dirty="0">
                <a:solidFill>
                  <a:prstClr val="black"/>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Bulacan.</a:t>
            </a:r>
            <a:endParaRPr lang="en-PH" sz="900" b="1" dirty="0">
              <a:solidFill>
                <a:prstClr val="black"/>
              </a:solidFill>
              <a:latin typeface="Arial" panose="020B0604020202020204" pitchFamily="34" charset="0"/>
              <a:cs typeface="Arial" panose="020B0604020202020204" pitchFamily="34" charset="0"/>
            </a:endParaRPr>
          </a:p>
          <a:p>
            <a:pPr lvl="0">
              <a:spcBef>
                <a:spcPts val="25"/>
              </a:spcBef>
            </a:pPr>
            <a:endParaRPr lang="en-PH" sz="950" b="1" dirty="0">
              <a:solidFill>
                <a:prstClr val="black"/>
              </a:solidFill>
              <a:latin typeface="Arial" panose="020B0604020202020204" pitchFamily="34" charset="0"/>
              <a:cs typeface="Arial" panose="020B0604020202020204" pitchFamily="34" charset="0"/>
            </a:endParaRPr>
          </a:p>
          <a:p>
            <a:pPr marL="2051685" lvl="0"/>
            <a:r>
              <a:rPr lang="en-PH" sz="1050" b="1" u="sng" spc="-105" dirty="0">
                <a:solidFill>
                  <a:prstClr val="black"/>
                </a:solidFill>
                <a:uFill>
                  <a:solidFill>
                    <a:srgbClr val="000000"/>
                  </a:solidFill>
                </a:uFill>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JoAnn </a:t>
            </a:r>
            <a:r>
              <a:rPr lang="en-PH" sz="1050" b="1" u="sng" spc="-70" dirty="0">
                <a:solidFill>
                  <a:prstClr val="black"/>
                </a:solidFill>
                <a:uFill>
                  <a:solidFill>
                    <a:srgbClr val="000000"/>
                  </a:solidFill>
                </a:uFill>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Gorrez </a:t>
            </a:r>
            <a:r>
              <a:rPr lang="en-PH" sz="1050" b="1" u="sng" spc="-60" dirty="0">
                <a:solidFill>
                  <a:prstClr val="black"/>
                </a:solidFill>
                <a:uFill>
                  <a:solidFill>
                    <a:srgbClr val="000000"/>
                  </a:solidFill>
                </a:uFill>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 </a:t>
            </a:r>
            <a:r>
              <a:rPr lang="en-PH" sz="1050" b="1" u="sng" spc="-65" dirty="0" err="1">
                <a:solidFill>
                  <a:prstClr val="black"/>
                </a:solidFill>
                <a:uFill>
                  <a:solidFill>
                    <a:srgbClr val="000000"/>
                  </a:solidFill>
                </a:uFill>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Larrazabal</a:t>
            </a:r>
            <a:r>
              <a:rPr lang="en-PH" sz="1050" b="1" spc="-65" dirty="0">
                <a:solidFill>
                  <a:prstClr val="black"/>
                </a:solidFill>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PH" sz="1050" b="1" spc="-75" dirty="0">
                <a:solidFill>
                  <a:prstClr val="black"/>
                </a:solidFill>
                <a:latin typeface="Arial Black" panose="020B0A04020102020204" pitchFamily="34" charset="0"/>
                <a:cs typeface="Arial" panose="020B0604020202020204" pitchFamily="34" charset="0"/>
              </a:rPr>
              <a:t>shared </a:t>
            </a:r>
            <a:r>
              <a:rPr lang="en-PH" sz="1050" b="1" spc="-70" dirty="0">
                <a:solidFill>
                  <a:prstClr val="black"/>
                </a:solidFill>
                <a:latin typeface="Arial Black" panose="020B0A04020102020204" pitchFamily="34" charset="0"/>
                <a:cs typeface="Arial" panose="020B0604020202020204" pitchFamily="34" charset="0"/>
              </a:rPr>
              <a:t>Gawad </a:t>
            </a:r>
            <a:r>
              <a:rPr lang="en-PH" sz="1050" b="1" spc="-80" dirty="0">
                <a:solidFill>
                  <a:prstClr val="black"/>
                </a:solidFill>
                <a:latin typeface="Arial Black" panose="020B0A04020102020204" pitchFamily="34" charset="0"/>
                <a:cs typeface="Arial" panose="020B0604020202020204" pitchFamily="34" charset="0"/>
              </a:rPr>
              <a:t>Kalinga’s</a:t>
            </a:r>
            <a:r>
              <a:rPr lang="en-PH" sz="1050" b="1" spc="-40" dirty="0">
                <a:solidFill>
                  <a:prstClr val="black"/>
                </a:solidFill>
                <a:latin typeface="Arial Black" panose="020B0A04020102020204" pitchFamily="34" charset="0"/>
                <a:cs typeface="Arial" panose="020B0604020202020204" pitchFamily="34" charset="0"/>
              </a:rPr>
              <a:t> </a:t>
            </a:r>
            <a:r>
              <a:rPr lang="en-PH" sz="1050" b="1" u="sng" spc="-50" dirty="0">
                <a:solidFill>
                  <a:prstClr val="black"/>
                </a:solidFill>
                <a:uFill>
                  <a:solidFill>
                    <a:srgbClr val="000000"/>
                  </a:solidFill>
                </a:uFill>
                <a:latin typeface="Arial Black" panose="020B0A040201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photo</a:t>
            </a:r>
            <a:r>
              <a:rPr lang="en-PH" sz="1050" b="1" spc="-50" dirty="0">
                <a:solidFill>
                  <a:prstClr val="black"/>
                </a:solidFill>
                <a:latin typeface="Arial Black" panose="020B0A040201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endParaRPr lang="en-PH" sz="1050" b="1" dirty="0">
              <a:solidFill>
                <a:prstClr val="black"/>
              </a:solidFill>
              <a:latin typeface="Arial Black" panose="020B0A04020102020204" pitchFamily="34" charset="0"/>
              <a:cs typeface="Arial" panose="020B0604020202020204" pitchFamily="34" charset="0"/>
            </a:endParaRPr>
          </a:p>
          <a:p>
            <a:pPr marL="2051685" marR="5080" lvl="0" algn="just">
              <a:lnSpc>
                <a:spcPct val="101699"/>
              </a:lnSpc>
              <a:spcBef>
                <a:spcPts val="5"/>
              </a:spcBef>
            </a:pPr>
            <a:r>
              <a:rPr lang="en-PH" sz="1050" b="1" spc="-70" dirty="0">
                <a:solidFill>
                  <a:prstClr val="black"/>
                </a:solidFill>
                <a:latin typeface="Arial Black" panose="020B0A040201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December </a:t>
            </a:r>
            <a:r>
              <a:rPr lang="en-PH" sz="1050" b="1" spc="-40" dirty="0">
                <a:solidFill>
                  <a:prstClr val="black"/>
                </a:solidFill>
                <a:latin typeface="Arial Black" panose="020B0A040201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13, </a:t>
            </a:r>
            <a:r>
              <a:rPr lang="en-PH" sz="1050" b="1" spc="-45" dirty="0">
                <a:solidFill>
                  <a:prstClr val="black"/>
                </a:solidFill>
                <a:latin typeface="Arial Black" panose="020B0A040201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2016 </a:t>
            </a:r>
            <a:r>
              <a:rPr lang="en-PH" sz="1050" b="1" spc="-10" dirty="0">
                <a:solidFill>
                  <a:prstClr val="black"/>
                </a:solidFill>
                <a:latin typeface="Arial Black" panose="020B0A04020102020204" pitchFamily="34" charset="0"/>
                <a:cs typeface="Arial" panose="020B0604020202020204" pitchFamily="34" charset="0"/>
              </a:rPr>
              <a:t>· </a:t>
            </a:r>
            <a:r>
              <a:rPr lang="en-PH" sz="1050" b="1" u="sng" spc="-75" dirty="0">
                <a:solidFill>
                  <a:prstClr val="black"/>
                </a:solidFill>
                <a:uFill>
                  <a:solidFill>
                    <a:srgbClr val="000000"/>
                  </a:solidFill>
                </a:uFill>
                <a:latin typeface="Arial Black" panose="020B0A04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Frank </a:t>
            </a:r>
            <a:r>
              <a:rPr lang="en-PH" sz="1050" b="1" u="sng" spc="-70" dirty="0">
                <a:solidFill>
                  <a:prstClr val="black"/>
                </a:solidFill>
                <a:uFill>
                  <a:solidFill>
                    <a:srgbClr val="000000"/>
                  </a:solidFill>
                </a:uFill>
                <a:latin typeface="Arial Black" panose="020B0A04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Gorrez</a:t>
            </a:r>
            <a:r>
              <a:rPr lang="en-PH" sz="1050" b="1" spc="-70" dirty="0">
                <a:solidFill>
                  <a:prstClr val="black"/>
                </a:solidFill>
                <a:latin typeface="Arial Black" panose="020B0A04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r>
              <a:rPr lang="en-PH" sz="1050" b="1" spc="-55" dirty="0">
                <a:solidFill>
                  <a:prstClr val="black"/>
                </a:solidFill>
                <a:latin typeface="Arial Black" panose="020B0A04020102020204" pitchFamily="34" charset="0"/>
                <a:cs typeface="Arial" panose="020B0604020202020204" pitchFamily="34" charset="0"/>
              </a:rPr>
              <a:t>Visit </a:t>
            </a:r>
            <a:r>
              <a:rPr lang="en-PH" sz="1050" b="1" spc="-30" dirty="0">
                <a:solidFill>
                  <a:prstClr val="black"/>
                </a:solidFill>
                <a:latin typeface="Arial Black" panose="020B0A04020102020204" pitchFamily="34" charset="0"/>
                <a:cs typeface="Arial" panose="020B0604020202020204" pitchFamily="34" charset="0"/>
              </a:rPr>
              <a:t>to </a:t>
            </a:r>
            <a:r>
              <a:rPr lang="en-PH" sz="1050" b="1" spc="-145" dirty="0">
                <a:solidFill>
                  <a:prstClr val="black"/>
                </a:solidFill>
                <a:latin typeface="Arial Black" panose="020B0A04020102020204" pitchFamily="34" charset="0"/>
                <a:cs typeface="Arial" panose="020B0604020202020204" pitchFamily="34" charset="0"/>
              </a:rPr>
              <a:t>GK </a:t>
            </a:r>
            <a:r>
              <a:rPr lang="en-PH" sz="1050" b="1" spc="-75" dirty="0">
                <a:solidFill>
                  <a:prstClr val="black"/>
                </a:solidFill>
                <a:latin typeface="Arial Black" panose="020B0A04020102020204" pitchFamily="34" charset="0"/>
                <a:cs typeface="Arial" panose="020B0604020202020204" pitchFamily="34" charset="0"/>
              </a:rPr>
              <a:t>Enchanted </a:t>
            </a:r>
            <a:r>
              <a:rPr lang="en-PH" sz="1050" b="1" spc="-80" dirty="0">
                <a:solidFill>
                  <a:prstClr val="black"/>
                </a:solidFill>
                <a:latin typeface="Arial Black" panose="020B0A04020102020204" pitchFamily="34" charset="0"/>
                <a:cs typeface="Arial" panose="020B0604020202020204" pitchFamily="34" charset="0"/>
              </a:rPr>
              <a:t>Farm </a:t>
            </a:r>
            <a:r>
              <a:rPr lang="en-PH" sz="1050" b="1" spc="-55" dirty="0">
                <a:solidFill>
                  <a:prstClr val="black"/>
                </a:solidFill>
                <a:latin typeface="Arial Black" panose="020B0A04020102020204" pitchFamily="34" charset="0"/>
                <a:cs typeface="Arial" panose="020B0604020202020204" pitchFamily="34" charset="0"/>
              </a:rPr>
              <a:t>in </a:t>
            </a:r>
            <a:r>
              <a:rPr lang="en-PH" sz="1050" b="1" spc="-75" dirty="0">
                <a:solidFill>
                  <a:prstClr val="black"/>
                </a:solidFill>
                <a:latin typeface="Arial Black" panose="020B0A04020102020204" pitchFamily="34" charset="0"/>
                <a:cs typeface="Arial" panose="020B0604020202020204" pitchFamily="34" charset="0"/>
              </a:rPr>
              <a:t>Bulacan. </a:t>
            </a:r>
            <a:r>
              <a:rPr lang="en-PH" sz="1050" b="1" spc="-80" dirty="0">
                <a:solidFill>
                  <a:prstClr val="black"/>
                </a:solidFill>
                <a:latin typeface="Arial Black" panose="020B0A04020102020204" pitchFamily="34" charset="0"/>
                <a:cs typeface="Arial" panose="020B0604020202020204" pitchFamily="34" charset="0"/>
              </a:rPr>
              <a:t>"This  </a:t>
            </a:r>
            <a:r>
              <a:rPr lang="en-PH" sz="1050" b="1" spc="-50" dirty="0">
                <a:solidFill>
                  <a:prstClr val="black"/>
                </a:solidFill>
                <a:latin typeface="Arial Black" panose="020B0A04020102020204" pitchFamily="34" charset="0"/>
                <a:cs typeface="Arial" panose="020B0604020202020204" pitchFamily="34" charset="0"/>
              </a:rPr>
              <a:t>afternoon </a:t>
            </a:r>
            <a:r>
              <a:rPr lang="en-PH" sz="1050" b="1" spc="-75" dirty="0">
                <a:solidFill>
                  <a:prstClr val="black"/>
                </a:solidFill>
                <a:latin typeface="Arial Black" panose="020B0A04020102020204" pitchFamily="34" charset="0"/>
                <a:cs typeface="Arial" panose="020B0604020202020204" pitchFamily="34" charset="0"/>
              </a:rPr>
              <a:t>could </a:t>
            </a:r>
            <a:r>
              <a:rPr lang="en-PH" sz="1050" b="1" spc="-60" dirty="0">
                <a:solidFill>
                  <a:prstClr val="black"/>
                </a:solidFill>
                <a:latin typeface="Arial Black" panose="020B0A04020102020204" pitchFamily="34" charset="0"/>
                <a:cs typeface="Arial" panose="020B0604020202020204" pitchFamily="34" charset="0"/>
              </a:rPr>
              <a:t>be captured </a:t>
            </a:r>
            <a:r>
              <a:rPr lang="en-PH" sz="1050" b="1" spc="-55" dirty="0">
                <a:solidFill>
                  <a:prstClr val="black"/>
                </a:solidFill>
                <a:latin typeface="Arial Black" panose="020B0A04020102020204" pitchFamily="34" charset="0"/>
                <a:cs typeface="Arial" panose="020B0604020202020204" pitchFamily="34" charset="0"/>
              </a:rPr>
              <a:t>in </a:t>
            </a:r>
            <a:r>
              <a:rPr lang="en-PH" sz="1050" b="1" spc="-60" dirty="0">
                <a:solidFill>
                  <a:prstClr val="black"/>
                </a:solidFill>
                <a:latin typeface="Arial Black" panose="020B0A04020102020204" pitchFamily="34" charset="0"/>
                <a:cs typeface="Arial" panose="020B0604020202020204" pitchFamily="34" charset="0"/>
              </a:rPr>
              <a:t>just </a:t>
            </a:r>
            <a:r>
              <a:rPr lang="en-PH" sz="1050" b="1" spc="-65" dirty="0">
                <a:solidFill>
                  <a:prstClr val="black"/>
                </a:solidFill>
                <a:latin typeface="Arial Black" panose="020B0A04020102020204" pitchFamily="34" charset="0"/>
                <a:cs typeface="Arial" panose="020B0604020202020204" pitchFamily="34" charset="0"/>
              </a:rPr>
              <a:t>one </a:t>
            </a:r>
            <a:r>
              <a:rPr lang="en-PH" sz="1050" b="1" spc="-55" dirty="0">
                <a:solidFill>
                  <a:prstClr val="black"/>
                </a:solidFill>
                <a:latin typeface="Arial Black" panose="020B0A04020102020204" pitchFamily="34" charset="0"/>
                <a:cs typeface="Arial" panose="020B0604020202020204" pitchFamily="34" charset="0"/>
              </a:rPr>
              <a:t>word: </a:t>
            </a:r>
            <a:r>
              <a:rPr lang="en-PH" sz="1050" b="1" spc="-95" dirty="0">
                <a:solidFill>
                  <a:prstClr val="black"/>
                </a:solidFill>
                <a:latin typeface="Arial Black" panose="020B0A04020102020204" pitchFamily="34" charset="0"/>
                <a:cs typeface="Arial" panose="020B0604020202020204" pitchFamily="34" charset="0"/>
              </a:rPr>
              <a:t>LOVE." </a:t>
            </a:r>
            <a:r>
              <a:rPr lang="en-PH" sz="1050" b="1" spc="-25" dirty="0">
                <a:solidFill>
                  <a:prstClr val="black"/>
                </a:solidFill>
                <a:latin typeface="Arial Black" panose="020B0A04020102020204" pitchFamily="34" charset="0"/>
                <a:cs typeface="Arial" panose="020B0604020202020204" pitchFamily="34" charset="0"/>
              </a:rPr>
              <a:t>- </a:t>
            </a:r>
            <a:r>
              <a:rPr lang="en-PH" sz="1050" b="1" spc="-45" dirty="0">
                <a:solidFill>
                  <a:prstClr val="black"/>
                </a:solidFill>
                <a:latin typeface="Arial Black" panose="020B0A04020102020204" pitchFamily="34" charset="0"/>
                <a:cs typeface="Arial" panose="020B0604020202020204" pitchFamily="34" charset="0"/>
              </a:rPr>
              <a:t>Dr. </a:t>
            </a:r>
            <a:r>
              <a:rPr lang="en-PH" sz="1050" b="1" spc="-80" dirty="0">
                <a:solidFill>
                  <a:prstClr val="black"/>
                </a:solidFill>
                <a:latin typeface="Arial Black" panose="020B0A04020102020204" pitchFamily="34" charset="0"/>
                <a:cs typeface="Arial" panose="020B0604020202020204" pitchFamily="34" charset="0"/>
              </a:rPr>
              <a:t>Frank </a:t>
            </a:r>
            <a:r>
              <a:rPr lang="en-PH" sz="1050" b="1" spc="-70" dirty="0">
                <a:solidFill>
                  <a:prstClr val="black"/>
                </a:solidFill>
                <a:latin typeface="Arial Black" panose="020B0A04020102020204" pitchFamily="34" charset="0"/>
                <a:cs typeface="Arial" panose="020B0604020202020204" pitchFamily="34" charset="0"/>
              </a:rPr>
              <a:t>Gorrez "Thank  </a:t>
            </a:r>
            <a:r>
              <a:rPr lang="en-PH" sz="1050" b="1" spc="-75" dirty="0">
                <a:solidFill>
                  <a:prstClr val="black"/>
                </a:solidFill>
                <a:latin typeface="Arial Black" panose="020B0A04020102020204" pitchFamily="34" charset="0"/>
                <a:cs typeface="Arial" panose="020B0604020202020204" pitchFamily="34" charset="0"/>
              </a:rPr>
              <a:t>you </a:t>
            </a:r>
            <a:r>
              <a:rPr lang="en-PH" sz="1050" b="1" spc="-60" dirty="0">
                <a:solidFill>
                  <a:prstClr val="black"/>
                </a:solidFill>
                <a:latin typeface="Arial Black" panose="020B0A04020102020204" pitchFamily="34" charset="0"/>
                <a:cs typeface="Arial" panose="020B0604020202020204" pitchFamily="34" charset="0"/>
              </a:rPr>
              <a:t>very </a:t>
            </a:r>
            <a:r>
              <a:rPr lang="en-PH" sz="1050" b="1" spc="-90" dirty="0">
                <a:solidFill>
                  <a:prstClr val="black"/>
                </a:solidFill>
                <a:latin typeface="Arial Black" panose="020B0A04020102020204" pitchFamily="34" charset="0"/>
                <a:cs typeface="Arial" panose="020B0604020202020204" pitchFamily="34" charset="0"/>
              </a:rPr>
              <a:t>much </a:t>
            </a:r>
            <a:r>
              <a:rPr lang="en-PH" sz="1050" b="1" spc="-40" dirty="0">
                <a:solidFill>
                  <a:prstClr val="black"/>
                </a:solidFill>
                <a:latin typeface="Arial Black" panose="020B0A04020102020204" pitchFamily="34" charset="0"/>
                <a:cs typeface="Arial" panose="020B0604020202020204" pitchFamily="34" charset="0"/>
              </a:rPr>
              <a:t>for </a:t>
            </a:r>
            <a:r>
              <a:rPr lang="en-PH" sz="1050" b="1" spc="-105" dirty="0">
                <a:solidFill>
                  <a:prstClr val="black"/>
                </a:solidFill>
                <a:latin typeface="Arial Black" panose="020B0A04020102020204" pitchFamily="34" charset="0"/>
                <a:cs typeface="Arial" panose="020B0604020202020204" pitchFamily="34" charset="0"/>
              </a:rPr>
              <a:t>such </a:t>
            </a:r>
            <a:r>
              <a:rPr lang="en-PH" sz="1050" b="1" spc="-60" dirty="0">
                <a:solidFill>
                  <a:prstClr val="black"/>
                </a:solidFill>
                <a:latin typeface="Arial Black" panose="020B0A04020102020204" pitchFamily="34" charset="0"/>
                <a:cs typeface="Arial" panose="020B0604020202020204" pitchFamily="34" charset="0"/>
              </a:rPr>
              <a:t>a </a:t>
            </a:r>
            <a:r>
              <a:rPr lang="en-PH" sz="1050" b="1" spc="-65" dirty="0">
                <a:solidFill>
                  <a:prstClr val="black"/>
                </a:solidFill>
                <a:latin typeface="Arial Black" panose="020B0A04020102020204" pitchFamily="34" charset="0"/>
                <a:cs typeface="Arial" panose="020B0604020202020204" pitchFamily="34" charset="0"/>
              </a:rPr>
              <a:t>rich </a:t>
            </a:r>
            <a:r>
              <a:rPr lang="en-PH" sz="1050" b="1" spc="-60" dirty="0">
                <a:solidFill>
                  <a:prstClr val="black"/>
                </a:solidFill>
                <a:latin typeface="Arial Black" panose="020B0A04020102020204" pitchFamily="34" charset="0"/>
                <a:cs typeface="Arial" panose="020B0604020202020204" pitchFamily="34" charset="0"/>
              </a:rPr>
              <a:t>and meaningful </a:t>
            </a:r>
            <a:r>
              <a:rPr lang="en-PH" sz="1050" b="1" spc="-65" dirty="0">
                <a:solidFill>
                  <a:prstClr val="black"/>
                </a:solidFill>
                <a:latin typeface="Arial Black" panose="020B0A04020102020204" pitchFamily="34" charset="0"/>
                <a:cs typeface="Arial" panose="020B0604020202020204" pitchFamily="34" charset="0"/>
              </a:rPr>
              <a:t>experience </a:t>
            </a:r>
            <a:r>
              <a:rPr lang="en-PH" sz="1050" b="1" spc="-60" dirty="0">
                <a:solidFill>
                  <a:prstClr val="black"/>
                </a:solidFill>
                <a:latin typeface="Arial Black" panose="020B0A04020102020204" pitchFamily="34" charset="0"/>
                <a:cs typeface="Arial" panose="020B0604020202020204" pitchFamily="34" charset="0"/>
              </a:rPr>
              <a:t>this </a:t>
            </a:r>
            <a:r>
              <a:rPr lang="en-PH" sz="1050" b="1" spc="-45" dirty="0">
                <a:solidFill>
                  <a:prstClr val="black"/>
                </a:solidFill>
                <a:latin typeface="Arial Black" panose="020B0A04020102020204" pitchFamily="34" charset="0"/>
                <a:cs typeface="Arial" panose="020B0604020202020204" pitchFamily="34" charset="0"/>
              </a:rPr>
              <a:t>afternoon. </a:t>
            </a:r>
            <a:r>
              <a:rPr lang="en-PH" sz="1050" b="1" spc="-30" dirty="0">
                <a:solidFill>
                  <a:prstClr val="black"/>
                </a:solidFill>
                <a:latin typeface="Arial Black" panose="020B0A04020102020204" pitchFamily="34" charset="0"/>
                <a:cs typeface="Arial" panose="020B0604020202020204" pitchFamily="34" charset="0"/>
              </a:rPr>
              <a:t>With </a:t>
            </a:r>
            <a:r>
              <a:rPr lang="en-PH" sz="1050" b="1" u="sng" spc="-105" dirty="0">
                <a:solidFill>
                  <a:prstClr val="black"/>
                </a:solidFill>
                <a:uFill>
                  <a:solidFill>
                    <a:srgbClr val="000000"/>
                  </a:solidFill>
                </a:uFill>
                <a:latin typeface="Arial Black" panose="020B0A04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Rose </a:t>
            </a:r>
            <a:r>
              <a:rPr lang="en-PH" sz="1050" b="1" spc="-105" dirty="0">
                <a:solidFill>
                  <a:prstClr val="black"/>
                </a:solidFill>
                <a:latin typeface="Arial Black" panose="020B0A04020102020204" pitchFamily="34" charset="0"/>
                <a:cs typeface="Arial" panose="020B0604020202020204" pitchFamily="34" charset="0"/>
              </a:rPr>
              <a:t> </a:t>
            </a:r>
            <a:r>
              <a:rPr lang="en-PH" sz="1050" b="1" u="sng" spc="-70" dirty="0" err="1">
                <a:solidFill>
                  <a:prstClr val="black"/>
                </a:solidFill>
                <a:uFill>
                  <a:solidFill>
                    <a:srgbClr val="000000"/>
                  </a:solidFill>
                </a:uFill>
                <a:latin typeface="Arial Black" panose="020B0A04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Isada</a:t>
            </a:r>
            <a:r>
              <a:rPr lang="en-PH" sz="1050" b="1" u="sng" spc="-70" dirty="0">
                <a:solidFill>
                  <a:prstClr val="black"/>
                </a:solidFill>
                <a:uFill>
                  <a:solidFill>
                    <a:srgbClr val="000000"/>
                  </a:solidFill>
                </a:uFill>
                <a:latin typeface="Arial Black" panose="020B0A04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en-PH" sz="1050" b="1" u="sng" spc="-65" dirty="0">
                <a:solidFill>
                  <a:prstClr val="black"/>
                </a:solidFill>
                <a:uFill>
                  <a:solidFill>
                    <a:srgbClr val="000000"/>
                  </a:solidFill>
                </a:uFill>
                <a:latin typeface="Arial Black" panose="020B0A04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Cabrera</a:t>
            </a:r>
            <a:r>
              <a:rPr lang="en-PH" sz="1050" b="1" spc="-65" dirty="0">
                <a:solidFill>
                  <a:prstClr val="black"/>
                </a:solidFill>
                <a:latin typeface="Arial Black" panose="020B0A04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en-PH" sz="1050" b="1" u="sng" spc="-75" dirty="0">
                <a:solidFill>
                  <a:prstClr val="black"/>
                </a:solidFill>
                <a:uFill>
                  <a:solidFill>
                    <a:srgbClr val="000000"/>
                  </a:solidFill>
                </a:uFill>
                <a:latin typeface="Arial Black" panose="020B0A04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Frank </a:t>
            </a:r>
            <a:r>
              <a:rPr lang="en-PH" sz="1050" b="1" u="sng" spc="-70" dirty="0">
                <a:solidFill>
                  <a:prstClr val="black"/>
                </a:solidFill>
                <a:uFill>
                  <a:solidFill>
                    <a:srgbClr val="000000"/>
                  </a:solidFill>
                </a:uFill>
                <a:latin typeface="Arial Black" panose="020B0A04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Gorrez</a:t>
            </a:r>
            <a:r>
              <a:rPr lang="en-PH" sz="1050" b="1" spc="-70" dirty="0">
                <a:solidFill>
                  <a:prstClr val="black"/>
                </a:solidFill>
                <a:latin typeface="Arial Black" panose="020B0A04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r>
              <a:rPr lang="en-PH" sz="1050" b="1" spc="-20" dirty="0">
                <a:solidFill>
                  <a:prstClr val="black"/>
                </a:solidFill>
                <a:latin typeface="Arial Black" panose="020B0A04020102020204" pitchFamily="34" charset="0"/>
                <a:cs typeface="Arial" panose="020B0604020202020204" pitchFamily="34" charset="0"/>
              </a:rPr>
              <a:t>&amp; </a:t>
            </a:r>
            <a:r>
              <a:rPr lang="en-PH" sz="1050" b="1" spc="-70" dirty="0">
                <a:solidFill>
                  <a:prstClr val="black"/>
                </a:solidFill>
                <a:latin typeface="Arial Black" panose="020B0A04020102020204" pitchFamily="34" charset="0"/>
                <a:cs typeface="Arial" panose="020B0604020202020204" pitchFamily="34" charset="0"/>
              </a:rPr>
              <a:t>Gawad </a:t>
            </a:r>
            <a:r>
              <a:rPr lang="en-PH" sz="1050" b="1" spc="-80" dirty="0">
                <a:solidFill>
                  <a:prstClr val="black"/>
                </a:solidFill>
                <a:latin typeface="Arial Black" panose="020B0A04020102020204" pitchFamily="34" charset="0"/>
                <a:cs typeface="Arial" panose="020B0604020202020204" pitchFamily="34" charset="0"/>
              </a:rPr>
              <a:t>Kalinga's </a:t>
            </a:r>
            <a:r>
              <a:rPr lang="en-PH" sz="1050" b="1" spc="-55" dirty="0">
                <a:solidFill>
                  <a:prstClr val="black"/>
                </a:solidFill>
                <a:latin typeface="Arial Black" panose="020B0A04020102020204" pitchFamily="34" charset="0"/>
                <a:cs typeface="Arial" panose="020B0604020202020204" pitchFamily="34" charset="0"/>
              </a:rPr>
              <a:t>founder </a:t>
            </a:r>
            <a:r>
              <a:rPr lang="en-PH" sz="1050" b="1" spc="-105" dirty="0">
                <a:solidFill>
                  <a:prstClr val="black"/>
                </a:solidFill>
                <a:latin typeface="Arial Black" panose="020B0A04020102020204" pitchFamily="34" charset="0"/>
                <a:cs typeface="Arial" panose="020B0604020202020204" pitchFamily="34" charset="0"/>
              </a:rPr>
              <a:t>TONY </a:t>
            </a:r>
            <a:r>
              <a:rPr lang="en-PH" sz="1050" b="1" spc="-100" dirty="0">
                <a:solidFill>
                  <a:prstClr val="black"/>
                </a:solidFill>
                <a:latin typeface="Arial Black" panose="020B0A04020102020204" pitchFamily="34" charset="0"/>
                <a:cs typeface="Arial" panose="020B0604020202020204" pitchFamily="34" charset="0"/>
              </a:rPr>
              <a:t>MELOTO </a:t>
            </a:r>
            <a:r>
              <a:rPr lang="en-PH" sz="1050" b="1" spc="-20" dirty="0">
                <a:solidFill>
                  <a:prstClr val="black"/>
                </a:solidFill>
                <a:latin typeface="Arial Black" panose="020B0A04020102020204" pitchFamily="34" charset="0"/>
                <a:cs typeface="Arial" panose="020B0604020202020204" pitchFamily="34" charset="0"/>
              </a:rPr>
              <a:t>&amp; </a:t>
            </a:r>
            <a:r>
              <a:rPr lang="en-PH" sz="1050" b="1" spc="-105" dirty="0">
                <a:solidFill>
                  <a:prstClr val="black"/>
                </a:solidFill>
                <a:latin typeface="Arial Black" panose="020B0A04020102020204" pitchFamily="34" charset="0"/>
                <a:cs typeface="Arial" panose="020B0604020202020204" pitchFamily="34" charset="0"/>
              </a:rPr>
              <a:t>JoAnn </a:t>
            </a:r>
            <a:r>
              <a:rPr lang="en-PH" sz="1050" b="1" spc="-60" dirty="0">
                <a:solidFill>
                  <a:prstClr val="black"/>
                </a:solidFill>
                <a:latin typeface="Arial Black" panose="020B0A04020102020204" pitchFamily="34" charset="0"/>
                <a:cs typeface="Arial" panose="020B0604020202020204" pitchFamily="34" charset="0"/>
              </a:rPr>
              <a:t>de  </a:t>
            </a:r>
            <a:r>
              <a:rPr lang="en-PH" sz="1050" b="1" spc="-65" dirty="0" err="1">
                <a:solidFill>
                  <a:prstClr val="black"/>
                </a:solidFill>
                <a:latin typeface="Arial Black" panose="020B0A04020102020204" pitchFamily="34" charset="0"/>
                <a:cs typeface="Arial" panose="020B0604020202020204" pitchFamily="34" charset="0"/>
              </a:rPr>
              <a:t>Larrazabal</a:t>
            </a:r>
            <a:r>
              <a:rPr lang="en-PH" sz="1050" b="1" spc="-65" dirty="0">
                <a:solidFill>
                  <a:prstClr val="black"/>
                </a:solidFill>
                <a:latin typeface="Arial Black" panose="020B0A04020102020204" pitchFamily="34" charset="0"/>
                <a:cs typeface="Arial" panose="020B0604020202020204" pitchFamily="34" charset="0"/>
              </a:rPr>
              <a:t>.</a:t>
            </a:r>
          </a:p>
          <a:p>
            <a:pPr marL="2051685" marR="5080" lvl="0" algn="just">
              <a:lnSpc>
                <a:spcPct val="101699"/>
              </a:lnSpc>
              <a:spcBef>
                <a:spcPts val="5"/>
              </a:spcBef>
            </a:pPr>
            <a:endParaRPr lang="en-PH" sz="1050" b="1" spc="-65" dirty="0">
              <a:solidFill>
                <a:prstClr val="black"/>
              </a:solidFill>
              <a:latin typeface="Arial Black" panose="020B0A04020102020204" pitchFamily="34" charset="0"/>
              <a:cs typeface="Arial" panose="020B0604020202020204" pitchFamily="34" charset="0"/>
            </a:endParaRPr>
          </a:p>
          <a:p>
            <a:pPr marL="12700">
              <a:lnSpc>
                <a:spcPct val="100000"/>
              </a:lnSpc>
            </a:pPr>
            <a:r>
              <a:rPr lang="en-GB" sz="1050" b="1" spc="-95" dirty="0">
                <a:latin typeface="Arial Black" panose="020B0A04020102020204" pitchFamily="34" charset="0"/>
                <a:cs typeface="Arial" panose="020B0604020202020204" pitchFamily="34" charset="0"/>
              </a:rPr>
              <a:t>An </a:t>
            </a:r>
            <a:r>
              <a:rPr lang="en-GB" sz="1050" b="1" spc="-70" dirty="0">
                <a:latin typeface="Arial Black" panose="020B0A04020102020204" pitchFamily="34" charset="0"/>
                <a:cs typeface="Arial" panose="020B0604020202020204" pitchFamily="34" charset="0"/>
              </a:rPr>
              <a:t>enriching </a:t>
            </a:r>
            <a:r>
              <a:rPr lang="en-GB" sz="1050" b="1" spc="-30" dirty="0">
                <a:latin typeface="Arial Black" panose="020B0A04020102020204" pitchFamily="34" charset="0"/>
                <a:cs typeface="Arial" panose="020B0604020202020204" pitchFamily="34" charset="0"/>
              </a:rPr>
              <a:t>trip to </a:t>
            </a:r>
            <a:r>
              <a:rPr lang="en-GB" sz="1050" b="1" spc="-95" dirty="0">
                <a:latin typeface="Arial Black" panose="020B0A04020102020204" pitchFamily="34" charset="0"/>
                <a:cs typeface="Arial" panose="020B0604020202020204" pitchFamily="34" charset="0"/>
              </a:rPr>
              <a:t>GAWAD </a:t>
            </a:r>
            <a:r>
              <a:rPr lang="en-GB" sz="1050" b="1" spc="-110" dirty="0">
                <a:latin typeface="Arial Black" panose="020B0A04020102020204" pitchFamily="34" charset="0"/>
                <a:cs typeface="Arial" panose="020B0604020202020204" pitchFamily="34" charset="0"/>
              </a:rPr>
              <a:t>KALINGA </a:t>
            </a:r>
            <a:r>
              <a:rPr lang="en-GB" sz="1050" b="1" spc="-75" dirty="0">
                <a:latin typeface="Arial Black" panose="020B0A04020102020204" pitchFamily="34" charset="0"/>
                <a:cs typeface="Arial" panose="020B0604020202020204" pitchFamily="34" charset="0"/>
              </a:rPr>
              <a:t>Enchanted </a:t>
            </a:r>
            <a:r>
              <a:rPr lang="en-GB" sz="1050" b="1" spc="-80" dirty="0">
                <a:latin typeface="Arial Black" panose="020B0A04020102020204" pitchFamily="34" charset="0"/>
                <a:cs typeface="Arial" panose="020B0604020202020204" pitchFamily="34" charset="0"/>
              </a:rPr>
              <a:t>Farm </a:t>
            </a:r>
            <a:r>
              <a:rPr lang="en-GB" sz="1050" b="1" spc="-55" dirty="0">
                <a:latin typeface="Arial Black" panose="020B0A04020102020204" pitchFamily="34" charset="0"/>
                <a:cs typeface="Arial" panose="020B0604020202020204" pitchFamily="34" charset="0"/>
              </a:rPr>
              <a:t>in </a:t>
            </a:r>
            <a:r>
              <a:rPr lang="en-GB" sz="1050" b="1" spc="-80" dirty="0">
                <a:latin typeface="Arial Black" panose="020B0A04020102020204" pitchFamily="34" charset="0"/>
                <a:cs typeface="Arial" panose="020B0604020202020204" pitchFamily="34" charset="0"/>
              </a:rPr>
              <a:t>Bulacan </a:t>
            </a:r>
            <a:r>
              <a:rPr lang="en-GB" sz="1050" b="1" spc="-55" dirty="0">
                <a:latin typeface="Arial Black" panose="020B0A04020102020204" pitchFamily="34" charset="0"/>
                <a:cs typeface="Arial" panose="020B0604020202020204" pitchFamily="34" charset="0"/>
              </a:rPr>
              <a:t>yesterday. </a:t>
            </a:r>
            <a:r>
              <a:rPr lang="en-GB" sz="1050" b="1" spc="-90" dirty="0">
                <a:latin typeface="Arial Black" panose="020B0A04020102020204" pitchFamily="34" charset="0"/>
                <a:cs typeface="Arial" panose="020B0604020202020204" pitchFamily="34" charset="0"/>
              </a:rPr>
              <a:t>Thanks </a:t>
            </a:r>
            <a:r>
              <a:rPr lang="en-GB" sz="1050" b="1" u="sng" spc="-105" dirty="0">
                <a:uFill>
                  <a:solidFill>
                    <a:srgbClr val="000000"/>
                  </a:solidFill>
                </a:uFill>
                <a:latin typeface="Arial Black" panose="020B0A04020102020204" pitchFamily="34" charset="0"/>
                <a:cs typeface="Arial" panose="020B0604020202020204" pitchFamily="34" charset="0"/>
                <a:hlinkClick r:id="rId7"/>
              </a:rPr>
              <a:t>Rose </a:t>
            </a:r>
            <a:r>
              <a:rPr lang="en-GB" sz="1050" b="1" u="sng" spc="-70" dirty="0" err="1">
                <a:uFill>
                  <a:solidFill>
                    <a:srgbClr val="000000"/>
                  </a:solidFill>
                </a:uFill>
                <a:latin typeface="Arial Black" panose="020B0A04020102020204" pitchFamily="34" charset="0"/>
                <a:cs typeface="Arial" panose="020B0604020202020204" pitchFamily="34" charset="0"/>
                <a:hlinkClick r:id="rId7"/>
              </a:rPr>
              <a:t>Isada</a:t>
            </a:r>
            <a:r>
              <a:rPr lang="en-GB" sz="1050" b="1" u="sng" spc="-70" dirty="0">
                <a:uFill>
                  <a:solidFill>
                    <a:srgbClr val="000000"/>
                  </a:solidFill>
                </a:uFill>
                <a:latin typeface="Arial Black" panose="020B0A04020102020204" pitchFamily="34" charset="0"/>
                <a:cs typeface="Arial" panose="020B0604020202020204" pitchFamily="34" charset="0"/>
                <a:hlinkClick r:id="rId7"/>
              </a:rPr>
              <a:t> </a:t>
            </a:r>
            <a:r>
              <a:rPr lang="en-GB" sz="1050" b="1" u="sng" spc="-65" dirty="0">
                <a:uFill>
                  <a:solidFill>
                    <a:srgbClr val="000000"/>
                  </a:solidFill>
                </a:uFill>
                <a:latin typeface="Arial Black" panose="020B0A04020102020204" pitchFamily="34" charset="0"/>
                <a:cs typeface="Arial" panose="020B0604020202020204" pitchFamily="34" charset="0"/>
                <a:hlinkClick r:id="rId7"/>
              </a:rPr>
              <a:t>Cabrera</a:t>
            </a:r>
            <a:r>
              <a:rPr lang="en-GB" sz="1050" b="1" spc="-65" dirty="0">
                <a:latin typeface="Arial Black" panose="020B0A04020102020204" pitchFamily="34" charset="0"/>
                <a:cs typeface="Arial" panose="020B0604020202020204" pitchFamily="34" charset="0"/>
                <a:hlinkClick r:id="rId7"/>
              </a:rPr>
              <a:t>, </a:t>
            </a:r>
            <a:r>
              <a:rPr lang="en-GB" sz="1050" b="1" spc="-40" dirty="0">
                <a:latin typeface="Arial Black" panose="020B0A04020102020204" pitchFamily="34" charset="0"/>
                <a:cs typeface="Arial" panose="020B0604020202020204" pitchFamily="34" charset="0"/>
              </a:rPr>
              <a:t>for </a:t>
            </a:r>
            <a:r>
              <a:rPr lang="en-GB" sz="1050" b="1" spc="-55" dirty="0">
                <a:latin typeface="Arial Black" panose="020B0A04020102020204" pitchFamily="34" charset="0"/>
                <a:cs typeface="Arial" panose="020B0604020202020204" pitchFamily="34" charset="0"/>
              </a:rPr>
              <a:t>inviting </a:t>
            </a:r>
            <a:r>
              <a:rPr lang="en-GB" sz="1050" b="1" spc="-75" dirty="0">
                <a:latin typeface="Arial Black" panose="020B0A04020102020204" pitchFamily="34" charset="0"/>
                <a:cs typeface="Arial" panose="020B0604020202020204" pitchFamily="34" charset="0"/>
              </a:rPr>
              <a:t>Dad</a:t>
            </a:r>
            <a:r>
              <a:rPr lang="en-GB" sz="1050" b="1" spc="-180" dirty="0">
                <a:latin typeface="Arial Black" panose="020B0A04020102020204" pitchFamily="34" charset="0"/>
                <a:cs typeface="Arial" panose="020B0604020202020204" pitchFamily="34" charset="0"/>
              </a:rPr>
              <a:t> </a:t>
            </a:r>
            <a:r>
              <a:rPr lang="en-GB" sz="1050" b="1" spc="-65" dirty="0">
                <a:latin typeface="Arial Black" panose="020B0A04020102020204" pitchFamily="34" charset="0"/>
                <a:cs typeface="Arial" panose="020B0604020202020204" pitchFamily="34" charset="0"/>
              </a:rPr>
              <a:t>.</a:t>
            </a:r>
          </a:p>
          <a:p>
            <a:pPr marL="12700">
              <a:lnSpc>
                <a:spcPct val="100000"/>
              </a:lnSpc>
            </a:pPr>
            <a:endParaRPr lang="en-GB" sz="1050" b="1" dirty="0">
              <a:latin typeface="Arial Black" panose="020B0A04020102020204" pitchFamily="34" charset="0"/>
              <a:cs typeface="Arial" panose="020B0604020202020204" pitchFamily="34" charset="0"/>
            </a:endParaRPr>
          </a:p>
          <a:p>
            <a:pPr marL="12700" marR="6985" algn="just">
              <a:lnSpc>
                <a:spcPct val="101600"/>
              </a:lnSpc>
              <a:spcBef>
                <a:spcPts val="5"/>
              </a:spcBef>
            </a:pPr>
            <a:r>
              <a:rPr lang="en-GB" sz="1050" b="1" dirty="0">
                <a:latin typeface="Arial Black" panose="020B0A04020102020204" pitchFamily="34" charset="0"/>
                <a:cs typeface="Arial" panose="020B0604020202020204" pitchFamily="34" charset="0"/>
              </a:rPr>
              <a:t>It </a:t>
            </a:r>
            <a:r>
              <a:rPr lang="en-GB" sz="1050" b="1" spc="-90" dirty="0">
                <a:latin typeface="Arial Black" panose="020B0A04020102020204" pitchFamily="34" charset="0"/>
                <a:cs typeface="Arial" panose="020B0604020202020204" pitchFamily="34" charset="0"/>
              </a:rPr>
              <a:t>is </a:t>
            </a:r>
            <a:r>
              <a:rPr lang="en-GB" sz="1050" b="1" spc="-60" dirty="0">
                <a:latin typeface="Arial Black" panose="020B0A04020102020204" pitchFamily="34" charset="0"/>
                <a:cs typeface="Arial" panose="020B0604020202020204" pitchFamily="34" charset="0"/>
              </a:rPr>
              <a:t>very  </a:t>
            </a:r>
            <a:r>
              <a:rPr lang="en-GB" sz="1050" b="1" spc="-50" dirty="0">
                <a:latin typeface="Arial Black" panose="020B0A04020102020204" pitchFamily="34" charset="0"/>
                <a:cs typeface="Arial" panose="020B0604020202020204" pitchFamily="34" charset="0"/>
              </a:rPr>
              <a:t>uplifting </a:t>
            </a:r>
            <a:r>
              <a:rPr lang="en-GB" sz="1050" b="1" spc="-30" dirty="0">
                <a:latin typeface="Arial Black" panose="020B0A04020102020204" pitchFamily="34" charset="0"/>
                <a:cs typeface="Arial" panose="020B0604020202020204" pitchFamily="34" charset="0"/>
              </a:rPr>
              <a:t>to </a:t>
            </a:r>
            <a:r>
              <a:rPr lang="en-GB" sz="1050" b="1" spc="-55" dirty="0">
                <a:latin typeface="Arial Black" panose="020B0A04020102020204" pitchFamily="34" charset="0"/>
                <a:cs typeface="Arial" panose="020B0604020202020204" pitchFamily="34" charset="0"/>
              </a:rPr>
              <a:t>hear </a:t>
            </a:r>
            <a:r>
              <a:rPr lang="en-GB" sz="1050" b="1" spc="-65" dirty="0">
                <a:latin typeface="Arial Black" panose="020B0A04020102020204" pitchFamily="34" charset="0"/>
                <a:cs typeface="Arial" panose="020B0604020202020204" pitchFamily="34" charset="0"/>
              </a:rPr>
              <a:t>stories </a:t>
            </a:r>
            <a:r>
              <a:rPr lang="en-GB" sz="1050" b="1" spc="-45" dirty="0">
                <a:latin typeface="Arial Black" panose="020B0A04020102020204" pitchFamily="34" charset="0"/>
                <a:cs typeface="Arial" panose="020B0604020202020204" pitchFamily="34" charset="0"/>
              </a:rPr>
              <a:t>of </a:t>
            </a:r>
            <a:r>
              <a:rPr lang="en-GB" sz="1050" b="1" spc="-55" dirty="0">
                <a:latin typeface="Arial Black" panose="020B0A04020102020204" pitchFamily="34" charset="0"/>
                <a:cs typeface="Arial" panose="020B0604020202020204" pitchFamily="34" charset="0"/>
              </a:rPr>
              <a:t>empowerment </a:t>
            </a:r>
            <a:r>
              <a:rPr lang="en-GB" sz="1050" b="1" spc="-65" dirty="0">
                <a:latin typeface="Arial Black" panose="020B0A04020102020204" pitchFamily="34" charset="0"/>
                <a:cs typeface="Arial" panose="020B0604020202020204" pitchFamily="34" charset="0"/>
              </a:rPr>
              <a:t>and </a:t>
            </a:r>
            <a:r>
              <a:rPr lang="en-GB" sz="1050" b="1" spc="-70" dirty="0">
                <a:latin typeface="Arial Black" panose="020B0A04020102020204" pitchFamily="34" charset="0"/>
                <a:cs typeface="Arial" panose="020B0604020202020204" pitchFamily="34" charset="0"/>
              </a:rPr>
              <a:t>hope </a:t>
            </a:r>
            <a:r>
              <a:rPr lang="en-GB" sz="1050" b="1" spc="-40" dirty="0">
                <a:latin typeface="Arial Black" panose="020B0A04020102020204" pitchFamily="34" charset="0"/>
                <a:cs typeface="Arial" panose="020B0604020202020204" pitchFamily="34" charset="0"/>
              </a:rPr>
              <a:t>for the </a:t>
            </a:r>
            <a:r>
              <a:rPr lang="en-GB" sz="1050" b="1" spc="-55" dirty="0">
                <a:latin typeface="Arial Black" panose="020B0A04020102020204" pitchFamily="34" charset="0"/>
                <a:cs typeface="Arial" panose="020B0604020202020204" pitchFamily="34" charset="0"/>
              </a:rPr>
              <a:t>poor. </a:t>
            </a:r>
            <a:r>
              <a:rPr lang="en-GB" sz="1050" b="1" spc="-65" dirty="0">
                <a:latin typeface="Arial Black" panose="020B0A04020102020204" pitchFamily="34" charset="0"/>
                <a:cs typeface="Arial" panose="020B0604020202020204" pitchFamily="34" charset="0"/>
              </a:rPr>
              <a:t>Together </a:t>
            </a:r>
            <a:r>
              <a:rPr lang="en-GB" sz="1050" b="1" spc="-35" dirty="0">
                <a:latin typeface="Arial Black" panose="020B0A04020102020204" pitchFamily="34" charset="0"/>
                <a:cs typeface="Arial" panose="020B0604020202020204" pitchFamily="34" charset="0"/>
              </a:rPr>
              <a:t>with </a:t>
            </a:r>
            <a:r>
              <a:rPr lang="en-GB" sz="1050" b="1" spc="-95" dirty="0">
                <a:latin typeface="Arial Black" panose="020B0A04020102020204" pitchFamily="34" charset="0"/>
                <a:cs typeface="Arial" panose="020B0604020202020204" pitchFamily="34" charset="0"/>
              </a:rPr>
              <a:t>Rose's </a:t>
            </a:r>
            <a:r>
              <a:rPr lang="en-GB" sz="1050" b="1" spc="-105" dirty="0">
                <a:latin typeface="Arial Black" panose="020B0A04020102020204" pitchFamily="34" charset="0"/>
                <a:cs typeface="Arial" panose="020B0604020202020204" pitchFamily="34" charset="0"/>
              </a:rPr>
              <a:t>class </a:t>
            </a:r>
            <a:r>
              <a:rPr lang="en-GB" sz="1050" b="1" spc="-55" dirty="0">
                <a:latin typeface="Arial Black" panose="020B0A04020102020204" pitchFamily="34" charset="0"/>
                <a:cs typeface="Arial" panose="020B0604020202020204" pitchFamily="34" charset="0"/>
              </a:rPr>
              <a:t>in </a:t>
            </a:r>
            <a:r>
              <a:rPr lang="en-GB" sz="1050" b="1" spc="-85" dirty="0">
                <a:latin typeface="Arial Black" panose="020B0A04020102020204" pitchFamily="34" charset="0"/>
                <a:cs typeface="Arial" panose="020B0604020202020204" pitchFamily="34" charset="0"/>
              </a:rPr>
              <a:t>Social  </a:t>
            </a:r>
            <a:r>
              <a:rPr lang="en-GB" sz="1050" b="1" spc="-65" dirty="0">
                <a:latin typeface="Arial Black" panose="020B0A04020102020204" pitchFamily="34" charset="0"/>
                <a:cs typeface="Arial" panose="020B0604020202020204" pitchFamily="34" charset="0"/>
              </a:rPr>
              <a:t>Entrepreneurship </a:t>
            </a:r>
            <a:r>
              <a:rPr lang="en-GB" sz="1050" b="1" spc="-45" dirty="0">
                <a:latin typeface="Arial Black" panose="020B0A04020102020204" pitchFamily="34" charset="0"/>
                <a:cs typeface="Arial" panose="020B0604020202020204" pitchFamily="34" charset="0"/>
              </a:rPr>
              <a:t>of </a:t>
            </a:r>
            <a:r>
              <a:rPr lang="en-GB" sz="1050" b="1" spc="-160" dirty="0">
                <a:latin typeface="Arial Black" panose="020B0A04020102020204" pitchFamily="34" charset="0"/>
                <a:cs typeface="Arial" panose="020B0604020202020204" pitchFamily="34" charset="0"/>
              </a:rPr>
              <a:t>STC </a:t>
            </a:r>
            <a:r>
              <a:rPr lang="en-GB" sz="1050" b="1" spc="-25" dirty="0">
                <a:latin typeface="Arial Black" panose="020B0A04020102020204" pitchFamily="34" charset="0"/>
                <a:cs typeface="Arial" panose="020B0604020202020204" pitchFamily="34" charset="0"/>
              </a:rPr>
              <a:t>- </a:t>
            </a:r>
            <a:r>
              <a:rPr lang="en-GB" sz="1050" b="1" spc="-95" dirty="0">
                <a:latin typeface="Arial Black" panose="020B0A04020102020204" pitchFamily="34" charset="0"/>
                <a:cs typeface="Arial" panose="020B0604020202020204" pitchFamily="34" charset="0"/>
              </a:rPr>
              <a:t>QC, </a:t>
            </a:r>
            <a:r>
              <a:rPr lang="en-GB" sz="1050" b="1" spc="-50" dirty="0">
                <a:latin typeface="Arial Black" panose="020B0A04020102020204" pitchFamily="34" charset="0"/>
                <a:cs typeface="Arial" panose="020B0604020202020204" pitchFamily="34" charset="0"/>
              </a:rPr>
              <a:t>we </a:t>
            </a:r>
            <a:r>
              <a:rPr lang="en-GB" sz="1050" b="1" spc="-55" dirty="0">
                <a:latin typeface="Arial Black" panose="020B0A04020102020204" pitchFamily="34" charset="0"/>
                <a:cs typeface="Arial" panose="020B0604020202020204" pitchFamily="34" charset="0"/>
              </a:rPr>
              <a:t>heard </a:t>
            </a:r>
            <a:r>
              <a:rPr lang="en-GB" sz="1050" b="1" spc="-65" dirty="0">
                <a:latin typeface="Arial Black" panose="020B0A04020102020204" pitchFamily="34" charset="0"/>
                <a:cs typeface="Arial" panose="020B0604020202020204" pitchFamily="34" charset="0"/>
              </a:rPr>
              <a:t>stories </a:t>
            </a:r>
            <a:r>
              <a:rPr lang="en-GB" sz="1050" b="1" spc="-50" dirty="0">
                <a:latin typeface="Arial Black" panose="020B0A04020102020204" pitchFamily="34" charset="0"/>
                <a:cs typeface="Arial" panose="020B0604020202020204" pitchFamily="34" charset="0"/>
              </a:rPr>
              <a:t>from </a:t>
            </a:r>
            <a:r>
              <a:rPr lang="en-GB" sz="1050" b="1" spc="-65" dirty="0">
                <a:latin typeface="Arial Black" panose="020B0A04020102020204" pitchFamily="34" charset="0"/>
                <a:cs typeface="Arial" panose="020B0604020202020204" pitchFamily="34" charset="0"/>
              </a:rPr>
              <a:t>children </a:t>
            </a:r>
            <a:r>
              <a:rPr lang="en-GB" sz="1050" b="1" spc="-45" dirty="0">
                <a:latin typeface="Arial Black" panose="020B0A04020102020204" pitchFamily="34" charset="0"/>
                <a:cs typeface="Arial" panose="020B0604020202020204" pitchFamily="34" charset="0"/>
              </a:rPr>
              <a:t>of </a:t>
            </a:r>
            <a:r>
              <a:rPr lang="en-GB" sz="1050" b="1" spc="-70" dirty="0" err="1">
                <a:latin typeface="Arial Black" panose="020B0A04020102020204" pitchFamily="34" charset="0"/>
                <a:cs typeface="Arial" panose="020B0604020202020204" pitchFamily="34" charset="0"/>
              </a:rPr>
              <a:t>basureros</a:t>
            </a:r>
            <a:r>
              <a:rPr lang="en-GB" sz="1050" b="1" spc="-70" dirty="0">
                <a:latin typeface="Arial Black" panose="020B0A04020102020204" pitchFamily="34" charset="0"/>
                <a:cs typeface="Arial" panose="020B0604020202020204" pitchFamily="34" charset="0"/>
              </a:rPr>
              <a:t>, </a:t>
            </a:r>
            <a:r>
              <a:rPr lang="en-GB" sz="1050" b="1" spc="-60" dirty="0">
                <a:latin typeface="Arial Black" panose="020B0A04020102020204" pitchFamily="34" charset="0"/>
                <a:cs typeface="Arial" panose="020B0604020202020204" pitchFamily="34" charset="0"/>
              </a:rPr>
              <a:t>tricycle drivers, </a:t>
            </a:r>
            <a:r>
              <a:rPr lang="en-GB" sz="1050" b="1" spc="-75" dirty="0">
                <a:latin typeface="Arial Black" panose="020B0A04020102020204" pitchFamily="34" charset="0"/>
                <a:cs typeface="Arial" panose="020B0604020202020204" pitchFamily="34" charset="0"/>
              </a:rPr>
              <a:t>orphans </a:t>
            </a:r>
            <a:r>
              <a:rPr lang="en-GB" sz="1050" b="1" spc="-60" dirty="0">
                <a:latin typeface="Arial Black" panose="020B0A04020102020204" pitchFamily="34" charset="0"/>
                <a:cs typeface="Arial" panose="020B0604020202020204" pitchFamily="34" charset="0"/>
              </a:rPr>
              <a:t>who </a:t>
            </a:r>
            <a:r>
              <a:rPr lang="en-GB" sz="1050" b="1" spc="-45" dirty="0">
                <a:latin typeface="Arial Black" panose="020B0A04020102020204" pitchFamily="34" charset="0"/>
                <a:cs typeface="Arial" panose="020B0604020202020204" pitchFamily="34" charset="0"/>
              </a:rPr>
              <a:t>are </a:t>
            </a:r>
            <a:r>
              <a:rPr lang="en-GB" sz="1050" b="1" spc="-55" dirty="0">
                <a:latin typeface="Arial Black" panose="020B0A04020102020204" pitchFamily="34" charset="0"/>
                <a:cs typeface="Arial" panose="020B0604020202020204" pitchFamily="34" charset="0"/>
              </a:rPr>
              <a:t>now </a:t>
            </a:r>
            <a:r>
              <a:rPr lang="en-GB" sz="1050" b="1" spc="-85" dirty="0">
                <a:latin typeface="Arial Black" panose="020B0A04020102020204" pitchFamily="34" charset="0"/>
                <a:cs typeface="Arial" panose="020B0604020202020204" pitchFamily="34" charset="0"/>
              </a:rPr>
              <a:t>scholars </a:t>
            </a:r>
            <a:r>
              <a:rPr lang="en-GB" sz="1050" b="1" spc="-45" dirty="0">
                <a:latin typeface="Arial Black" panose="020B0A04020102020204" pitchFamily="34" charset="0"/>
                <a:cs typeface="Arial" panose="020B0604020202020204" pitchFamily="34" charset="0"/>
              </a:rPr>
              <a:t>of  </a:t>
            </a:r>
            <a:r>
              <a:rPr lang="en-GB" sz="1050" b="1" spc="-145" dirty="0">
                <a:latin typeface="Arial Black" panose="020B0A04020102020204" pitchFamily="34" charset="0"/>
                <a:cs typeface="Arial" panose="020B0604020202020204" pitchFamily="34" charset="0"/>
              </a:rPr>
              <a:t>GK </a:t>
            </a:r>
            <a:r>
              <a:rPr lang="en-GB" sz="1050" b="1" spc="-95" dirty="0">
                <a:latin typeface="Arial Black" panose="020B0A04020102020204" pitchFamily="34" charset="0"/>
                <a:cs typeface="Arial" panose="020B0604020202020204" pitchFamily="34" charset="0"/>
              </a:rPr>
              <a:t>School </a:t>
            </a:r>
            <a:r>
              <a:rPr lang="en-GB" sz="1050" b="1" spc="-40" dirty="0">
                <a:latin typeface="Arial Black" panose="020B0A04020102020204" pitchFamily="34" charset="0"/>
                <a:cs typeface="Arial" panose="020B0604020202020204" pitchFamily="34" charset="0"/>
              </a:rPr>
              <a:t>for </a:t>
            </a:r>
            <a:r>
              <a:rPr lang="en-GB" sz="1050" b="1" spc="-60" dirty="0">
                <a:latin typeface="Arial Black" panose="020B0A04020102020204" pitchFamily="34" charset="0"/>
                <a:cs typeface="Arial" panose="020B0604020202020204" pitchFamily="34" charset="0"/>
              </a:rPr>
              <a:t>Experiential </a:t>
            </a:r>
            <a:r>
              <a:rPr lang="en-GB" sz="1050" b="1" spc="-20" dirty="0">
                <a:latin typeface="Arial Black" panose="020B0A04020102020204" pitchFamily="34" charset="0"/>
                <a:cs typeface="Arial" panose="020B0604020202020204" pitchFamily="34" charset="0"/>
              </a:rPr>
              <a:t>&amp; </a:t>
            </a:r>
            <a:r>
              <a:rPr lang="en-GB" sz="1050" b="1" spc="-55" dirty="0">
                <a:latin typeface="Arial Black" panose="020B0A04020102020204" pitchFamily="34" charset="0"/>
                <a:cs typeface="Arial" panose="020B0604020202020204" pitchFamily="34" charset="0"/>
              </a:rPr>
              <a:t>Entrepreneurial Development. </a:t>
            </a:r>
            <a:r>
              <a:rPr lang="en-GB" sz="1050" b="1" spc="-70" dirty="0">
                <a:latin typeface="Arial Black" panose="020B0A04020102020204" pitchFamily="34" charset="0"/>
                <a:cs typeface="Arial" panose="020B0604020202020204" pitchFamily="34" charset="0"/>
              </a:rPr>
              <a:t>No </a:t>
            </a:r>
            <a:r>
              <a:rPr lang="en-GB" sz="1050" b="1" spc="-65" dirty="0">
                <a:latin typeface="Arial Black" panose="020B0A04020102020204" pitchFamily="34" charset="0"/>
                <a:cs typeface="Arial" panose="020B0604020202020204" pitchFamily="34" charset="0"/>
              </a:rPr>
              <a:t>longer </a:t>
            </a:r>
            <a:r>
              <a:rPr lang="en-GB" sz="1050" b="1" spc="-40" dirty="0">
                <a:latin typeface="Arial Black" panose="020B0A04020102020204" pitchFamily="34" charset="0"/>
                <a:cs typeface="Arial" panose="020B0604020202020204" pitchFamily="34" charset="0"/>
              </a:rPr>
              <a:t>the </a:t>
            </a:r>
            <a:r>
              <a:rPr lang="en-GB" sz="1050" b="1" spc="-65" dirty="0">
                <a:latin typeface="Arial Black" panose="020B0A04020102020204" pitchFamily="34" charset="0"/>
                <a:cs typeface="Arial" panose="020B0604020202020204" pitchFamily="34" charset="0"/>
              </a:rPr>
              <a:t>rejects </a:t>
            </a:r>
            <a:r>
              <a:rPr lang="en-GB" sz="1050" b="1" spc="-45" dirty="0">
                <a:latin typeface="Arial Black" panose="020B0A04020102020204" pitchFamily="34" charset="0"/>
                <a:cs typeface="Arial" panose="020B0604020202020204" pitchFamily="34" charset="0"/>
              </a:rPr>
              <a:t>of </a:t>
            </a:r>
            <a:r>
              <a:rPr lang="en-GB" sz="1050" b="1" spc="-65" dirty="0">
                <a:latin typeface="Arial Black" panose="020B0A04020102020204" pitchFamily="34" charset="0"/>
                <a:cs typeface="Arial" panose="020B0604020202020204" pitchFamily="34" charset="0"/>
              </a:rPr>
              <a:t>society, these </a:t>
            </a:r>
            <a:r>
              <a:rPr lang="en-GB" sz="1050" b="1" spc="-85" dirty="0">
                <a:latin typeface="Arial Black" panose="020B0A04020102020204" pitchFamily="34" charset="0"/>
                <a:cs typeface="Arial" panose="020B0604020202020204" pitchFamily="34" charset="0"/>
              </a:rPr>
              <a:t>young </a:t>
            </a:r>
            <a:r>
              <a:rPr lang="en-GB" sz="1050" b="1" spc="-60" dirty="0">
                <a:latin typeface="Arial Black" panose="020B0A04020102020204" pitchFamily="34" charset="0"/>
                <a:cs typeface="Arial" panose="020B0604020202020204" pitchFamily="34" charset="0"/>
              </a:rPr>
              <a:t>people </a:t>
            </a:r>
            <a:r>
              <a:rPr lang="en-GB" sz="1050" b="1" spc="-65" dirty="0">
                <a:latin typeface="Arial Black" panose="020B0A04020102020204" pitchFamily="34" charset="0"/>
                <a:cs typeface="Arial" panose="020B0604020202020204" pitchFamily="34" charset="0"/>
              </a:rPr>
              <a:t>have </a:t>
            </a:r>
            <a:r>
              <a:rPr lang="en-GB" sz="1050" b="1" spc="-50" dirty="0">
                <a:latin typeface="Arial Black" panose="020B0A04020102020204" pitchFamily="34" charset="0"/>
                <a:cs typeface="Arial" panose="020B0604020202020204" pitchFamily="34" charset="0"/>
              </a:rPr>
              <a:t>started  </a:t>
            </a:r>
            <a:r>
              <a:rPr lang="en-GB" sz="1050" b="1" spc="-70" dirty="0">
                <a:latin typeface="Arial Black" panose="020B0A04020102020204" pitchFamily="34" charset="0"/>
                <a:cs typeface="Arial" panose="020B0604020202020204" pitchFamily="34" charset="0"/>
              </a:rPr>
              <a:t>up </a:t>
            </a:r>
            <a:r>
              <a:rPr lang="en-GB" sz="1050" b="1" spc="-90" dirty="0">
                <a:latin typeface="Arial Black" panose="020B0A04020102020204" pitchFamily="34" charset="0"/>
                <a:cs typeface="Arial" panose="020B0604020202020204" pitchFamily="34" charset="0"/>
              </a:rPr>
              <a:t>businesses </a:t>
            </a:r>
            <a:r>
              <a:rPr lang="en-GB" sz="1050" b="1" spc="-75" dirty="0">
                <a:latin typeface="Arial Black" panose="020B0A04020102020204" pitchFamily="34" charset="0"/>
                <a:cs typeface="Arial" panose="020B0604020202020204" pitchFamily="34" charset="0"/>
              </a:rPr>
              <a:t>raising </a:t>
            </a:r>
            <a:r>
              <a:rPr lang="en-GB" sz="1050" b="1" spc="-50" dirty="0">
                <a:latin typeface="Arial Black" panose="020B0A04020102020204" pitchFamily="34" charset="0"/>
                <a:cs typeface="Arial" panose="020B0604020202020204" pitchFamily="34" charset="0"/>
              </a:rPr>
              <a:t>free-range </a:t>
            </a:r>
            <a:r>
              <a:rPr lang="en-GB" sz="1050" b="1" spc="-70" dirty="0">
                <a:latin typeface="Arial Black" panose="020B0A04020102020204" pitchFamily="34" charset="0"/>
                <a:cs typeface="Arial" panose="020B0604020202020204" pitchFamily="34" charset="0"/>
              </a:rPr>
              <a:t>chicken, duck, </a:t>
            </a:r>
            <a:r>
              <a:rPr lang="en-GB" sz="1050" b="1" spc="-55" dirty="0">
                <a:latin typeface="Arial Black" panose="020B0A04020102020204" pitchFamily="34" charset="0"/>
                <a:cs typeface="Arial" panose="020B0604020202020204" pitchFamily="34" charset="0"/>
              </a:rPr>
              <a:t>quail </a:t>
            </a:r>
            <a:r>
              <a:rPr lang="en-GB" sz="1050" b="1" spc="-20" dirty="0">
                <a:latin typeface="Arial Black" panose="020B0A04020102020204" pitchFamily="34" charset="0"/>
                <a:cs typeface="Arial" panose="020B0604020202020204" pitchFamily="34" charset="0"/>
              </a:rPr>
              <a:t>&amp; </a:t>
            </a:r>
            <a:r>
              <a:rPr lang="en-GB" sz="1050" b="1" spc="-50" dirty="0">
                <a:latin typeface="Arial Black" panose="020B0A04020102020204" pitchFamily="34" charset="0"/>
                <a:cs typeface="Arial" panose="020B0604020202020204" pitchFamily="34" charset="0"/>
              </a:rPr>
              <a:t>turkey </a:t>
            </a:r>
            <a:r>
              <a:rPr lang="en-GB" sz="1050" b="1" spc="-65" dirty="0">
                <a:latin typeface="Arial Black" panose="020B0A04020102020204" pitchFamily="34" charset="0"/>
                <a:cs typeface="Arial" panose="020B0604020202020204" pitchFamily="34" charset="0"/>
              </a:rPr>
              <a:t>raising, </a:t>
            </a:r>
            <a:r>
              <a:rPr lang="en-GB" sz="1050" b="1" spc="-60" dirty="0">
                <a:latin typeface="Arial Black" panose="020B0A04020102020204" pitchFamily="34" charset="0"/>
                <a:cs typeface="Arial" panose="020B0604020202020204" pitchFamily="34" charset="0"/>
              </a:rPr>
              <a:t>juice </a:t>
            </a:r>
            <a:r>
              <a:rPr lang="en-GB" sz="1050" b="1" spc="-50" dirty="0">
                <a:latin typeface="Arial Black" panose="020B0A04020102020204" pitchFamily="34" charset="0"/>
                <a:cs typeface="Arial" panose="020B0604020202020204" pitchFamily="34" charset="0"/>
              </a:rPr>
              <a:t>from </a:t>
            </a:r>
            <a:r>
              <a:rPr lang="en-GB" sz="1050" b="1" spc="-60" dirty="0">
                <a:latin typeface="Arial Black" panose="020B0A04020102020204" pitchFamily="34" charset="0"/>
                <a:cs typeface="Arial" panose="020B0604020202020204" pitchFamily="34" charset="0"/>
              </a:rPr>
              <a:t>oregano, </a:t>
            </a:r>
            <a:r>
              <a:rPr lang="en-GB" sz="1050" b="1" spc="-50" dirty="0">
                <a:latin typeface="Arial Black" panose="020B0A04020102020204" pitchFamily="34" charset="0"/>
                <a:cs typeface="Arial" panose="020B0604020202020204" pitchFamily="34" charset="0"/>
              </a:rPr>
              <a:t>peanut </a:t>
            </a:r>
            <a:r>
              <a:rPr lang="en-GB" sz="1050" b="1" spc="-35" dirty="0">
                <a:latin typeface="Arial Black" panose="020B0A04020102020204" pitchFamily="34" charset="0"/>
                <a:cs typeface="Arial" panose="020B0604020202020204" pitchFamily="34" charset="0"/>
              </a:rPr>
              <a:t>butter, </a:t>
            </a:r>
            <a:r>
              <a:rPr lang="en-GB" sz="1050" b="1" spc="-50" dirty="0">
                <a:latin typeface="Arial Black" panose="020B0A04020102020204" pitchFamily="34" charset="0"/>
                <a:cs typeface="Arial" panose="020B0604020202020204" pitchFamily="34" charset="0"/>
              </a:rPr>
              <a:t>stuffed </a:t>
            </a:r>
            <a:r>
              <a:rPr lang="en-GB" sz="1050" b="1" spc="-70" dirty="0">
                <a:latin typeface="Arial Black" panose="020B0A04020102020204" pitchFamily="34" charset="0"/>
                <a:cs typeface="Arial" panose="020B0604020202020204" pitchFamily="34" charset="0"/>
              </a:rPr>
              <a:t>toys </a:t>
            </a:r>
            <a:r>
              <a:rPr lang="en-GB" sz="1050" b="1" spc="-65" dirty="0">
                <a:latin typeface="Arial Black" panose="020B0A04020102020204" pitchFamily="34" charset="0"/>
                <a:cs typeface="Arial" panose="020B0604020202020204" pitchFamily="34" charset="0"/>
              </a:rPr>
              <a:t>and  </a:t>
            </a:r>
            <a:r>
              <a:rPr lang="en-GB" sz="1050" b="1" spc="-50" dirty="0">
                <a:latin typeface="Arial Black" panose="020B0A04020102020204" pitchFamily="34" charset="0"/>
                <a:cs typeface="Arial" panose="020B0604020202020204" pitchFamily="34" charset="0"/>
              </a:rPr>
              <a:t>more, </a:t>
            </a:r>
            <a:r>
              <a:rPr lang="en-GB" sz="1050" b="1" spc="-65" dirty="0">
                <a:latin typeface="Arial Black" panose="020B0A04020102020204" pitchFamily="34" charset="0"/>
                <a:cs typeface="Arial" panose="020B0604020202020204" pitchFamily="34" charset="0"/>
              </a:rPr>
              <a:t>and living </a:t>
            </a:r>
            <a:r>
              <a:rPr lang="en-GB" sz="1050" b="1" spc="-55" dirty="0">
                <a:latin typeface="Arial Black" panose="020B0A04020102020204" pitchFamily="34" charset="0"/>
                <a:cs typeface="Arial" panose="020B0604020202020204" pitchFamily="34" charset="0"/>
              </a:rPr>
              <a:t>in </a:t>
            </a:r>
            <a:r>
              <a:rPr lang="en-GB" sz="1050" b="1" spc="-60" dirty="0">
                <a:latin typeface="Arial Black" panose="020B0A04020102020204" pitchFamily="34" charset="0"/>
                <a:cs typeface="Arial" panose="020B0604020202020204" pitchFamily="34" charset="0"/>
              </a:rPr>
              <a:t>a decent </a:t>
            </a:r>
            <a:r>
              <a:rPr lang="en-GB" sz="1050" b="1" spc="-55" dirty="0">
                <a:latin typeface="Arial Black" panose="020B0A04020102020204" pitchFamily="34" charset="0"/>
                <a:cs typeface="Arial" panose="020B0604020202020204" pitchFamily="34" charset="0"/>
              </a:rPr>
              <a:t>home. </a:t>
            </a:r>
            <a:r>
              <a:rPr lang="en-GB" sz="1050" b="1" spc="-85" dirty="0">
                <a:latin typeface="Arial Black" panose="020B0A04020102020204" pitchFamily="34" charset="0"/>
                <a:cs typeface="Arial" panose="020B0604020202020204" pitchFamily="34" charset="0"/>
              </a:rPr>
              <a:t>These </a:t>
            </a:r>
            <a:r>
              <a:rPr lang="en-GB" sz="1050" b="1" spc="-60" dirty="0">
                <a:latin typeface="Arial Black" panose="020B0A04020102020204" pitchFamily="34" charset="0"/>
                <a:cs typeface="Arial" panose="020B0604020202020204" pitchFamily="34" charset="0"/>
              </a:rPr>
              <a:t>people </a:t>
            </a:r>
            <a:r>
              <a:rPr lang="en-GB" sz="1050" b="1" spc="-65" dirty="0">
                <a:latin typeface="Arial Black" panose="020B0A04020102020204" pitchFamily="34" charset="0"/>
                <a:cs typeface="Arial" panose="020B0604020202020204" pitchFamily="34" charset="0"/>
              </a:rPr>
              <a:t>have </a:t>
            </a:r>
            <a:r>
              <a:rPr lang="en-GB" sz="1050" b="1" spc="-60" dirty="0">
                <a:latin typeface="Arial Black" panose="020B0A04020102020204" pitchFamily="34" charset="0"/>
                <a:cs typeface="Arial" panose="020B0604020202020204" pitchFamily="34" charset="0"/>
              </a:rPr>
              <a:t>found </a:t>
            </a:r>
            <a:r>
              <a:rPr lang="en-GB" sz="1050" b="1" spc="-35" dirty="0">
                <a:latin typeface="Arial Black" panose="020B0A04020102020204" pitchFamily="34" charset="0"/>
                <a:cs typeface="Arial" panose="020B0604020202020204" pitchFamily="34" charset="0"/>
              </a:rPr>
              <a:t>their </a:t>
            </a:r>
            <a:r>
              <a:rPr lang="en-GB" sz="1050" b="1" spc="-40" dirty="0">
                <a:latin typeface="Arial Black" panose="020B0A04020102020204" pitchFamily="34" charset="0"/>
                <a:cs typeface="Arial" panose="020B0604020202020204" pitchFamily="34" charset="0"/>
              </a:rPr>
              <a:t>worth </a:t>
            </a:r>
            <a:r>
              <a:rPr lang="en-GB" sz="1050" b="1" spc="-70" dirty="0">
                <a:latin typeface="Arial Black" panose="020B0A04020102020204" pitchFamily="34" charset="0"/>
                <a:cs typeface="Arial" panose="020B0604020202020204" pitchFamily="34" charset="0"/>
              </a:rPr>
              <a:t>which </a:t>
            </a:r>
            <a:r>
              <a:rPr lang="en-GB" sz="1050" b="1" spc="-75" dirty="0">
                <a:latin typeface="Arial Black" panose="020B0A04020102020204" pitchFamily="34" charset="0"/>
                <a:cs typeface="Arial" panose="020B0604020202020204" pitchFamily="34" charset="0"/>
              </a:rPr>
              <a:t>makes </a:t>
            </a:r>
            <a:r>
              <a:rPr lang="en-GB" sz="1050" b="1" spc="-45" dirty="0">
                <a:latin typeface="Arial Black" panose="020B0A04020102020204" pitchFamily="34" charset="0"/>
                <a:cs typeface="Arial" panose="020B0604020202020204" pitchFamily="34" charset="0"/>
              </a:rPr>
              <a:t>them </a:t>
            </a:r>
            <a:r>
              <a:rPr lang="en-GB" sz="1050" b="1" spc="-70" dirty="0">
                <a:latin typeface="Arial Black" panose="020B0A04020102020204" pitchFamily="34" charset="0"/>
                <a:cs typeface="Arial" panose="020B0604020202020204" pitchFamily="34" charset="0"/>
              </a:rPr>
              <a:t>priceless. </a:t>
            </a:r>
            <a:r>
              <a:rPr lang="en-GB" sz="1050" b="1" spc="-95" dirty="0">
                <a:latin typeface="Arial Black" panose="020B0A04020102020204" pitchFamily="34" charset="0"/>
                <a:cs typeface="Arial" panose="020B0604020202020204" pitchFamily="34" charset="0"/>
              </a:rPr>
              <a:t>GAWAD </a:t>
            </a:r>
            <a:r>
              <a:rPr lang="en-GB" sz="1050" b="1" spc="-105" dirty="0">
                <a:latin typeface="Arial Black" panose="020B0A04020102020204" pitchFamily="34" charset="0"/>
                <a:cs typeface="Arial" panose="020B0604020202020204" pitchFamily="34" charset="0"/>
              </a:rPr>
              <a:t>KALINGA'S  </a:t>
            </a:r>
            <a:r>
              <a:rPr lang="en-GB" sz="1050" b="1" spc="-85" dirty="0">
                <a:latin typeface="Arial Black" panose="020B0A04020102020204" pitchFamily="34" charset="0"/>
                <a:cs typeface="Arial" panose="020B0604020202020204" pitchFamily="34" charset="0"/>
              </a:rPr>
              <a:t>mission </a:t>
            </a:r>
            <a:r>
              <a:rPr lang="en-GB" sz="1050" b="1" spc="-90" dirty="0">
                <a:latin typeface="Arial Black" panose="020B0A04020102020204" pitchFamily="34" charset="0"/>
                <a:cs typeface="Arial" panose="020B0604020202020204" pitchFamily="34" charset="0"/>
              </a:rPr>
              <a:t>is </a:t>
            </a:r>
            <a:r>
              <a:rPr lang="en-GB" sz="1050" b="1" spc="-65" dirty="0">
                <a:latin typeface="Arial Black" panose="020B0A04020102020204" pitchFamily="34" charset="0"/>
                <a:cs typeface="Arial" panose="020B0604020202020204" pitchFamily="34" charset="0"/>
              </a:rPr>
              <a:t>'Building communities </a:t>
            </a:r>
            <a:r>
              <a:rPr lang="en-GB" sz="1050" b="1" spc="-30" dirty="0">
                <a:latin typeface="Arial Black" panose="020B0A04020102020204" pitchFamily="34" charset="0"/>
                <a:cs typeface="Arial" panose="020B0604020202020204" pitchFamily="34" charset="0"/>
              </a:rPr>
              <a:t>to </a:t>
            </a:r>
            <a:r>
              <a:rPr lang="en-GB" sz="1050" b="1" spc="-65" dirty="0">
                <a:latin typeface="Arial Black" panose="020B0A04020102020204" pitchFamily="34" charset="0"/>
                <a:cs typeface="Arial" panose="020B0604020202020204" pitchFamily="34" charset="0"/>
              </a:rPr>
              <a:t>end</a:t>
            </a:r>
            <a:r>
              <a:rPr lang="en-GB" sz="1050" b="1" spc="50" dirty="0">
                <a:latin typeface="Arial Black" panose="020B0A04020102020204" pitchFamily="34" charset="0"/>
                <a:cs typeface="Arial" panose="020B0604020202020204" pitchFamily="34" charset="0"/>
              </a:rPr>
              <a:t> </a:t>
            </a:r>
            <a:r>
              <a:rPr lang="en-GB" sz="1050" b="1" spc="-45" dirty="0">
                <a:latin typeface="Arial Black" panose="020B0A04020102020204" pitchFamily="34" charset="0"/>
                <a:cs typeface="Arial" panose="020B0604020202020204" pitchFamily="34" charset="0"/>
              </a:rPr>
              <a:t>poverty</a:t>
            </a:r>
            <a:r>
              <a:rPr lang="en-GB" sz="1050" b="1" spc="-45" dirty="0">
                <a:latin typeface="Arial Black" panose="020B0A04020102020204" pitchFamily="34" charset="0"/>
                <a:cs typeface="Arial" panose="020B0604020202020204" pitchFamily="34" charset="0"/>
                <a:hlinkClick r:id="rId8"/>
              </a:rPr>
              <a:t>’</a:t>
            </a:r>
            <a:r>
              <a:rPr lang="en-GB" sz="1050" b="1" spc="-45" dirty="0">
                <a:latin typeface="Arial Black" panose="020B0A04020102020204" pitchFamily="34" charset="0"/>
                <a:cs typeface="Arial" panose="020B0604020202020204" pitchFamily="34" charset="0"/>
              </a:rPr>
              <a:t>.</a:t>
            </a:r>
          </a:p>
          <a:p>
            <a:pPr marL="298450" marR="6985" indent="-285750" algn="just">
              <a:lnSpc>
                <a:spcPct val="101600"/>
              </a:lnSpc>
              <a:spcBef>
                <a:spcPts val="5"/>
              </a:spcBef>
              <a:buAutoNum type="romanUcPeriod"/>
            </a:pPr>
            <a:endParaRPr lang="en-GB" sz="1050" b="1" spc="-45" dirty="0">
              <a:latin typeface="Arial Black" panose="020B0A04020102020204" pitchFamily="34" charset="0"/>
              <a:cs typeface="Arial" panose="020B0604020202020204" pitchFamily="34" charset="0"/>
              <a:hlinkClick r:id="rId8"/>
            </a:endParaRPr>
          </a:p>
          <a:p>
            <a:pPr marL="12700" marR="6985" algn="just">
              <a:lnSpc>
                <a:spcPct val="101600"/>
              </a:lnSpc>
              <a:spcBef>
                <a:spcPts val="5"/>
              </a:spcBef>
            </a:pPr>
            <a:r>
              <a:rPr lang="en-PH" sz="1050" b="1" spc="-90" dirty="0">
                <a:latin typeface="Arial Black" panose="020B0A04020102020204" pitchFamily="34" charset="0"/>
                <a:cs typeface="Arial"/>
                <a:hlinkClick r:id="rId8"/>
              </a:rPr>
              <a:t>August </a:t>
            </a:r>
            <a:r>
              <a:rPr lang="en-PH" sz="1050" b="1" spc="-35" dirty="0">
                <a:latin typeface="Arial Black" panose="020B0A04020102020204" pitchFamily="34" charset="0"/>
                <a:cs typeface="Arial"/>
                <a:hlinkClick r:id="rId8"/>
              </a:rPr>
              <a:t>7, </a:t>
            </a:r>
            <a:r>
              <a:rPr lang="en-PH" sz="1050" b="1" spc="-45" dirty="0">
                <a:latin typeface="Arial Black" panose="020B0A04020102020204" pitchFamily="34" charset="0"/>
                <a:cs typeface="Arial"/>
                <a:hlinkClick r:id="rId8"/>
              </a:rPr>
              <a:t>2016</a:t>
            </a:r>
            <a:r>
              <a:rPr lang="en-PH" sz="1050" b="1" spc="-30" dirty="0">
                <a:latin typeface="Arial Black" panose="020B0A04020102020204" pitchFamily="34" charset="0"/>
                <a:cs typeface="Arial"/>
                <a:hlinkClick r:id="rId8"/>
              </a:rPr>
              <a:t> </a:t>
            </a:r>
            <a:r>
              <a:rPr lang="en-PH" sz="1050" b="1" spc="-10" dirty="0">
                <a:latin typeface="Arial Black" panose="020B0A04020102020204" pitchFamily="34" charset="0"/>
                <a:cs typeface="Arial"/>
              </a:rPr>
              <a:t>·</a:t>
            </a:r>
          </a:p>
          <a:p>
            <a:pPr marL="12700" marR="6985" algn="just">
              <a:lnSpc>
                <a:spcPct val="101600"/>
              </a:lnSpc>
              <a:spcBef>
                <a:spcPts val="5"/>
              </a:spcBef>
            </a:pPr>
            <a:endParaRPr lang="en-PH" sz="1050" b="1" spc="-10" dirty="0">
              <a:latin typeface="Arial Black" panose="020B0A04020102020204" pitchFamily="34" charset="0"/>
              <a:cs typeface="Arial"/>
            </a:endParaRPr>
          </a:p>
          <a:p>
            <a:pPr marL="12700" marR="6985" algn="just">
              <a:lnSpc>
                <a:spcPct val="101600"/>
              </a:lnSpc>
              <a:spcBef>
                <a:spcPts val="5"/>
              </a:spcBef>
            </a:pPr>
            <a:r>
              <a:rPr lang="en-PH" sz="1050" b="1" spc="-140" dirty="0">
                <a:latin typeface="Arial Black" panose="020B0A04020102020204" pitchFamily="34" charset="0"/>
                <a:cs typeface="Arial"/>
              </a:rPr>
              <a:t>Jo </a:t>
            </a:r>
            <a:r>
              <a:rPr lang="en-PH" sz="1050" b="1" spc="-85" dirty="0">
                <a:latin typeface="Arial Black" panose="020B0A04020102020204" pitchFamily="34" charset="0"/>
                <a:cs typeface="Arial"/>
              </a:rPr>
              <a:t>Ann </a:t>
            </a:r>
            <a:r>
              <a:rPr lang="en-PH" sz="1050" b="1" spc="-60" dirty="0">
                <a:latin typeface="Arial Black" panose="020B0A04020102020204" pitchFamily="34" charset="0"/>
                <a:cs typeface="Arial"/>
              </a:rPr>
              <a:t>de </a:t>
            </a:r>
            <a:r>
              <a:rPr lang="en-PH" sz="1050" b="1" spc="-65" dirty="0" err="1">
                <a:latin typeface="Arial Black" panose="020B0A04020102020204" pitchFamily="34" charset="0"/>
                <a:cs typeface="Arial"/>
              </a:rPr>
              <a:t>Larrazabal</a:t>
            </a:r>
            <a:r>
              <a:rPr lang="en-PH" sz="1050" b="1" spc="-65" dirty="0">
                <a:latin typeface="Arial Black" panose="020B0A04020102020204" pitchFamily="34" charset="0"/>
                <a:cs typeface="Arial"/>
              </a:rPr>
              <a:t>. </a:t>
            </a:r>
            <a:r>
              <a:rPr lang="en-PH" sz="1050" b="1" spc="-120" dirty="0">
                <a:latin typeface="Arial Black" panose="020B0A04020102020204" pitchFamily="34" charset="0"/>
                <a:cs typeface="Arial"/>
              </a:rPr>
              <a:t>So </a:t>
            </a:r>
            <a:r>
              <a:rPr lang="en-PH" sz="1050" b="1" spc="-65" dirty="0">
                <a:latin typeface="Arial Black" panose="020B0A04020102020204" pitchFamily="34" charset="0"/>
                <a:cs typeface="Arial"/>
              </a:rPr>
              <a:t>proud </a:t>
            </a:r>
            <a:r>
              <a:rPr lang="en-PH" sz="1050" b="1" spc="-30" dirty="0">
                <a:latin typeface="Arial Black" panose="020B0A04020102020204" pitchFamily="34" charset="0"/>
                <a:cs typeface="Arial"/>
              </a:rPr>
              <a:t>to </a:t>
            </a:r>
            <a:r>
              <a:rPr lang="en-PH" sz="1050" b="1" spc="-70" dirty="0">
                <a:latin typeface="Arial Black" panose="020B0A04020102020204" pitchFamily="34" charset="0"/>
                <a:cs typeface="Arial"/>
              </a:rPr>
              <a:t>share </a:t>
            </a:r>
            <a:r>
              <a:rPr lang="en-PH" sz="1050" b="1" spc="-60" dirty="0">
                <a:latin typeface="Arial Black" panose="020B0A04020102020204" pitchFamily="34" charset="0"/>
                <a:cs typeface="Arial"/>
              </a:rPr>
              <a:t>our </a:t>
            </a:r>
            <a:r>
              <a:rPr lang="en-PH" sz="1050" b="1" spc="-45" dirty="0">
                <a:latin typeface="Arial Black" panose="020B0A04020102020204" pitchFamily="34" charset="0"/>
                <a:cs typeface="Arial"/>
              </a:rPr>
              <a:t>84 </a:t>
            </a:r>
            <a:r>
              <a:rPr lang="en-PH" sz="1050" b="1" spc="-35" dirty="0">
                <a:latin typeface="Arial Black" panose="020B0A04020102020204" pitchFamily="34" charset="0"/>
                <a:cs typeface="Arial"/>
              </a:rPr>
              <a:t>yr. </a:t>
            </a:r>
            <a:r>
              <a:rPr lang="en-PH" sz="1050" b="1" spc="-60" dirty="0">
                <a:latin typeface="Arial Black" panose="020B0A04020102020204" pitchFamily="34" charset="0"/>
                <a:cs typeface="Arial"/>
              </a:rPr>
              <a:t>old </a:t>
            </a:r>
            <a:r>
              <a:rPr lang="en-PH" sz="1050" b="1" spc="-55" dirty="0">
                <a:latin typeface="Arial Black" panose="020B0A04020102020204" pitchFamily="34" charset="0"/>
                <a:cs typeface="Arial"/>
              </a:rPr>
              <a:t>dad, </a:t>
            </a:r>
            <a:r>
              <a:rPr lang="en-PH" sz="1050" b="1" spc="-45" dirty="0">
                <a:latin typeface="Arial Black" panose="020B0A04020102020204" pitchFamily="34" charset="0"/>
                <a:cs typeface="Arial"/>
              </a:rPr>
              <a:t>Dr. </a:t>
            </a:r>
            <a:r>
              <a:rPr lang="en-PH" sz="1050" b="1" spc="-75" dirty="0">
                <a:latin typeface="Arial Black" panose="020B0A04020102020204" pitchFamily="34" charset="0"/>
                <a:cs typeface="Arial"/>
              </a:rPr>
              <a:t>Frank </a:t>
            </a:r>
            <a:r>
              <a:rPr lang="en-PH" sz="1050" b="1" spc="-50" dirty="0">
                <a:latin typeface="Arial Black" panose="020B0A04020102020204" pitchFamily="34" charset="0"/>
                <a:cs typeface="Arial"/>
              </a:rPr>
              <a:t>D. </a:t>
            </a:r>
            <a:r>
              <a:rPr lang="en-PH" sz="1050" b="1" spc="-60" dirty="0">
                <a:latin typeface="Arial Black" panose="020B0A04020102020204" pitchFamily="34" charset="0"/>
                <a:cs typeface="Arial"/>
              </a:rPr>
              <a:t>Gorrez, </a:t>
            </a:r>
            <a:r>
              <a:rPr lang="en-PH" sz="1050" b="1" spc="-35" dirty="0">
                <a:latin typeface="Arial Black" panose="020B0A04020102020204" pitchFamily="34" charset="0"/>
                <a:cs typeface="Arial"/>
              </a:rPr>
              <a:t>with 	</a:t>
            </a:r>
            <a:r>
              <a:rPr lang="en-PH" sz="1050" b="1" spc="-40" dirty="0">
                <a:latin typeface="Arial Black" panose="020B0A04020102020204" pitchFamily="34" charset="0"/>
                <a:cs typeface="Arial"/>
              </a:rPr>
              <a:t>the</a:t>
            </a:r>
            <a:r>
              <a:rPr lang="en-PH" sz="1050" b="1" spc="150" dirty="0">
                <a:latin typeface="Arial Black" panose="020B0A04020102020204" pitchFamily="34" charset="0"/>
                <a:cs typeface="Arial"/>
              </a:rPr>
              <a:t> </a:t>
            </a:r>
            <a:r>
              <a:rPr lang="en-PH" sz="1050" b="1" spc="-80" dirty="0">
                <a:latin typeface="Arial Black" panose="020B0A04020102020204" pitchFamily="34" charset="0"/>
                <a:cs typeface="Arial"/>
              </a:rPr>
              <a:t>Shalom </a:t>
            </a:r>
            <a:r>
              <a:rPr lang="en-PH" sz="1050" b="1" spc="-95" dirty="0">
                <a:latin typeface="Arial Black" panose="020B0A04020102020204" pitchFamily="34" charset="0"/>
                <a:cs typeface="Arial"/>
              </a:rPr>
              <a:t>Science 	</a:t>
            </a:r>
            <a:r>
              <a:rPr lang="en-PH" sz="1050" b="1" spc="-40" dirty="0">
                <a:latin typeface="Arial Black" panose="020B0A04020102020204" pitchFamily="34" charset="0"/>
                <a:cs typeface="Arial"/>
              </a:rPr>
              <a:t>Institute </a:t>
            </a:r>
            <a:r>
              <a:rPr lang="en-PH" sz="1050" b="1" spc="-85" dirty="0">
                <a:latin typeface="Arial Black" panose="020B0A04020102020204" pitchFamily="34" charset="0"/>
                <a:cs typeface="Arial"/>
              </a:rPr>
              <a:t>(SSI) </a:t>
            </a:r>
            <a:r>
              <a:rPr lang="en-PH" sz="1050" b="1" spc="-50" dirty="0">
                <a:latin typeface="Arial Black" panose="020B0A04020102020204" pitchFamily="34" charset="0"/>
                <a:cs typeface="Arial"/>
              </a:rPr>
              <a:t>in faraway </a:t>
            </a:r>
            <a:r>
              <a:rPr lang="en-PH" sz="1050" b="1" spc="-70" dirty="0" err="1">
                <a:latin typeface="Arial Black" panose="020B0A04020102020204" pitchFamily="34" charset="0"/>
                <a:cs typeface="Arial"/>
              </a:rPr>
              <a:t>Balabagan</a:t>
            </a:r>
            <a:r>
              <a:rPr lang="en-PH" sz="1050" b="1" spc="-70" dirty="0">
                <a:latin typeface="Arial Black" panose="020B0A04020102020204" pitchFamily="34" charset="0"/>
                <a:cs typeface="Arial"/>
              </a:rPr>
              <a:t>, </a:t>
            </a:r>
            <a:r>
              <a:rPr lang="en-PH" sz="1050" b="1" spc="-85" dirty="0">
                <a:latin typeface="Arial Black" panose="020B0A04020102020204" pitchFamily="34" charset="0"/>
                <a:cs typeface="Arial"/>
              </a:rPr>
              <a:t>Lanao </a:t>
            </a:r>
            <a:r>
              <a:rPr lang="en-PH" sz="1050" b="1" spc="-55" dirty="0">
                <a:latin typeface="Arial Black" panose="020B0A04020102020204" pitchFamily="34" charset="0"/>
                <a:cs typeface="Arial"/>
              </a:rPr>
              <a:t>Del </a:t>
            </a:r>
            <a:r>
              <a:rPr lang="en-PH" sz="1050" b="1" spc="-95" dirty="0">
                <a:latin typeface="Arial Black" panose="020B0A04020102020204" pitchFamily="34" charset="0"/>
                <a:cs typeface="Arial"/>
              </a:rPr>
              <a:t>Sur </a:t>
            </a:r>
            <a:r>
              <a:rPr lang="en-PH" sz="1050" b="1" spc="-55" dirty="0">
                <a:latin typeface="Arial Black" panose="020B0A04020102020204" pitchFamily="34" charset="0"/>
                <a:cs typeface="Arial"/>
              </a:rPr>
              <a:t>in </a:t>
            </a:r>
            <a:r>
              <a:rPr lang="en-PH" sz="1050" b="1" spc="-45" dirty="0">
                <a:latin typeface="Arial Black" panose="020B0A04020102020204" pitchFamily="34" charset="0"/>
                <a:cs typeface="Arial"/>
              </a:rPr>
              <a:t>Mindanao. </a:t>
            </a:r>
            <a:r>
              <a:rPr lang="en-PH" sz="1050" b="1" spc="-70" dirty="0">
                <a:latin typeface="Arial Black" panose="020B0A04020102020204" pitchFamily="34" charset="0"/>
                <a:cs typeface="Arial"/>
              </a:rPr>
              <a:t>He </a:t>
            </a:r>
            <a:r>
              <a:rPr lang="en-PH" sz="1050" b="1" spc="-90" dirty="0">
                <a:latin typeface="Arial Black" panose="020B0A04020102020204" pitchFamily="34" charset="0"/>
                <a:cs typeface="Arial"/>
              </a:rPr>
              <a:t>has </a:t>
            </a:r>
            <a:r>
              <a:rPr lang="en-PH" sz="1050" b="1" spc="-60" dirty="0">
                <a:latin typeface="Arial Black" panose="020B0A04020102020204" pitchFamily="34" charset="0"/>
                <a:cs typeface="Arial"/>
              </a:rPr>
              <a:t>set </a:t>
            </a:r>
            <a:r>
              <a:rPr lang="en-PH" sz="1050" b="1" spc="-65" dirty="0">
                <a:latin typeface="Arial Black" panose="020B0A04020102020204" pitchFamily="34" charset="0"/>
                <a:cs typeface="Arial"/>
              </a:rPr>
              <a:t>up </a:t>
            </a:r>
            <a:r>
              <a:rPr lang="en-PH" sz="1050" b="1" spc="-60" dirty="0">
                <a:latin typeface="Arial Black" panose="020B0A04020102020204" pitchFamily="34" charset="0"/>
                <a:cs typeface="Arial"/>
              </a:rPr>
              <a:t>a </a:t>
            </a:r>
            <a:r>
              <a:rPr lang="en-PH" sz="1050" b="1" spc="-90" dirty="0">
                <a:latin typeface="Arial Black" panose="020B0A04020102020204" pitchFamily="34" charset="0"/>
                <a:cs typeface="Arial"/>
              </a:rPr>
              <a:t>Rice </a:t>
            </a:r>
            <a:r>
              <a:rPr lang="en-PH" sz="1050" b="1" spc="-70" dirty="0">
                <a:latin typeface="Arial Black" panose="020B0A04020102020204" pitchFamily="34" charset="0"/>
                <a:cs typeface="Arial"/>
              </a:rPr>
              <a:t>Garden </a:t>
            </a:r>
            <a:r>
              <a:rPr lang="en-PH" sz="1050" b="1" spc="-20" dirty="0">
                <a:latin typeface="Arial Black" panose="020B0A04020102020204" pitchFamily="34" charset="0"/>
                <a:cs typeface="Arial"/>
              </a:rPr>
              <a:t>&amp; </a:t>
            </a:r>
            <a:r>
              <a:rPr lang="en-PH" sz="1050" b="1" spc="-75" dirty="0" err="1">
                <a:latin typeface="Arial Black" panose="020B0A04020102020204" pitchFamily="34" charset="0"/>
                <a:cs typeface="Arial"/>
              </a:rPr>
              <a:t>Gulayan</a:t>
            </a:r>
            <a:r>
              <a:rPr lang="en-PH" sz="1050" b="1" spc="-75" dirty="0">
                <a:latin typeface="Arial Black" panose="020B0A04020102020204" pitchFamily="34" charset="0"/>
                <a:cs typeface="Arial"/>
              </a:rPr>
              <a:t> </a:t>
            </a:r>
            <a:r>
              <a:rPr lang="en-PH" sz="1050" b="1" spc="-100" dirty="0" err="1">
                <a:latin typeface="Arial Black" panose="020B0A04020102020204" pitchFamily="34" charset="0"/>
                <a:cs typeface="Arial"/>
              </a:rPr>
              <a:t>sa</a:t>
            </a:r>
            <a:r>
              <a:rPr lang="en-PH" sz="1050" b="1" spc="-100" dirty="0">
                <a:latin typeface="Arial Black" panose="020B0A04020102020204" pitchFamily="34" charset="0"/>
                <a:cs typeface="Arial"/>
              </a:rPr>
              <a:t>     </a:t>
            </a:r>
            <a:r>
              <a:rPr lang="en-PH" sz="1050" b="1" spc="-65" dirty="0" err="1">
                <a:latin typeface="Arial Black" panose="020B0A04020102020204" pitchFamily="34" charset="0"/>
                <a:cs typeface="Arial"/>
              </a:rPr>
              <a:t>Paaralan</a:t>
            </a:r>
            <a:r>
              <a:rPr lang="en-PH" sz="1050" b="1" spc="-65" dirty="0">
                <a:latin typeface="Arial Black" panose="020B0A04020102020204" pitchFamily="34" charset="0"/>
                <a:cs typeface="Arial"/>
              </a:rPr>
              <a:t> </a:t>
            </a:r>
            <a:r>
              <a:rPr lang="en-PH" sz="1050" b="1" spc="-55" dirty="0">
                <a:latin typeface="Arial Black" panose="020B0A04020102020204" pitchFamily="34" charset="0"/>
                <a:cs typeface="Arial"/>
              </a:rPr>
              <a:t>(Vegetable </a:t>
            </a:r>
            <a:r>
              <a:rPr lang="en-PH" sz="1050" b="1" spc="-70" dirty="0">
                <a:latin typeface="Arial Black" panose="020B0A04020102020204" pitchFamily="34" charset="0"/>
                <a:cs typeface="Arial"/>
              </a:rPr>
              <a:t>growing </a:t>
            </a:r>
            <a:r>
              <a:rPr lang="en-PH" sz="1050" b="1" spc="-55" dirty="0">
                <a:latin typeface="Arial Black" panose="020B0A04020102020204" pitchFamily="34" charset="0"/>
                <a:cs typeface="Arial"/>
              </a:rPr>
              <a:t>in </a:t>
            </a:r>
            <a:r>
              <a:rPr lang="en-PH" sz="1050" b="1" spc="-75" dirty="0">
                <a:latin typeface="Arial Black" panose="020B0A04020102020204" pitchFamily="34" charset="0"/>
                <a:cs typeface="Arial"/>
              </a:rPr>
              <a:t>School). </a:t>
            </a:r>
            <a:r>
              <a:rPr lang="en-PH" sz="1050" b="1" spc="-105" dirty="0">
                <a:latin typeface="Arial Black" panose="020B0A04020102020204" pitchFamily="34" charset="0"/>
                <a:cs typeface="Arial"/>
              </a:rPr>
              <a:t>A </a:t>
            </a:r>
            <a:r>
              <a:rPr lang="en-PH" sz="1050" b="1" spc="-90" dirty="0">
                <a:latin typeface="Arial Black" panose="020B0A04020102020204" pitchFamily="34" charset="0"/>
                <a:cs typeface="Arial"/>
              </a:rPr>
              <a:t>Rice </a:t>
            </a:r>
            <a:r>
              <a:rPr lang="en-PH" sz="1050" b="1" spc="-45" dirty="0">
                <a:latin typeface="Arial Black" panose="020B0A04020102020204" pitchFamily="34" charset="0"/>
                <a:cs typeface="Arial"/>
              </a:rPr>
              <a:t>expert </a:t>
            </a:r>
            <a:r>
              <a:rPr lang="en-PH" sz="1050" b="1" spc="-40" dirty="0">
                <a:latin typeface="Arial Black" panose="020B0A04020102020204" pitchFamily="34" charset="0"/>
                <a:cs typeface="Arial"/>
              </a:rPr>
              <a:t>for </a:t>
            </a:r>
            <a:r>
              <a:rPr lang="en-PH" sz="1050" b="1" spc="-60" dirty="0">
                <a:latin typeface="Arial Black" panose="020B0A04020102020204" pitchFamily="34" charset="0"/>
                <a:cs typeface="Arial"/>
              </a:rPr>
              <a:t>50+ </a:t>
            </a:r>
            <a:r>
              <a:rPr lang="en-PH" sz="1050" b="1" spc="-65" dirty="0">
                <a:latin typeface="Arial Black" panose="020B0A04020102020204" pitchFamily="34" charset="0"/>
                <a:cs typeface="Arial"/>
              </a:rPr>
              <a:t>years, </a:t>
            </a:r>
            <a:r>
              <a:rPr lang="en-PH" sz="1050" b="1" spc="-60" dirty="0">
                <a:latin typeface="Arial Black" panose="020B0A04020102020204" pitchFamily="34" charset="0"/>
                <a:cs typeface="Arial"/>
              </a:rPr>
              <a:t>he </a:t>
            </a:r>
            <a:r>
              <a:rPr lang="en-PH" sz="1050" b="1" spc="-90" dirty="0">
                <a:latin typeface="Arial Black" panose="020B0A04020102020204" pitchFamily="34" charset="0"/>
                <a:cs typeface="Arial"/>
              </a:rPr>
              <a:t>is </a:t>
            </a:r>
            <a:r>
              <a:rPr lang="en-PH" sz="1050" b="1" spc="-80" dirty="0">
                <a:latin typeface="Arial Black" panose="020B0A04020102020204" pitchFamily="34" charset="0"/>
                <a:cs typeface="Arial"/>
              </a:rPr>
              <a:t>sharing his </a:t>
            </a:r>
            <a:r>
              <a:rPr lang="en-PH" sz="1050" b="1" spc="-55" dirty="0">
                <a:latin typeface="Arial Black" panose="020B0A04020102020204" pitchFamily="34" charset="0"/>
                <a:cs typeface="Arial"/>
              </a:rPr>
              <a:t>expertise in 	</a:t>
            </a:r>
            <a:r>
              <a:rPr lang="en-PH" sz="1050" b="1" spc="-100" dirty="0">
                <a:latin typeface="Arial Black" panose="020B0A04020102020204" pitchFamily="34" charset="0"/>
                <a:cs typeface="Arial"/>
              </a:rPr>
              <a:t>SSI, </a:t>
            </a:r>
            <a:r>
              <a:rPr lang="en-PH" sz="1050" b="1" spc="-60" dirty="0">
                <a:latin typeface="Arial Black" panose="020B0A04020102020204" pitchFamily="34" charset="0"/>
                <a:cs typeface="Arial"/>
              </a:rPr>
              <a:t>a  </a:t>
            </a:r>
            <a:r>
              <a:rPr lang="en-PH" sz="1050" b="1" spc="-70" dirty="0">
                <a:latin typeface="Arial Black" panose="020B0A04020102020204" pitchFamily="34" charset="0"/>
                <a:cs typeface="Arial"/>
              </a:rPr>
              <a:t>Christian </a:t>
            </a:r>
            <a:r>
              <a:rPr lang="en-PH" sz="1050" b="1" spc="-75" dirty="0">
                <a:latin typeface="Arial Black" panose="020B0A04020102020204" pitchFamily="34" charset="0"/>
                <a:cs typeface="Arial"/>
              </a:rPr>
              <a:t>school, </a:t>
            </a:r>
            <a:r>
              <a:rPr lang="en-PH" sz="1050" b="1" spc="-40" dirty="0">
                <a:latin typeface="Arial Black" panose="020B0A04020102020204" pitchFamily="34" charset="0"/>
                <a:cs typeface="Arial"/>
              </a:rPr>
              <a:t>within </a:t>
            </a:r>
            <a:r>
              <a:rPr lang="en-PH" sz="1050" b="1" spc="-60" dirty="0">
                <a:latin typeface="Arial Black" panose="020B0A04020102020204" pitchFamily="34" charset="0"/>
                <a:cs typeface="Arial"/>
              </a:rPr>
              <a:t>a </a:t>
            </a:r>
            <a:r>
              <a:rPr lang="en-PH" sz="1050" b="1" spc="-55" dirty="0">
                <a:latin typeface="Arial Black" panose="020B0A04020102020204" pitchFamily="34" charset="0"/>
                <a:cs typeface="Arial"/>
              </a:rPr>
              <a:t>predominantly Muslim</a:t>
            </a:r>
            <a:r>
              <a:rPr lang="en-PH" sz="1050" b="1" spc="10" dirty="0">
                <a:latin typeface="Arial Black" panose="020B0A04020102020204" pitchFamily="34" charset="0"/>
                <a:cs typeface="Arial"/>
              </a:rPr>
              <a:t> </a:t>
            </a:r>
            <a:r>
              <a:rPr lang="en-PH" sz="1050" b="1" spc="-50" dirty="0">
                <a:latin typeface="Arial Black" panose="020B0A04020102020204" pitchFamily="34" charset="0"/>
                <a:cs typeface="Arial"/>
              </a:rPr>
              <a:t>population. </a:t>
            </a:r>
            <a:r>
              <a:rPr lang="en-GB" sz="1050" b="1" spc="-95" dirty="0">
                <a:latin typeface="Arial Black" panose="020B0A04020102020204" pitchFamily="34" charset="0"/>
                <a:cs typeface="Arial"/>
              </a:rPr>
              <a:t>An </a:t>
            </a:r>
            <a:r>
              <a:rPr lang="en-GB" sz="1050" b="1" spc="-70" dirty="0">
                <a:latin typeface="Arial Black" panose="020B0A04020102020204" pitchFamily="34" charset="0"/>
                <a:cs typeface="Arial"/>
              </a:rPr>
              <a:t>enriching </a:t>
            </a:r>
            <a:r>
              <a:rPr lang="en-GB" sz="1050" b="1" spc="-30" dirty="0">
                <a:latin typeface="Arial Black" panose="020B0A04020102020204" pitchFamily="34" charset="0"/>
                <a:cs typeface="Arial"/>
              </a:rPr>
              <a:t>trip to </a:t>
            </a:r>
            <a:r>
              <a:rPr lang="en-GB" sz="1050" b="1" spc="-95" dirty="0">
                <a:latin typeface="Arial Black" panose="020B0A04020102020204" pitchFamily="34" charset="0"/>
                <a:cs typeface="Arial"/>
              </a:rPr>
              <a:t>GAWAD 	</a:t>
            </a:r>
            <a:r>
              <a:rPr lang="en-GB" sz="1050" b="1" spc="-110" dirty="0">
                <a:latin typeface="Arial Black" panose="020B0A04020102020204" pitchFamily="34" charset="0"/>
                <a:cs typeface="Arial"/>
              </a:rPr>
              <a:t>KALINGA </a:t>
            </a:r>
            <a:r>
              <a:rPr lang="en-GB" sz="1050" b="1" spc="-75" dirty="0">
                <a:latin typeface="Arial Black" panose="020B0A04020102020204" pitchFamily="34" charset="0"/>
                <a:cs typeface="Arial"/>
              </a:rPr>
              <a:t>Enchanted </a:t>
            </a:r>
            <a:r>
              <a:rPr lang="en-GB" sz="1050" b="1" spc="-80" dirty="0">
                <a:latin typeface="Arial Black" panose="020B0A04020102020204" pitchFamily="34" charset="0"/>
                <a:cs typeface="Arial"/>
              </a:rPr>
              <a:t>Farm </a:t>
            </a:r>
            <a:r>
              <a:rPr lang="en-GB" sz="1050" b="1" spc="-55" dirty="0">
                <a:latin typeface="Arial Black" panose="020B0A04020102020204" pitchFamily="34" charset="0"/>
                <a:cs typeface="Arial"/>
              </a:rPr>
              <a:t>in </a:t>
            </a:r>
            <a:r>
              <a:rPr lang="en-GB" sz="1050" b="1" spc="-80" dirty="0">
                <a:latin typeface="Arial Black" panose="020B0A04020102020204" pitchFamily="34" charset="0"/>
                <a:cs typeface="Arial"/>
              </a:rPr>
              <a:t>Bulacan </a:t>
            </a:r>
            <a:r>
              <a:rPr lang="en-GB" sz="1050" b="1" spc="-55" dirty="0">
                <a:latin typeface="Arial Black" panose="020B0A04020102020204" pitchFamily="34" charset="0"/>
                <a:cs typeface="Arial"/>
              </a:rPr>
              <a:t>yesterday. </a:t>
            </a:r>
            <a:r>
              <a:rPr lang="en-GB" sz="1050" b="1" spc="-90" dirty="0">
                <a:latin typeface="Arial Black" panose="020B0A04020102020204" pitchFamily="34" charset="0"/>
                <a:cs typeface="Arial"/>
              </a:rPr>
              <a:t>Thanks </a:t>
            </a:r>
            <a:r>
              <a:rPr lang="en-GB" sz="1050" b="1" u="sng" spc="-105" dirty="0">
                <a:uFill>
                  <a:solidFill>
                    <a:srgbClr val="000000"/>
                  </a:solidFill>
                </a:uFill>
                <a:latin typeface="Arial Black" panose="020B0A04020102020204" pitchFamily="34" charset="0"/>
                <a:cs typeface="Arial"/>
                <a:hlinkClick r:id="rId7"/>
              </a:rPr>
              <a:t>Rose </a:t>
            </a:r>
            <a:r>
              <a:rPr lang="en-GB" sz="1050" b="1" u="sng" spc="-70" dirty="0" err="1">
                <a:uFill>
                  <a:solidFill>
                    <a:srgbClr val="000000"/>
                  </a:solidFill>
                </a:uFill>
                <a:latin typeface="Arial Black" panose="020B0A04020102020204" pitchFamily="34" charset="0"/>
                <a:cs typeface="Arial"/>
                <a:hlinkClick r:id="rId7"/>
              </a:rPr>
              <a:t>Isada</a:t>
            </a:r>
            <a:r>
              <a:rPr lang="en-GB" sz="1050" b="1" u="sng" spc="-70" dirty="0">
                <a:uFill>
                  <a:solidFill>
                    <a:srgbClr val="000000"/>
                  </a:solidFill>
                </a:uFill>
                <a:latin typeface="Arial Black" panose="020B0A04020102020204" pitchFamily="34" charset="0"/>
                <a:cs typeface="Arial"/>
                <a:hlinkClick r:id="rId7"/>
              </a:rPr>
              <a:t> </a:t>
            </a:r>
            <a:r>
              <a:rPr lang="en-GB" sz="1050" b="1" u="sng" spc="-65" dirty="0">
                <a:uFill>
                  <a:solidFill>
                    <a:srgbClr val="000000"/>
                  </a:solidFill>
                </a:uFill>
                <a:latin typeface="Arial Black" panose="020B0A04020102020204" pitchFamily="34" charset="0"/>
                <a:cs typeface="Arial"/>
                <a:hlinkClick r:id="rId7"/>
              </a:rPr>
              <a:t>Cabrera</a:t>
            </a:r>
            <a:r>
              <a:rPr lang="en-GB" sz="1050" b="1" spc="-65" dirty="0">
                <a:latin typeface="Arial Black" panose="020B0A04020102020204" pitchFamily="34" charset="0"/>
                <a:cs typeface="Arial"/>
                <a:hlinkClick r:id="rId7"/>
              </a:rPr>
              <a:t>, </a:t>
            </a:r>
            <a:r>
              <a:rPr lang="en-GB" sz="1050" b="1" spc="-40" dirty="0">
                <a:latin typeface="Arial Black" panose="020B0A04020102020204" pitchFamily="34" charset="0"/>
                <a:cs typeface="Arial"/>
              </a:rPr>
              <a:t>for </a:t>
            </a:r>
            <a:r>
              <a:rPr lang="en-GB" sz="1050" b="1" spc="-55" dirty="0">
                <a:latin typeface="Arial Black" panose="020B0A04020102020204" pitchFamily="34" charset="0"/>
                <a:cs typeface="Arial"/>
              </a:rPr>
              <a:t>inviting </a:t>
            </a:r>
            <a:r>
              <a:rPr lang="en-GB" sz="1050" b="1" spc="-75" dirty="0">
                <a:latin typeface="Arial Black" panose="020B0A04020102020204" pitchFamily="34" charset="0"/>
                <a:cs typeface="Arial"/>
              </a:rPr>
              <a:t>Dad</a:t>
            </a:r>
            <a:r>
              <a:rPr lang="en-GB" sz="1050" b="1" spc="-180" dirty="0">
                <a:latin typeface="Arial Black" panose="020B0A04020102020204" pitchFamily="34" charset="0"/>
                <a:cs typeface="Arial"/>
              </a:rPr>
              <a:t> </a:t>
            </a:r>
            <a:r>
              <a:rPr lang="en-GB" sz="1050" b="1" spc="-65" dirty="0">
                <a:latin typeface="Arial Black" panose="020B0A04020102020204" pitchFamily="34" charset="0"/>
                <a:cs typeface="Arial"/>
              </a:rPr>
              <a:t>and </a:t>
            </a:r>
            <a:r>
              <a:rPr lang="en-GB" sz="1050" b="1" spc="-10" dirty="0">
                <a:latin typeface="Arial Black" panose="020B0A04020102020204" pitchFamily="34" charset="0"/>
                <a:cs typeface="Arial"/>
              </a:rPr>
              <a:t>I. 	</a:t>
            </a:r>
            <a:r>
              <a:rPr lang="en-GB" sz="1050" b="1" dirty="0">
                <a:latin typeface="Arial Black" panose="020B0A04020102020204" pitchFamily="34" charset="0"/>
                <a:cs typeface="Arial"/>
              </a:rPr>
              <a:t>It </a:t>
            </a:r>
            <a:r>
              <a:rPr lang="en-GB" sz="1050" b="1" spc="-90" dirty="0">
                <a:latin typeface="Arial Black" panose="020B0A04020102020204" pitchFamily="34" charset="0"/>
                <a:cs typeface="Arial"/>
              </a:rPr>
              <a:t>is </a:t>
            </a:r>
            <a:r>
              <a:rPr lang="en-GB" sz="1050" b="1" spc="-60" dirty="0">
                <a:latin typeface="Arial Black" panose="020B0A04020102020204" pitchFamily="34" charset="0"/>
                <a:cs typeface="Arial"/>
              </a:rPr>
              <a:t>very  </a:t>
            </a:r>
            <a:r>
              <a:rPr lang="en-GB" sz="1050" b="1" spc="-50" dirty="0">
                <a:latin typeface="Arial Black" panose="020B0A04020102020204" pitchFamily="34" charset="0"/>
                <a:cs typeface="Arial"/>
              </a:rPr>
              <a:t>uplifting </a:t>
            </a:r>
            <a:r>
              <a:rPr lang="en-GB" sz="1050" b="1" spc="-30" dirty="0">
                <a:latin typeface="Arial Black" panose="020B0A04020102020204" pitchFamily="34" charset="0"/>
                <a:cs typeface="Arial"/>
              </a:rPr>
              <a:t>to </a:t>
            </a:r>
            <a:r>
              <a:rPr lang="en-GB" sz="1050" b="1" spc="-55" dirty="0">
                <a:latin typeface="Arial Black" panose="020B0A04020102020204" pitchFamily="34" charset="0"/>
                <a:cs typeface="Arial"/>
              </a:rPr>
              <a:t>hear </a:t>
            </a:r>
            <a:r>
              <a:rPr lang="en-GB" sz="1050" b="1" spc="-65" dirty="0">
                <a:latin typeface="Arial Black" panose="020B0A04020102020204" pitchFamily="34" charset="0"/>
                <a:cs typeface="Arial"/>
              </a:rPr>
              <a:t>stories </a:t>
            </a:r>
            <a:r>
              <a:rPr lang="en-GB" sz="1050" b="1" spc="-45" dirty="0">
                <a:latin typeface="Arial Black" panose="020B0A04020102020204" pitchFamily="34" charset="0"/>
                <a:cs typeface="Arial"/>
              </a:rPr>
              <a:t>of </a:t>
            </a:r>
            <a:r>
              <a:rPr lang="en-GB" sz="1050" b="1" spc="-55" dirty="0">
                <a:latin typeface="Arial Black" panose="020B0A04020102020204" pitchFamily="34" charset="0"/>
                <a:cs typeface="Arial"/>
              </a:rPr>
              <a:t>empowerment </a:t>
            </a:r>
            <a:r>
              <a:rPr lang="en-GB" sz="1050" b="1" spc="-65" dirty="0">
                <a:latin typeface="Arial Black" panose="020B0A04020102020204" pitchFamily="34" charset="0"/>
                <a:cs typeface="Arial"/>
              </a:rPr>
              <a:t>and </a:t>
            </a:r>
            <a:r>
              <a:rPr lang="en-GB" sz="1050" b="1" spc="-70" dirty="0">
                <a:latin typeface="Arial Black" panose="020B0A04020102020204" pitchFamily="34" charset="0"/>
                <a:cs typeface="Arial"/>
              </a:rPr>
              <a:t>hope </a:t>
            </a:r>
            <a:r>
              <a:rPr lang="en-GB" sz="1050" b="1" spc="-40" dirty="0">
                <a:latin typeface="Arial Black" panose="020B0A04020102020204" pitchFamily="34" charset="0"/>
                <a:cs typeface="Arial"/>
              </a:rPr>
              <a:t>for the </a:t>
            </a:r>
            <a:r>
              <a:rPr lang="en-GB" sz="1050" b="1" spc="-55" dirty="0">
                <a:latin typeface="Arial Black" panose="020B0A04020102020204" pitchFamily="34" charset="0"/>
                <a:cs typeface="Arial"/>
              </a:rPr>
              <a:t>poor. </a:t>
            </a:r>
            <a:r>
              <a:rPr lang="en-GB" sz="1050" b="1" spc="-65" dirty="0">
                <a:latin typeface="Arial Black" panose="020B0A04020102020204" pitchFamily="34" charset="0"/>
                <a:cs typeface="Arial"/>
              </a:rPr>
              <a:t>Together </a:t>
            </a:r>
            <a:r>
              <a:rPr lang="en-GB" sz="1050" b="1" spc="-35" dirty="0">
                <a:latin typeface="Arial Black" panose="020B0A04020102020204" pitchFamily="34" charset="0"/>
                <a:cs typeface="Arial"/>
              </a:rPr>
              <a:t>with </a:t>
            </a:r>
            <a:r>
              <a:rPr lang="en-GB" sz="1050" b="1" spc="-95" dirty="0">
                <a:latin typeface="Arial Black" panose="020B0A04020102020204" pitchFamily="34" charset="0"/>
                <a:cs typeface="Arial"/>
              </a:rPr>
              <a:t>Rose’s 	</a:t>
            </a:r>
            <a:r>
              <a:rPr lang="en-GB" sz="1050" b="1" spc="-105" dirty="0">
                <a:latin typeface="Arial Black" panose="020B0A04020102020204" pitchFamily="34" charset="0"/>
                <a:cs typeface="Arial"/>
              </a:rPr>
              <a:t>class </a:t>
            </a:r>
            <a:r>
              <a:rPr lang="en-GB" sz="1050" b="1" spc="-55" dirty="0">
                <a:latin typeface="Arial Black" panose="020B0A04020102020204" pitchFamily="34" charset="0"/>
                <a:cs typeface="Arial"/>
              </a:rPr>
              <a:t>in </a:t>
            </a:r>
            <a:r>
              <a:rPr lang="en-GB" sz="1050" b="1" spc="-85" dirty="0">
                <a:latin typeface="Arial Black" panose="020B0A04020102020204" pitchFamily="34" charset="0"/>
                <a:cs typeface="Arial"/>
              </a:rPr>
              <a:t>Social  </a:t>
            </a:r>
            <a:r>
              <a:rPr lang="en-GB" sz="1050" b="1" spc="-65" dirty="0">
                <a:latin typeface="Arial Black" panose="020B0A04020102020204" pitchFamily="34" charset="0"/>
                <a:cs typeface="Arial"/>
              </a:rPr>
              <a:t>Entrepreneurship </a:t>
            </a:r>
            <a:r>
              <a:rPr lang="en-GB" sz="1050" b="1" spc="-45" dirty="0">
                <a:latin typeface="Arial Black" panose="020B0A04020102020204" pitchFamily="34" charset="0"/>
                <a:cs typeface="Arial"/>
              </a:rPr>
              <a:t>of </a:t>
            </a:r>
            <a:r>
              <a:rPr lang="en-GB" sz="1050" b="1" spc="-160" dirty="0">
                <a:latin typeface="Arial Black" panose="020B0A04020102020204" pitchFamily="34" charset="0"/>
                <a:cs typeface="Arial"/>
              </a:rPr>
              <a:t>STC </a:t>
            </a:r>
            <a:r>
              <a:rPr lang="en-GB" sz="1050" b="1" spc="-25" dirty="0">
                <a:latin typeface="Arial Black" panose="020B0A04020102020204" pitchFamily="34" charset="0"/>
                <a:cs typeface="Arial"/>
              </a:rPr>
              <a:t>- </a:t>
            </a:r>
            <a:r>
              <a:rPr lang="en-GB" sz="1050" b="1" spc="-95" dirty="0">
                <a:latin typeface="Arial Black" panose="020B0A04020102020204" pitchFamily="34" charset="0"/>
                <a:cs typeface="Arial"/>
              </a:rPr>
              <a:t>QC, </a:t>
            </a:r>
            <a:r>
              <a:rPr lang="en-GB" sz="1050" b="1" spc="-50" dirty="0">
                <a:latin typeface="Arial Black" panose="020B0A04020102020204" pitchFamily="34" charset="0"/>
                <a:cs typeface="Arial"/>
              </a:rPr>
              <a:t>we </a:t>
            </a:r>
            <a:r>
              <a:rPr lang="en-GB" sz="1050" b="1" spc="-55" dirty="0">
                <a:latin typeface="Arial Black" panose="020B0A04020102020204" pitchFamily="34" charset="0"/>
                <a:cs typeface="Arial"/>
              </a:rPr>
              <a:t>heard </a:t>
            </a:r>
            <a:r>
              <a:rPr lang="en-GB" sz="1050" b="1" spc="-65" dirty="0">
                <a:latin typeface="Arial Black" panose="020B0A04020102020204" pitchFamily="34" charset="0"/>
                <a:cs typeface="Arial"/>
              </a:rPr>
              <a:t>stories </a:t>
            </a:r>
            <a:r>
              <a:rPr lang="en-GB" sz="1050" b="1" spc="-50" dirty="0">
                <a:latin typeface="Arial Black" panose="020B0A04020102020204" pitchFamily="34" charset="0"/>
                <a:cs typeface="Arial"/>
              </a:rPr>
              <a:t>from </a:t>
            </a:r>
            <a:r>
              <a:rPr lang="en-GB" sz="1050" b="1" spc="-65" dirty="0">
                <a:latin typeface="Arial Black" panose="020B0A04020102020204" pitchFamily="34" charset="0"/>
                <a:cs typeface="Arial"/>
              </a:rPr>
              <a:t>children </a:t>
            </a:r>
            <a:r>
              <a:rPr lang="en-GB" sz="1050" b="1" spc="-45" dirty="0">
                <a:latin typeface="Arial Black" panose="020B0A04020102020204" pitchFamily="34" charset="0"/>
                <a:cs typeface="Arial"/>
              </a:rPr>
              <a:t>of </a:t>
            </a:r>
            <a:r>
              <a:rPr lang="en-GB" sz="1050" b="1" spc="-70" dirty="0" err="1">
                <a:latin typeface="Arial Black" panose="020B0A04020102020204" pitchFamily="34" charset="0"/>
                <a:cs typeface="Arial"/>
              </a:rPr>
              <a:t>basureros</a:t>
            </a:r>
            <a:r>
              <a:rPr lang="en-GB" sz="1050" b="1" spc="-70" dirty="0">
                <a:latin typeface="Arial Black" panose="020B0A04020102020204" pitchFamily="34" charset="0"/>
                <a:cs typeface="Arial"/>
              </a:rPr>
              <a:t>, </a:t>
            </a:r>
            <a:r>
              <a:rPr lang="en-GB" sz="1050" b="1" spc="-60" dirty="0">
                <a:latin typeface="Arial Black" panose="020B0A04020102020204" pitchFamily="34" charset="0"/>
                <a:cs typeface="Arial"/>
              </a:rPr>
              <a:t>tricycle 	drivers, </a:t>
            </a:r>
            <a:r>
              <a:rPr lang="en-GB" sz="1050" b="1" spc="-75" dirty="0">
                <a:latin typeface="Arial Black" panose="020B0A04020102020204" pitchFamily="34" charset="0"/>
                <a:cs typeface="Arial"/>
              </a:rPr>
              <a:t>orphans </a:t>
            </a:r>
            <a:r>
              <a:rPr lang="en-GB" sz="1050" b="1" spc="-60" dirty="0">
                <a:latin typeface="Arial Black" panose="020B0A04020102020204" pitchFamily="34" charset="0"/>
                <a:cs typeface="Arial"/>
              </a:rPr>
              <a:t>who </a:t>
            </a:r>
            <a:r>
              <a:rPr lang="en-GB" sz="1050" b="1" spc="-45" dirty="0">
                <a:latin typeface="Arial Black" panose="020B0A04020102020204" pitchFamily="34" charset="0"/>
                <a:cs typeface="Arial"/>
              </a:rPr>
              <a:t>are </a:t>
            </a:r>
            <a:r>
              <a:rPr lang="en-GB" sz="1050" b="1" spc="-55" dirty="0">
                <a:latin typeface="Arial Black" panose="020B0A04020102020204" pitchFamily="34" charset="0"/>
                <a:cs typeface="Arial"/>
              </a:rPr>
              <a:t>now </a:t>
            </a:r>
            <a:r>
              <a:rPr lang="en-GB" sz="1050" b="1" spc="-85" dirty="0">
                <a:latin typeface="Arial Black" panose="020B0A04020102020204" pitchFamily="34" charset="0"/>
                <a:cs typeface="Arial"/>
              </a:rPr>
              <a:t>scholars </a:t>
            </a:r>
            <a:r>
              <a:rPr lang="en-GB" sz="1050" b="1" spc="-45" dirty="0">
                <a:latin typeface="Arial Black" panose="020B0A04020102020204" pitchFamily="34" charset="0"/>
                <a:cs typeface="Arial"/>
              </a:rPr>
              <a:t>of  </a:t>
            </a:r>
            <a:r>
              <a:rPr lang="en-GB" sz="1050" b="1" spc="-145" dirty="0">
                <a:latin typeface="Arial Black" panose="020B0A04020102020204" pitchFamily="34" charset="0"/>
                <a:cs typeface="Arial"/>
              </a:rPr>
              <a:t>GK </a:t>
            </a:r>
            <a:r>
              <a:rPr lang="en-GB" sz="1050" b="1" spc="-95" dirty="0">
                <a:latin typeface="Arial Black" panose="020B0A04020102020204" pitchFamily="34" charset="0"/>
                <a:cs typeface="Arial"/>
              </a:rPr>
              <a:t>School </a:t>
            </a:r>
            <a:r>
              <a:rPr lang="en-GB" sz="1050" b="1" spc="-40" dirty="0">
                <a:latin typeface="Arial Black" panose="020B0A04020102020204" pitchFamily="34" charset="0"/>
                <a:cs typeface="Arial"/>
              </a:rPr>
              <a:t>for </a:t>
            </a:r>
            <a:r>
              <a:rPr lang="en-GB" sz="1050" b="1" spc="-60" dirty="0">
                <a:latin typeface="Arial Black" panose="020B0A04020102020204" pitchFamily="34" charset="0"/>
                <a:cs typeface="Arial"/>
              </a:rPr>
              <a:t>Experiential </a:t>
            </a:r>
            <a:r>
              <a:rPr lang="en-GB" sz="1050" b="1" spc="-20" dirty="0">
                <a:latin typeface="Arial Black" panose="020B0A04020102020204" pitchFamily="34" charset="0"/>
                <a:cs typeface="Arial"/>
              </a:rPr>
              <a:t>&amp; </a:t>
            </a:r>
            <a:r>
              <a:rPr lang="en-GB" sz="1050" b="1" spc="-55" dirty="0">
                <a:latin typeface="Arial Black" panose="020B0A04020102020204" pitchFamily="34" charset="0"/>
                <a:cs typeface="Arial"/>
              </a:rPr>
              <a:t>Entrepreneurial Development. </a:t>
            </a:r>
            <a:r>
              <a:rPr lang="en-GB" sz="1050" b="1" spc="-70" dirty="0">
                <a:latin typeface="Arial Black" panose="020B0A04020102020204" pitchFamily="34" charset="0"/>
                <a:cs typeface="Arial"/>
              </a:rPr>
              <a:t>No </a:t>
            </a:r>
            <a:r>
              <a:rPr lang="en-GB" sz="1050" b="1" spc="-65" dirty="0">
                <a:latin typeface="Arial Black" panose="020B0A04020102020204" pitchFamily="34" charset="0"/>
                <a:cs typeface="Arial"/>
              </a:rPr>
              <a:t>longer </a:t>
            </a:r>
            <a:r>
              <a:rPr lang="en-GB" sz="1050" b="1" spc="-40" dirty="0">
                <a:latin typeface="Arial Black" panose="020B0A04020102020204" pitchFamily="34" charset="0"/>
                <a:cs typeface="Arial"/>
              </a:rPr>
              <a:t>the </a:t>
            </a:r>
            <a:r>
              <a:rPr lang="en-GB" sz="1050" b="1" spc="-65" dirty="0">
                <a:latin typeface="Arial Black" panose="020B0A04020102020204" pitchFamily="34" charset="0"/>
                <a:cs typeface="Arial"/>
              </a:rPr>
              <a:t>rejects </a:t>
            </a:r>
            <a:r>
              <a:rPr lang="en-GB" sz="1050" b="1" spc="-45" dirty="0">
                <a:latin typeface="Arial Black" panose="020B0A04020102020204" pitchFamily="34" charset="0"/>
                <a:cs typeface="Arial"/>
              </a:rPr>
              <a:t>of </a:t>
            </a:r>
            <a:r>
              <a:rPr lang="en-GB" sz="1050" b="1" spc="-65" dirty="0">
                <a:latin typeface="Arial Black" panose="020B0A04020102020204" pitchFamily="34" charset="0"/>
                <a:cs typeface="Arial"/>
              </a:rPr>
              <a:t>society, these </a:t>
            </a:r>
            <a:r>
              <a:rPr lang="en-GB" sz="1050" b="1" spc="-85" dirty="0">
                <a:latin typeface="Arial Black" panose="020B0A04020102020204" pitchFamily="34" charset="0"/>
                <a:cs typeface="Arial"/>
              </a:rPr>
              <a:t>young </a:t>
            </a:r>
            <a:r>
              <a:rPr lang="en-GB" sz="1050" b="1" spc="-60" dirty="0">
                <a:latin typeface="Arial Black" panose="020B0A04020102020204" pitchFamily="34" charset="0"/>
                <a:cs typeface="Arial"/>
              </a:rPr>
              <a:t>people </a:t>
            </a:r>
            <a:r>
              <a:rPr lang="en-GB" sz="1050" b="1" spc="-65" dirty="0">
                <a:latin typeface="Arial Black" panose="020B0A04020102020204" pitchFamily="34" charset="0"/>
                <a:cs typeface="Arial"/>
              </a:rPr>
              <a:t>have </a:t>
            </a:r>
            <a:r>
              <a:rPr lang="en-GB" sz="1050" b="1" spc="-50" dirty="0">
                <a:latin typeface="Arial Black" panose="020B0A04020102020204" pitchFamily="34" charset="0"/>
                <a:cs typeface="Arial"/>
              </a:rPr>
              <a:t>started</a:t>
            </a:r>
            <a:endParaRPr lang="en-PH" sz="900" dirty="0">
              <a:latin typeface="Arial"/>
              <a:cs typeface="Arial"/>
            </a:endParaRPr>
          </a:p>
          <a:p>
            <a:pPr marL="12700" algn="just">
              <a:lnSpc>
                <a:spcPct val="100000"/>
              </a:lnSpc>
            </a:pPr>
            <a:endParaRPr sz="900" dirty="0">
              <a:latin typeface="Arial"/>
              <a:cs typeface="Arial"/>
            </a:endParaRPr>
          </a:p>
        </p:txBody>
      </p:sp>
      <p:pic>
        <p:nvPicPr>
          <p:cNvPr id="10" name="Picture 9">
            <a:extLst>
              <a:ext uri="{FF2B5EF4-FFF2-40B4-BE49-F238E27FC236}">
                <a16:creationId xmlns:a16="http://schemas.microsoft.com/office/drawing/2014/main" id="{A2A1644E-BCEB-49CB-8FE6-E4555235B05D}"/>
              </a:ext>
            </a:extLst>
          </p:cNvPr>
          <p:cNvPicPr>
            <a:picLocks noChangeAspect="1"/>
          </p:cNvPicPr>
          <p:nvPr/>
        </p:nvPicPr>
        <p:blipFill>
          <a:blip r:embed="rId9"/>
          <a:stretch>
            <a:fillRect/>
          </a:stretch>
        </p:blipFill>
        <p:spPr>
          <a:xfrm>
            <a:off x="277372" y="5170388"/>
            <a:ext cx="1597290" cy="1072989"/>
          </a:xfrm>
          <a:prstGeom prst="rect">
            <a:avLst/>
          </a:prstGeom>
        </p:spPr>
      </p:pic>
      <p:pic>
        <p:nvPicPr>
          <p:cNvPr id="11" name="Picture 10">
            <a:extLst>
              <a:ext uri="{FF2B5EF4-FFF2-40B4-BE49-F238E27FC236}">
                <a16:creationId xmlns:a16="http://schemas.microsoft.com/office/drawing/2014/main" id="{5724DEB7-019F-4F08-8AE8-28ABAE1A64F4}"/>
              </a:ext>
            </a:extLst>
          </p:cNvPr>
          <p:cNvPicPr>
            <a:picLocks noChangeAspect="1"/>
          </p:cNvPicPr>
          <p:nvPr/>
        </p:nvPicPr>
        <p:blipFill>
          <a:blip r:embed="rId10"/>
          <a:stretch>
            <a:fillRect/>
          </a:stretch>
        </p:blipFill>
        <p:spPr>
          <a:xfrm>
            <a:off x="228600" y="8534400"/>
            <a:ext cx="752061" cy="9232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46B41C-9034-45CB-AB40-80822E8DF8BF}"/>
              </a:ext>
            </a:extLst>
          </p:cNvPr>
          <p:cNvSpPr/>
          <p:nvPr/>
        </p:nvSpPr>
        <p:spPr>
          <a:xfrm>
            <a:off x="152400" y="152400"/>
            <a:ext cx="7391400" cy="5702523"/>
          </a:xfrm>
          <a:prstGeom prst="rect">
            <a:avLst/>
          </a:prstGeom>
        </p:spPr>
        <p:txBody>
          <a:bodyPr wrap="square">
            <a:spAutoFit/>
          </a:bodyPr>
          <a:lstStyle/>
          <a:p>
            <a:pPr>
              <a:lnSpc>
                <a:spcPct val="107000"/>
              </a:lnSpc>
              <a:spcAft>
                <a:spcPts val="75"/>
              </a:spcAft>
            </a:pP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Redempta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Hofer</a:t>
            </a:r>
          </a:p>
          <a:p>
            <a:pPr>
              <a:lnSpc>
                <a:spcPct val="107000"/>
              </a:lnSpc>
              <a:spcAft>
                <a:spcPts val="75"/>
              </a:spcAft>
            </a:pPr>
            <a:endParaRPr lang="en-PH" sz="1050" dirty="0">
              <a:latin typeface="Arial Black" panose="020B0A04020102020204" pitchFamily="34" charset="0"/>
              <a:cs typeface="Times New Roman" panose="02020603050405020304" pitchFamily="18" charset="0"/>
            </a:endParaRPr>
          </a:p>
          <a:p>
            <a:pPr>
              <a:lnSpc>
                <a:spcPts val="1345"/>
              </a:lnSpc>
              <a:spcAft>
                <a:spcPts val="800"/>
              </a:spcAft>
            </a:pP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Ok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Manong</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Frank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magtrabaho</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guid</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kami para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sa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SSI.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Tungod</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sa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inyo</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nga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mga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advices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kag</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inspiration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amo</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guid</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nga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tabangan</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ang school,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labi</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na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guid</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ang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pag</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prapare</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sa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mga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documento</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para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sa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ESC para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sa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ila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nga</a:t>
            </a:r>
            <a:r>
              <a:rPr lang="en-PH" sz="1050" dirty="0">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 </a:t>
            </a:r>
            <a:r>
              <a:rPr lang="en-PH" sz="1050" dirty="0" err="1">
                <a:solidFill>
                  <a:srgbClr val="1D2129"/>
                </a:solidFill>
                <a:latin typeface="Arial Black" panose="020B0A04020102020204" pitchFamily="34" charset="0"/>
                <a:ea typeface="Times New Roman" panose="02020603050405020304" pitchFamily="18" charset="0"/>
                <a:cs typeface="Times New Roman" panose="02020603050405020304" pitchFamily="18" charset="0"/>
              </a:rPr>
              <a:t>pagbisita</a:t>
            </a:r>
            <a:endParaRPr lang="en-PH" sz="1050" dirty="0">
              <a:latin typeface="Arial Black" panose="020B0A04020102020204" pitchFamily="34" charset="0"/>
              <a:cs typeface="Times New Roman" panose="02020603050405020304" pitchFamily="18" charset="0"/>
            </a:endParaRPr>
          </a:p>
          <a:p>
            <a:pPr>
              <a:lnSpc>
                <a:spcPts val="1345"/>
              </a:lnSpc>
              <a:spcAft>
                <a:spcPts val="800"/>
              </a:spcAft>
            </a:pPr>
            <a:r>
              <a:rPr lang="en-PH" sz="1050" dirty="0">
                <a:latin typeface="Arial Black" panose="020B0A04020102020204" pitchFamily="34" charset="0"/>
                <a:ea typeface="Calibri" panose="020F0502020204030204" pitchFamily="34" charset="0"/>
                <a:cs typeface="Times New Roman" panose="02020603050405020304" pitchFamily="18" charset="0"/>
              </a:rPr>
              <a:t>Hello </a:t>
            </a:r>
            <a:r>
              <a:rPr lang="en-PH" sz="1050" dirty="0" err="1">
                <a:latin typeface="Arial Black" panose="020B0A04020102020204" pitchFamily="34" charset="0"/>
                <a:ea typeface="Calibri" panose="020F0502020204030204" pitchFamily="34" charset="0"/>
                <a:cs typeface="Times New Roman" panose="02020603050405020304" pitchFamily="18" charset="0"/>
              </a:rPr>
              <a:t>Manong</a:t>
            </a:r>
            <a:r>
              <a:rPr lang="en-PH" sz="1050" dirty="0">
                <a:latin typeface="Arial Black" panose="020B0A04020102020204" pitchFamily="34" charset="0"/>
                <a:ea typeface="Calibri" panose="020F0502020204030204" pitchFamily="34" charset="0"/>
                <a:cs typeface="Times New Roman" panose="02020603050405020304" pitchFamily="18" charset="0"/>
              </a:rPr>
              <a:t> Frank, mag pray </a:t>
            </a:r>
            <a:r>
              <a:rPr lang="en-PH" sz="1050" dirty="0" err="1">
                <a:latin typeface="Arial Black" panose="020B0A04020102020204" pitchFamily="34" charset="0"/>
                <a:ea typeface="Calibri" panose="020F0502020204030204" pitchFamily="34" charset="0"/>
                <a:cs typeface="Times New Roman" panose="02020603050405020304" pitchFamily="18" charset="0"/>
              </a:rPr>
              <a:t>gyud</a:t>
            </a:r>
            <a:r>
              <a:rPr lang="en-PH" sz="1050" dirty="0">
                <a:latin typeface="Arial Black" panose="020B0A04020102020204" pitchFamily="34" charset="0"/>
                <a:ea typeface="Calibri" panose="020F0502020204030204" pitchFamily="34" charset="0"/>
                <a:cs typeface="Times New Roman" panose="02020603050405020304" pitchFamily="18" charset="0"/>
              </a:rPr>
              <a:t> kami </a:t>
            </a:r>
            <a:r>
              <a:rPr lang="en-PH" sz="1050" dirty="0" err="1">
                <a:latin typeface="Arial Black" panose="020B0A04020102020204" pitchFamily="34" charset="0"/>
                <a:ea typeface="Calibri" panose="020F0502020204030204" pitchFamily="34" charset="0"/>
                <a:cs typeface="Times New Roman" panose="02020603050405020304" pitchFamily="18" charset="0"/>
              </a:rPr>
              <a:t>nga</a:t>
            </a:r>
            <a:r>
              <a:rPr lang="en-PH" sz="1050" dirty="0">
                <a:latin typeface="Arial Black" panose="020B0A04020102020204" pitchFamily="34" charset="0"/>
                <a:ea typeface="Calibri" panose="020F0502020204030204" pitchFamily="34" charset="0"/>
                <a:cs typeface="Times New Roman" panose="02020603050405020304" pitchFamily="18" charset="0"/>
              </a:rPr>
              <a:t> </a:t>
            </a:r>
            <a:r>
              <a:rPr lang="en-PH" sz="1050" dirty="0" err="1">
                <a:latin typeface="Arial Black" panose="020B0A04020102020204" pitchFamily="34" charset="0"/>
                <a:ea typeface="Calibri" panose="020F0502020204030204" pitchFamily="34" charset="0"/>
                <a:cs typeface="Times New Roman" panose="02020603050405020304" pitchFamily="18" charset="0"/>
              </a:rPr>
              <a:t>maayo</a:t>
            </a:r>
            <a:r>
              <a:rPr lang="en-PH" sz="1050" dirty="0">
                <a:latin typeface="Arial Black" panose="020B0A04020102020204" pitchFamily="34" charset="0"/>
                <a:ea typeface="Calibri" panose="020F0502020204030204" pitchFamily="34" charset="0"/>
                <a:cs typeface="Times New Roman" panose="02020603050405020304" pitchFamily="18" charset="0"/>
              </a:rPr>
              <a:t> </a:t>
            </a:r>
            <a:r>
              <a:rPr lang="en-PH" sz="1050" dirty="0" err="1">
                <a:latin typeface="Arial Black" panose="020B0A04020102020204" pitchFamily="34" charset="0"/>
                <a:ea typeface="Calibri" panose="020F0502020204030204" pitchFamily="34" charset="0"/>
                <a:cs typeface="Times New Roman" panose="02020603050405020304" pitchFamily="18" charset="0"/>
              </a:rPr>
              <a:t>guid</a:t>
            </a:r>
            <a:r>
              <a:rPr lang="en-PH" sz="1050" dirty="0">
                <a:latin typeface="Arial Black" panose="020B0A04020102020204" pitchFamily="34" charset="0"/>
                <a:ea typeface="Calibri" panose="020F0502020204030204" pitchFamily="34" charset="0"/>
                <a:cs typeface="Times New Roman" panose="02020603050405020304" pitchFamily="18" charset="0"/>
              </a:rPr>
              <a:t> </a:t>
            </a:r>
            <a:r>
              <a:rPr lang="en-PH" sz="1050" dirty="0" err="1">
                <a:latin typeface="Arial Black" panose="020B0A04020102020204" pitchFamily="34" charset="0"/>
                <a:ea typeface="Calibri" panose="020F0502020204030204" pitchFamily="34" charset="0"/>
                <a:cs typeface="Times New Roman" panose="02020603050405020304" pitchFamily="18" charset="0"/>
              </a:rPr>
              <a:t>lang</a:t>
            </a:r>
            <a:r>
              <a:rPr lang="en-PH" sz="1050" dirty="0">
                <a:latin typeface="Arial Black" panose="020B0A04020102020204" pitchFamily="34" charset="0"/>
                <a:ea typeface="Calibri" panose="020F0502020204030204" pitchFamily="34" charset="0"/>
                <a:cs typeface="Times New Roman" panose="02020603050405020304" pitchFamily="18" charset="0"/>
              </a:rPr>
              <a:t> ang results sang </a:t>
            </a:r>
            <a:r>
              <a:rPr lang="en-PH" sz="1050" dirty="0" err="1">
                <a:latin typeface="Arial Black" panose="020B0A04020102020204" pitchFamily="34" charset="0"/>
                <a:ea typeface="Calibri" panose="020F0502020204030204" pitchFamily="34" charset="0"/>
                <a:cs typeface="Times New Roman" panose="02020603050405020304" pitchFamily="18" charset="0"/>
              </a:rPr>
              <a:t>imo</a:t>
            </a:r>
            <a:r>
              <a:rPr lang="en-PH" sz="1050" dirty="0">
                <a:latin typeface="Arial Black" panose="020B0A04020102020204" pitchFamily="34" charset="0"/>
                <a:ea typeface="Calibri" panose="020F0502020204030204" pitchFamily="34" charset="0"/>
                <a:cs typeface="Times New Roman" panose="02020603050405020304" pitchFamily="18" charset="0"/>
              </a:rPr>
              <a:t> </a:t>
            </a:r>
            <a:r>
              <a:rPr lang="en-PH" sz="1050" dirty="0" err="1">
                <a:latin typeface="Arial Black" panose="020B0A04020102020204" pitchFamily="34" charset="0"/>
                <a:ea typeface="Calibri" panose="020F0502020204030204" pitchFamily="34" charset="0"/>
                <a:cs typeface="Times New Roman" panose="02020603050405020304" pitchFamily="18" charset="0"/>
              </a:rPr>
              <a:t>nga</a:t>
            </a:r>
            <a:r>
              <a:rPr lang="en-PH" sz="1050" dirty="0">
                <a:latin typeface="Arial Black" panose="020B0A04020102020204" pitchFamily="34" charset="0"/>
                <a:ea typeface="Calibri" panose="020F0502020204030204" pitchFamily="34" charset="0"/>
                <a:cs typeface="Times New Roman" panose="02020603050405020304" pitchFamily="18" charset="0"/>
              </a:rPr>
              <a:t> examination. We love you </a:t>
            </a:r>
            <a:r>
              <a:rPr lang="en-PH" sz="1050" dirty="0" err="1">
                <a:latin typeface="Arial Black" panose="020B0A04020102020204" pitchFamily="34" charset="0"/>
                <a:ea typeface="Calibri" panose="020F0502020204030204" pitchFamily="34" charset="0"/>
                <a:cs typeface="Times New Roman" panose="02020603050405020304" pitchFamily="18" charset="0"/>
              </a:rPr>
              <a:t>Manong</a:t>
            </a:r>
            <a:r>
              <a:rPr lang="en-PH" sz="1050" dirty="0">
                <a:latin typeface="Arial Black" panose="020B0A04020102020204" pitchFamily="34" charset="0"/>
                <a:ea typeface="Calibri" panose="020F0502020204030204" pitchFamily="34" charset="0"/>
                <a:cs typeface="Times New Roman" panose="02020603050405020304" pitchFamily="18" charset="0"/>
              </a:rPr>
              <a:t> Frank</a:t>
            </a:r>
          </a:p>
          <a:p>
            <a:r>
              <a:rPr lang="en-PH" sz="1050" b="1" dirty="0">
                <a:latin typeface="Arial Black" panose="020B0A04020102020204" pitchFamily="34" charset="0"/>
              </a:rPr>
              <a:t>Increase in enrollment</a:t>
            </a:r>
            <a:endParaRPr lang="en-PH" sz="1050" dirty="0">
              <a:latin typeface="Arial Black" panose="020B0A04020102020204" pitchFamily="34" charset="0"/>
            </a:endParaRPr>
          </a:p>
          <a:p>
            <a:r>
              <a:rPr lang="en-PH" sz="1050" dirty="0">
                <a:latin typeface="Arial Black" panose="020B0A04020102020204" pitchFamily="34" charset="0"/>
              </a:rPr>
              <a:t>July 3, 2017 · School closing is just a step to next school year --- </a:t>
            </a:r>
            <a:r>
              <a:rPr lang="en-PH" sz="1050" b="1" dirty="0">
                <a:latin typeface="Arial Black" panose="020B0A04020102020204" pitchFamily="34" charset="0"/>
              </a:rPr>
              <a:t>enrollment 7/3/17 K-Gr.10 soared to 292, an all-time high</a:t>
            </a:r>
            <a:r>
              <a:rPr lang="en-PH" sz="1050" dirty="0">
                <a:latin typeface="Arial Black" panose="020B0A04020102020204" pitchFamily="34" charset="0"/>
              </a:rPr>
              <a:t>! Ripple effect of Consultant Frank Gorrez work is making a big difference in a school where the sea meets blue skies in endless horizon. </a:t>
            </a:r>
            <a:r>
              <a:rPr lang="en-PH" sz="1050" u="sng" dirty="0">
                <a:latin typeface="Arial Black" panose="020B0A04020102020204" pitchFamily="34" charset="0"/>
              </a:rPr>
              <a:t>Eufemia Tobias Munn</a:t>
            </a:r>
            <a:endParaRPr lang="en-PH" sz="1050" dirty="0">
              <a:latin typeface="Arial Black" panose="020B0A04020102020204" pitchFamily="34" charset="0"/>
            </a:endParaRPr>
          </a:p>
          <a:p>
            <a:r>
              <a:rPr lang="en-PH" sz="1050" dirty="0">
                <a:latin typeface="Arial Black" panose="020B0A04020102020204" pitchFamily="34" charset="0"/>
              </a:rPr>
              <a:t>July 21, 2017. </a:t>
            </a:r>
            <a:r>
              <a:rPr lang="en-PH" sz="1050" dirty="0" err="1">
                <a:latin typeface="Arial Black" panose="020B0A04020102020204" pitchFamily="34" charset="0"/>
              </a:rPr>
              <a:t>pasalamat</a:t>
            </a:r>
            <a:r>
              <a:rPr lang="en-PH" sz="1050" dirty="0">
                <a:latin typeface="Arial Black" panose="020B0A04020102020204" pitchFamily="34" charset="0"/>
              </a:rPr>
              <a:t> </a:t>
            </a:r>
            <a:r>
              <a:rPr lang="en-PH" sz="1050" dirty="0" err="1">
                <a:latin typeface="Arial Black" panose="020B0A04020102020204" pitchFamily="34" charset="0"/>
              </a:rPr>
              <a:t>pud</a:t>
            </a:r>
            <a:r>
              <a:rPr lang="en-PH" sz="1050" dirty="0">
                <a:latin typeface="Arial Black" panose="020B0A04020102020204" pitchFamily="34" charset="0"/>
              </a:rPr>
              <a:t> </a:t>
            </a:r>
            <a:r>
              <a:rPr lang="en-PH" sz="1050" dirty="0" err="1">
                <a:latin typeface="Arial Black" panose="020B0A04020102020204" pitchFamily="34" charset="0"/>
              </a:rPr>
              <a:t>kita</a:t>
            </a:r>
            <a:r>
              <a:rPr lang="en-PH" sz="1050" dirty="0">
                <a:latin typeface="Arial Black" panose="020B0A04020102020204" pitchFamily="34" charset="0"/>
              </a:rPr>
              <a:t> </a:t>
            </a:r>
            <a:r>
              <a:rPr lang="en-PH" sz="1050" dirty="0" err="1">
                <a:latin typeface="Arial Black" panose="020B0A04020102020204" pitchFamily="34" charset="0"/>
              </a:rPr>
              <a:t>sa</a:t>
            </a:r>
            <a:r>
              <a:rPr lang="en-PH" sz="1050" dirty="0">
                <a:latin typeface="Arial Black" panose="020B0A04020102020204" pitchFamily="34" charset="0"/>
              </a:rPr>
              <a:t> </a:t>
            </a:r>
            <a:r>
              <a:rPr lang="en-PH" sz="1050" dirty="0" err="1">
                <a:latin typeface="Arial Black" panose="020B0A04020102020204" pitchFamily="34" charset="0"/>
              </a:rPr>
              <a:t>ginoo</a:t>
            </a:r>
            <a:r>
              <a:rPr lang="en-PH" sz="1050" dirty="0">
                <a:latin typeface="Arial Black" panose="020B0A04020102020204" pitchFamily="34" charset="0"/>
              </a:rPr>
              <a:t> </a:t>
            </a:r>
            <a:r>
              <a:rPr lang="en-PH" sz="1050" dirty="0" err="1">
                <a:latin typeface="Arial Black" panose="020B0A04020102020204" pitchFamily="34" charset="0"/>
              </a:rPr>
              <a:t>manong</a:t>
            </a:r>
            <a:r>
              <a:rPr lang="en-PH" sz="1050" dirty="0">
                <a:latin typeface="Arial Black" panose="020B0A04020102020204" pitchFamily="34" charset="0"/>
              </a:rPr>
              <a:t> frank kay </a:t>
            </a:r>
            <a:r>
              <a:rPr lang="en-PH" sz="1050" dirty="0" err="1">
                <a:latin typeface="Arial Black" panose="020B0A04020102020204" pitchFamily="34" charset="0"/>
              </a:rPr>
              <a:t>naga</a:t>
            </a:r>
            <a:r>
              <a:rPr lang="en-PH" sz="1050" dirty="0">
                <a:latin typeface="Arial Black" panose="020B0A04020102020204" pitchFamily="34" charset="0"/>
              </a:rPr>
              <a:t> increase </a:t>
            </a:r>
            <a:r>
              <a:rPr lang="en-PH" sz="1050" dirty="0" err="1">
                <a:latin typeface="Arial Black" panose="020B0A04020102020204" pitchFamily="34" charset="0"/>
              </a:rPr>
              <a:t>atong</a:t>
            </a:r>
            <a:r>
              <a:rPr lang="en-PH" sz="1050" dirty="0">
                <a:latin typeface="Arial Black" panose="020B0A04020102020204" pitchFamily="34" charset="0"/>
              </a:rPr>
              <a:t> enrolment yearly </a:t>
            </a:r>
            <a:r>
              <a:rPr lang="en-PH" sz="1050" dirty="0" err="1">
                <a:latin typeface="Arial Black" panose="020B0A04020102020204" pitchFamily="34" charset="0"/>
              </a:rPr>
              <a:t>maskin</a:t>
            </a:r>
            <a:r>
              <a:rPr lang="en-PH" sz="1050" dirty="0">
                <a:latin typeface="Arial Black" panose="020B0A04020102020204" pitchFamily="34" charset="0"/>
              </a:rPr>
              <a:t> </a:t>
            </a:r>
            <a:r>
              <a:rPr lang="en-PH" sz="1050" dirty="0" err="1">
                <a:latin typeface="Arial Black" panose="020B0A04020102020204" pitchFamily="34" charset="0"/>
              </a:rPr>
              <a:t>wala</a:t>
            </a:r>
            <a:r>
              <a:rPr lang="en-PH" sz="1050" dirty="0">
                <a:latin typeface="Arial Black" panose="020B0A04020102020204" pitchFamily="34" charset="0"/>
              </a:rPr>
              <a:t> </a:t>
            </a:r>
            <a:r>
              <a:rPr lang="en-PH" sz="1050" dirty="0" err="1">
                <a:latin typeface="Arial Black" panose="020B0A04020102020204" pitchFamily="34" charset="0"/>
              </a:rPr>
              <a:t>kita</a:t>
            </a:r>
            <a:r>
              <a:rPr lang="en-PH" sz="1050" dirty="0">
                <a:latin typeface="Arial Black" panose="020B0A04020102020204" pitchFamily="34" charset="0"/>
              </a:rPr>
              <a:t> scholarship offer </a:t>
            </a:r>
            <a:r>
              <a:rPr lang="en-PH" sz="1050" dirty="0" err="1">
                <a:latin typeface="Arial Black" panose="020B0A04020102020204" pitchFamily="34" charset="0"/>
              </a:rPr>
              <a:t>sa</a:t>
            </a:r>
            <a:r>
              <a:rPr lang="en-PH" sz="1050" dirty="0">
                <a:latin typeface="Arial Black" panose="020B0A04020102020204" pitchFamily="34" charset="0"/>
              </a:rPr>
              <a:t> high school for two year </a:t>
            </a:r>
            <a:r>
              <a:rPr lang="en-PH" sz="1050" dirty="0" err="1">
                <a:latin typeface="Arial Black" panose="020B0A04020102020204" pitchFamily="34" charset="0"/>
              </a:rPr>
              <a:t>na</a:t>
            </a:r>
            <a:r>
              <a:rPr lang="en-PH" sz="1050" dirty="0">
                <a:latin typeface="Arial Black" panose="020B0A04020102020204" pitchFamily="34" charset="0"/>
              </a:rPr>
              <a:t> </a:t>
            </a:r>
            <a:r>
              <a:rPr lang="en-PH" sz="1050" dirty="0" err="1">
                <a:latin typeface="Arial Black" panose="020B0A04020102020204" pitchFamily="34" charset="0"/>
              </a:rPr>
              <a:t>pero</a:t>
            </a:r>
            <a:r>
              <a:rPr lang="en-PH" sz="1050" dirty="0">
                <a:latin typeface="Arial Black" panose="020B0A04020102020204" pitchFamily="34" charset="0"/>
              </a:rPr>
              <a:t> good news kay </a:t>
            </a:r>
            <a:r>
              <a:rPr lang="en-PH" sz="1050" dirty="0" err="1">
                <a:latin typeface="Arial Black" panose="020B0A04020102020204" pitchFamily="34" charset="0"/>
              </a:rPr>
              <a:t>atong</a:t>
            </a:r>
            <a:r>
              <a:rPr lang="en-PH" sz="1050" dirty="0">
                <a:latin typeface="Arial Black" panose="020B0A04020102020204" pitchFamily="34" charset="0"/>
              </a:rPr>
              <a:t> population both elementary and high school increase. </a:t>
            </a:r>
            <a:r>
              <a:rPr lang="en-PH" sz="1050" dirty="0" err="1">
                <a:latin typeface="Arial Black" panose="020B0A04020102020204" pitchFamily="34" charset="0"/>
              </a:rPr>
              <a:t>karon</a:t>
            </a:r>
            <a:r>
              <a:rPr lang="en-PH" sz="1050" dirty="0">
                <a:latin typeface="Arial Black" panose="020B0A04020102020204" pitchFamily="34" charset="0"/>
              </a:rPr>
              <a:t> </a:t>
            </a:r>
            <a:r>
              <a:rPr lang="en-PH" sz="1050" dirty="0" err="1">
                <a:latin typeface="Arial Black" panose="020B0A04020102020204" pitchFamily="34" charset="0"/>
              </a:rPr>
              <a:t>nga</a:t>
            </a:r>
            <a:r>
              <a:rPr lang="en-PH" sz="1050" dirty="0">
                <a:latin typeface="Arial Black" panose="020B0A04020102020204" pitchFamily="34" charset="0"/>
              </a:rPr>
              <a:t> </a:t>
            </a:r>
            <a:r>
              <a:rPr lang="en-PH" sz="1050" dirty="0" err="1">
                <a:latin typeface="Arial Black" panose="020B0A04020102020204" pitchFamily="34" charset="0"/>
              </a:rPr>
              <a:t>tuig</a:t>
            </a:r>
            <a:r>
              <a:rPr lang="en-PH" sz="1050" dirty="0">
                <a:latin typeface="Arial Black" panose="020B0A04020102020204" pitchFamily="34" charset="0"/>
              </a:rPr>
              <a:t> nag increase </a:t>
            </a:r>
            <a:r>
              <a:rPr lang="en-PH" sz="1050" dirty="0" err="1">
                <a:latin typeface="Arial Black" panose="020B0A04020102020204" pitchFamily="34" charset="0"/>
              </a:rPr>
              <a:t>atong</a:t>
            </a:r>
            <a:r>
              <a:rPr lang="en-PH" sz="1050" dirty="0">
                <a:latin typeface="Arial Black" panose="020B0A04020102020204" pitchFamily="34" charset="0"/>
              </a:rPr>
              <a:t> population total population </a:t>
            </a:r>
            <a:r>
              <a:rPr lang="en-PH" sz="1050" dirty="0" err="1">
                <a:latin typeface="Arial Black" panose="020B0A04020102020204" pitchFamily="34" charset="0"/>
              </a:rPr>
              <a:t>elemetary</a:t>
            </a:r>
            <a:r>
              <a:rPr lang="en-PH" sz="1050" dirty="0">
                <a:latin typeface="Arial Black" panose="020B0A04020102020204" pitchFamily="34" charset="0"/>
              </a:rPr>
              <a:t> and high school 312. Jennifer </a:t>
            </a:r>
            <a:r>
              <a:rPr lang="en-PH" sz="1050" u="sng" dirty="0">
                <a:latin typeface="Arial Black" panose="020B0A04020102020204" pitchFamily="34" charset="0"/>
              </a:rPr>
              <a:t>Mendoza</a:t>
            </a:r>
            <a:endParaRPr lang="en-PH" sz="1050" dirty="0">
              <a:latin typeface="Arial Black" panose="020B0A04020102020204" pitchFamily="34" charset="0"/>
            </a:endParaRPr>
          </a:p>
          <a:p>
            <a:r>
              <a:rPr lang="en-PH" sz="1050" dirty="0">
                <a:latin typeface="Arial Black" panose="020B0A04020102020204" pitchFamily="34" charset="0"/>
              </a:rPr>
              <a:t>-----------------------------</a:t>
            </a:r>
          </a:p>
          <a:p>
            <a:r>
              <a:rPr lang="en-PH" sz="1050" dirty="0">
                <a:latin typeface="Arial Black" panose="020B0A04020102020204" pitchFamily="34" charset="0"/>
              </a:rPr>
              <a:t>July 3, 2017 ·</a:t>
            </a:r>
          </a:p>
          <a:p>
            <a:endParaRPr lang="en-PH" sz="1050" dirty="0">
              <a:latin typeface="Arial Black" panose="020B0A04020102020204" pitchFamily="34" charset="0"/>
            </a:endParaRPr>
          </a:p>
          <a:p>
            <a:r>
              <a:rPr lang="en-PH" sz="1050" dirty="0">
                <a:latin typeface="Arial Black" panose="020B0A04020102020204" pitchFamily="34" charset="0"/>
              </a:rPr>
              <a:t>He lit up the campus and brought sunshine to everyone. — with Frank Gorrez, Zowie Luz T. </a:t>
            </a:r>
            <a:r>
              <a:rPr lang="en-PH" sz="1050" dirty="0" err="1">
                <a:latin typeface="Arial Black" panose="020B0A04020102020204" pitchFamily="34" charset="0"/>
              </a:rPr>
              <a:t>Magno</a:t>
            </a:r>
            <a:r>
              <a:rPr lang="en-PH" sz="1050" dirty="0">
                <a:latin typeface="Arial Black" panose="020B0A04020102020204" pitchFamily="34" charset="0"/>
              </a:rPr>
              <a:t>, </a:t>
            </a:r>
            <a:r>
              <a:rPr lang="en-PH" sz="1050" dirty="0" err="1">
                <a:latin typeface="Arial Black" panose="020B0A04020102020204" pitchFamily="34" charset="0"/>
              </a:rPr>
              <a:t>Maricel</a:t>
            </a:r>
            <a:r>
              <a:rPr lang="en-PH" sz="1050" dirty="0">
                <a:latin typeface="Arial Black" panose="020B0A04020102020204" pitchFamily="34" charset="0"/>
              </a:rPr>
              <a:t> </a:t>
            </a:r>
            <a:r>
              <a:rPr lang="en-PH" sz="1050" dirty="0" err="1">
                <a:latin typeface="Arial Black" panose="020B0A04020102020204" pitchFamily="34" charset="0"/>
              </a:rPr>
              <a:t>Calo</a:t>
            </a:r>
            <a:r>
              <a:rPr lang="en-PH" sz="1050" dirty="0">
                <a:latin typeface="Arial Black" panose="020B0A04020102020204" pitchFamily="34" charset="0"/>
              </a:rPr>
              <a:t> </a:t>
            </a:r>
            <a:r>
              <a:rPr lang="en-PH" sz="1050" dirty="0" err="1">
                <a:latin typeface="Arial Black" panose="020B0A04020102020204" pitchFamily="34" charset="0"/>
              </a:rPr>
              <a:t>Tanhente</a:t>
            </a:r>
            <a:r>
              <a:rPr lang="en-PH" sz="1050" dirty="0">
                <a:latin typeface="Arial Black" panose="020B0A04020102020204" pitchFamily="34" charset="0"/>
              </a:rPr>
              <a:t>, </a:t>
            </a:r>
            <a:r>
              <a:rPr lang="en-PH" sz="1050" dirty="0" err="1">
                <a:latin typeface="Arial Black" panose="020B0A04020102020204" pitchFamily="34" charset="0"/>
              </a:rPr>
              <a:t>Lady'jane</a:t>
            </a:r>
            <a:r>
              <a:rPr lang="en-PH" sz="1050" dirty="0">
                <a:latin typeface="Arial Black" panose="020B0A04020102020204" pitchFamily="34" charset="0"/>
              </a:rPr>
              <a:t> </a:t>
            </a:r>
            <a:r>
              <a:rPr lang="en-PH" sz="1050" dirty="0" err="1">
                <a:latin typeface="Arial Black" panose="020B0A04020102020204" pitchFamily="34" charset="0"/>
              </a:rPr>
              <a:t>Quiatchon</a:t>
            </a:r>
            <a:r>
              <a:rPr lang="en-PH" sz="1050" dirty="0">
                <a:latin typeface="Arial Black" panose="020B0A04020102020204" pitchFamily="34" charset="0"/>
              </a:rPr>
              <a:t> and Maria Cristina C. </a:t>
            </a:r>
            <a:r>
              <a:rPr lang="en-PH" sz="1050" dirty="0" err="1">
                <a:latin typeface="Arial Black" panose="020B0A04020102020204" pitchFamily="34" charset="0"/>
              </a:rPr>
              <a:t>Talorete</a:t>
            </a:r>
            <a:r>
              <a:rPr lang="en-PH" sz="1050" dirty="0">
                <a:latin typeface="Arial Black" panose="020B0A04020102020204" pitchFamily="34" charset="0"/>
              </a:rPr>
              <a:t>.</a:t>
            </a:r>
          </a:p>
          <a:p>
            <a:endParaRPr lang="en-PH" sz="1050" dirty="0">
              <a:latin typeface="Arial Black" panose="020B0A04020102020204" pitchFamily="34" charset="0"/>
            </a:endParaRPr>
          </a:p>
          <a:p>
            <a:r>
              <a:rPr lang="en-PH" sz="1050" dirty="0">
                <a:latin typeface="Arial Black" panose="020B0A04020102020204" pitchFamily="34" charset="0"/>
              </a:rPr>
              <a:t>Sa July 21 </a:t>
            </a:r>
            <a:r>
              <a:rPr lang="en-PH" sz="1050" dirty="0" err="1">
                <a:latin typeface="Arial Black" panose="020B0A04020102020204" pitchFamily="34" charset="0"/>
              </a:rPr>
              <a:t>manong</a:t>
            </a:r>
            <a:r>
              <a:rPr lang="en-PH" sz="1050" dirty="0">
                <a:latin typeface="Arial Black" panose="020B0A04020102020204" pitchFamily="34" charset="0"/>
              </a:rPr>
              <a:t> frank </a:t>
            </a:r>
            <a:r>
              <a:rPr lang="en-PH" sz="1050" dirty="0" err="1">
                <a:latin typeface="Arial Black" panose="020B0A04020102020204" pitchFamily="34" charset="0"/>
              </a:rPr>
              <a:t>naa</a:t>
            </a:r>
            <a:r>
              <a:rPr lang="en-PH" sz="1050" dirty="0">
                <a:latin typeface="Arial Black" panose="020B0A04020102020204" pitchFamily="34" charset="0"/>
              </a:rPr>
              <a:t> pa me </a:t>
            </a:r>
            <a:r>
              <a:rPr lang="en-PH" sz="1050" dirty="0" err="1">
                <a:latin typeface="Arial Black" panose="020B0A04020102020204" pitchFamily="34" charset="0"/>
              </a:rPr>
              <a:t>buhaton</a:t>
            </a:r>
            <a:r>
              <a:rPr lang="en-PH" sz="1050" dirty="0">
                <a:latin typeface="Arial Black" panose="020B0A04020102020204" pitchFamily="34" charset="0"/>
              </a:rPr>
              <a:t> </a:t>
            </a:r>
            <a:r>
              <a:rPr lang="en-PH" sz="1050" dirty="0" err="1">
                <a:latin typeface="Arial Black" panose="020B0A04020102020204" pitchFamily="34" charset="0"/>
              </a:rPr>
              <a:t>nga</a:t>
            </a:r>
            <a:r>
              <a:rPr lang="en-PH" sz="1050" dirty="0">
                <a:latin typeface="Arial Black" panose="020B0A04020102020204" pitchFamily="34" charset="0"/>
              </a:rPr>
              <a:t> tribute kay mam fem kay </a:t>
            </a:r>
            <a:r>
              <a:rPr lang="en-PH" sz="1050" dirty="0" err="1">
                <a:latin typeface="Arial Black" panose="020B0A04020102020204" pitchFamily="34" charset="0"/>
              </a:rPr>
              <a:t>mao</a:t>
            </a:r>
            <a:r>
              <a:rPr lang="en-PH" sz="1050" dirty="0">
                <a:latin typeface="Arial Black" panose="020B0A04020102020204" pitchFamily="34" charset="0"/>
              </a:rPr>
              <a:t> kana ang foundation day </a:t>
            </a:r>
            <a:r>
              <a:rPr lang="en-PH" sz="1050" dirty="0" err="1">
                <a:latin typeface="Arial Black" panose="020B0A04020102020204" pitchFamily="34" charset="0"/>
              </a:rPr>
              <a:t>sa</a:t>
            </a:r>
            <a:r>
              <a:rPr lang="en-PH" sz="1050" dirty="0">
                <a:latin typeface="Arial Black" panose="020B0A04020102020204" pitchFamily="34" charset="0"/>
              </a:rPr>
              <a:t> </a:t>
            </a:r>
            <a:r>
              <a:rPr lang="en-PH" sz="1050" dirty="0" err="1">
                <a:latin typeface="Arial Black" panose="020B0A04020102020204" pitchFamily="34" charset="0"/>
              </a:rPr>
              <a:t>shalom.I</a:t>
            </a:r>
            <a:r>
              <a:rPr lang="en-PH" sz="1050" dirty="0">
                <a:latin typeface="Arial Black" panose="020B0A04020102020204" pitchFamily="34" charset="0"/>
              </a:rPr>
              <a:t> </a:t>
            </a:r>
            <a:r>
              <a:rPr lang="en-PH" sz="1050" dirty="0" err="1">
                <a:latin typeface="Arial Black" panose="020B0A04020102020204" pitchFamily="34" charset="0"/>
              </a:rPr>
              <a:t>reallt</a:t>
            </a:r>
            <a:r>
              <a:rPr lang="en-PH" sz="1050" dirty="0">
                <a:latin typeface="Arial Black" panose="020B0A04020102020204" pitchFamily="34" charset="0"/>
              </a:rPr>
              <a:t> admire mam femme how strong woman she is </a:t>
            </a:r>
            <a:r>
              <a:rPr lang="en-PH" sz="1050" dirty="0" err="1">
                <a:latin typeface="Arial Black" panose="020B0A04020102020204" pitchFamily="34" charset="0"/>
              </a:rPr>
              <a:t>manong</a:t>
            </a:r>
            <a:r>
              <a:rPr lang="en-PH" sz="1050" dirty="0">
                <a:latin typeface="Arial Black" panose="020B0A04020102020204" pitchFamily="34" charset="0"/>
              </a:rPr>
              <a:t> </a:t>
            </a:r>
            <a:r>
              <a:rPr lang="en-PH" sz="1050" dirty="0" err="1">
                <a:latin typeface="Arial Black" panose="020B0A04020102020204" pitchFamily="34" charset="0"/>
              </a:rPr>
              <a:t>frank..I</a:t>
            </a:r>
            <a:r>
              <a:rPr lang="en-PH" sz="1050" dirty="0">
                <a:latin typeface="Arial Black" panose="020B0A04020102020204" pitchFamily="34" charset="0"/>
              </a:rPr>
              <a:t> am very much thankful that </a:t>
            </a:r>
            <a:r>
              <a:rPr lang="en-PH" sz="1050" dirty="0" err="1">
                <a:latin typeface="Arial Black" panose="020B0A04020102020204" pitchFamily="34" charset="0"/>
              </a:rPr>
              <a:t>i</a:t>
            </a:r>
            <a:r>
              <a:rPr lang="en-PH" sz="1050" dirty="0">
                <a:latin typeface="Arial Black" panose="020B0A04020102020204" pitchFamily="34" charset="0"/>
              </a:rPr>
              <a:t> am part of shalom family because of mam fem kay with her initiative di ko </a:t>
            </a:r>
            <a:r>
              <a:rPr lang="en-PH" sz="1050" dirty="0" err="1">
                <a:latin typeface="Arial Black" panose="020B0A04020102020204" pitchFamily="34" charset="0"/>
              </a:rPr>
              <a:t>bal</a:t>
            </a:r>
            <a:r>
              <a:rPr lang="en-PH" sz="1050" dirty="0">
                <a:latin typeface="Arial Black" panose="020B0A04020102020204" pitchFamily="34" charset="0"/>
              </a:rPr>
              <a:t> an </a:t>
            </a:r>
            <a:r>
              <a:rPr lang="en-PH" sz="1050" dirty="0" err="1">
                <a:latin typeface="Arial Black" panose="020B0A04020102020204" pitchFamily="34" charset="0"/>
              </a:rPr>
              <a:t>asa</a:t>
            </a:r>
            <a:r>
              <a:rPr lang="en-PH" sz="1050" dirty="0">
                <a:latin typeface="Arial Black" panose="020B0A04020102020204" pitchFamily="34" charset="0"/>
              </a:rPr>
              <a:t> ko </a:t>
            </a:r>
            <a:r>
              <a:rPr lang="en-PH" sz="1050" dirty="0" err="1">
                <a:latin typeface="Arial Black" panose="020B0A04020102020204" pitchFamily="34" charset="0"/>
              </a:rPr>
              <a:t>karon</a:t>
            </a:r>
            <a:r>
              <a:rPr lang="en-PH" sz="1050" dirty="0">
                <a:latin typeface="Arial Black" panose="020B0A04020102020204" pitchFamily="34" charset="0"/>
              </a:rPr>
              <a:t> </a:t>
            </a:r>
            <a:r>
              <a:rPr lang="en-PH" sz="1050" dirty="0" err="1">
                <a:latin typeface="Arial Black" panose="020B0A04020102020204" pitchFamily="34" charset="0"/>
              </a:rPr>
              <a:t>naka</a:t>
            </a:r>
            <a:r>
              <a:rPr lang="en-PH" sz="1050" dirty="0">
                <a:latin typeface="Arial Black" panose="020B0A04020102020204" pitchFamily="34" charset="0"/>
              </a:rPr>
              <a:t> work ug </a:t>
            </a:r>
            <a:r>
              <a:rPr lang="en-PH" sz="1050" dirty="0" err="1">
                <a:latin typeface="Arial Black" panose="020B0A04020102020204" pitchFamily="34" charset="0"/>
              </a:rPr>
              <a:t>daghan</a:t>
            </a:r>
            <a:r>
              <a:rPr lang="en-PH" sz="1050" dirty="0">
                <a:latin typeface="Arial Black" panose="020B0A04020102020204" pitchFamily="34" charset="0"/>
              </a:rPr>
              <a:t> </a:t>
            </a:r>
            <a:r>
              <a:rPr lang="en-PH" sz="1050" dirty="0" err="1">
                <a:latin typeface="Arial Black" panose="020B0A04020102020204" pitchFamily="34" charset="0"/>
              </a:rPr>
              <a:t>ako</a:t>
            </a:r>
            <a:r>
              <a:rPr lang="en-PH" sz="1050" dirty="0">
                <a:latin typeface="Arial Black" panose="020B0A04020102020204" pitchFamily="34" charset="0"/>
              </a:rPr>
              <a:t> </a:t>
            </a:r>
            <a:r>
              <a:rPr lang="en-PH" sz="1050" dirty="0" err="1">
                <a:latin typeface="Arial Black" panose="020B0A04020102020204" pitchFamily="34" charset="0"/>
              </a:rPr>
              <a:t>nakat-unan</a:t>
            </a:r>
            <a:r>
              <a:rPr lang="en-PH" sz="1050" dirty="0">
                <a:latin typeface="Arial Black" panose="020B0A04020102020204" pitchFamily="34" charset="0"/>
              </a:rPr>
              <a:t> </a:t>
            </a:r>
            <a:r>
              <a:rPr lang="en-PH" sz="1050" dirty="0" err="1">
                <a:latin typeface="Arial Black" panose="020B0A04020102020204" pitchFamily="34" charset="0"/>
              </a:rPr>
              <a:t>sa</a:t>
            </a:r>
            <a:r>
              <a:rPr lang="en-PH" sz="1050" dirty="0">
                <a:latin typeface="Arial Black" panose="020B0A04020102020204" pitchFamily="34" charset="0"/>
              </a:rPr>
              <a:t> </a:t>
            </a:r>
            <a:r>
              <a:rPr lang="en-PH" sz="1050" dirty="0" err="1">
                <a:latin typeface="Arial Black" panose="020B0A04020102020204" pitchFamily="34" charset="0"/>
              </a:rPr>
              <a:t>iya</a:t>
            </a:r>
            <a:r>
              <a:rPr lang="en-PH" sz="1050" dirty="0">
                <a:latin typeface="Arial Black" panose="020B0A04020102020204" pitchFamily="34" charset="0"/>
              </a:rPr>
              <a:t> </a:t>
            </a:r>
            <a:r>
              <a:rPr lang="en-PH" sz="1050" dirty="0" err="1">
                <a:latin typeface="Arial Black" panose="020B0A04020102020204" pitchFamily="34" charset="0"/>
              </a:rPr>
              <a:t>manong</a:t>
            </a:r>
            <a:r>
              <a:rPr lang="en-PH" sz="1050" dirty="0">
                <a:latin typeface="Arial Black" panose="020B0A04020102020204" pitchFamily="34" charset="0"/>
              </a:rPr>
              <a:t> frank.</a:t>
            </a:r>
          </a:p>
          <a:p>
            <a:endParaRPr lang="en-PH" sz="1050" dirty="0">
              <a:latin typeface="Arial Black" panose="020B0A04020102020204" pitchFamily="34" charset="0"/>
            </a:endParaRPr>
          </a:p>
          <a:p>
            <a:r>
              <a:rPr lang="en-PH" sz="1050" dirty="0" err="1">
                <a:latin typeface="Arial Black" panose="020B0A04020102020204" pitchFamily="34" charset="0"/>
              </a:rPr>
              <a:t>pasalamat</a:t>
            </a:r>
            <a:r>
              <a:rPr lang="en-PH" sz="1050" dirty="0">
                <a:latin typeface="Arial Black" panose="020B0A04020102020204" pitchFamily="34" charset="0"/>
              </a:rPr>
              <a:t> </a:t>
            </a:r>
            <a:r>
              <a:rPr lang="en-PH" sz="1050" dirty="0" err="1">
                <a:latin typeface="Arial Black" panose="020B0A04020102020204" pitchFamily="34" charset="0"/>
              </a:rPr>
              <a:t>pud</a:t>
            </a:r>
            <a:r>
              <a:rPr lang="en-PH" sz="1050" dirty="0">
                <a:latin typeface="Arial Black" panose="020B0A04020102020204" pitchFamily="34" charset="0"/>
              </a:rPr>
              <a:t> </a:t>
            </a:r>
            <a:r>
              <a:rPr lang="en-PH" sz="1050" dirty="0" err="1">
                <a:latin typeface="Arial Black" panose="020B0A04020102020204" pitchFamily="34" charset="0"/>
              </a:rPr>
              <a:t>kita</a:t>
            </a:r>
            <a:r>
              <a:rPr lang="en-PH" sz="1050" dirty="0">
                <a:latin typeface="Arial Black" panose="020B0A04020102020204" pitchFamily="34" charset="0"/>
              </a:rPr>
              <a:t> </a:t>
            </a:r>
            <a:r>
              <a:rPr lang="en-PH" sz="1050" dirty="0" err="1">
                <a:latin typeface="Arial Black" panose="020B0A04020102020204" pitchFamily="34" charset="0"/>
              </a:rPr>
              <a:t>sa</a:t>
            </a:r>
            <a:r>
              <a:rPr lang="en-PH" sz="1050" dirty="0">
                <a:latin typeface="Arial Black" panose="020B0A04020102020204" pitchFamily="34" charset="0"/>
              </a:rPr>
              <a:t> </a:t>
            </a:r>
            <a:r>
              <a:rPr lang="en-PH" sz="1050" dirty="0" err="1">
                <a:latin typeface="Arial Black" panose="020B0A04020102020204" pitchFamily="34" charset="0"/>
              </a:rPr>
              <a:t>ginoo</a:t>
            </a:r>
            <a:r>
              <a:rPr lang="en-PH" sz="1050" dirty="0">
                <a:latin typeface="Arial Black" panose="020B0A04020102020204" pitchFamily="34" charset="0"/>
              </a:rPr>
              <a:t> </a:t>
            </a:r>
            <a:r>
              <a:rPr lang="en-PH" sz="1050" dirty="0" err="1">
                <a:latin typeface="Arial Black" panose="020B0A04020102020204" pitchFamily="34" charset="0"/>
              </a:rPr>
              <a:t>manong</a:t>
            </a:r>
            <a:r>
              <a:rPr lang="en-PH" sz="1050" dirty="0">
                <a:latin typeface="Arial Black" panose="020B0A04020102020204" pitchFamily="34" charset="0"/>
              </a:rPr>
              <a:t> frank kay </a:t>
            </a:r>
            <a:r>
              <a:rPr lang="en-PH" sz="1050" dirty="0" err="1">
                <a:latin typeface="Arial Black" panose="020B0A04020102020204" pitchFamily="34" charset="0"/>
              </a:rPr>
              <a:t>naga</a:t>
            </a:r>
            <a:r>
              <a:rPr lang="en-PH" sz="1050" dirty="0">
                <a:latin typeface="Arial Black" panose="020B0A04020102020204" pitchFamily="34" charset="0"/>
              </a:rPr>
              <a:t> increase </a:t>
            </a:r>
            <a:r>
              <a:rPr lang="en-PH" sz="1050" dirty="0" err="1">
                <a:latin typeface="Arial Black" panose="020B0A04020102020204" pitchFamily="34" charset="0"/>
              </a:rPr>
              <a:t>atong</a:t>
            </a:r>
            <a:r>
              <a:rPr lang="en-PH" sz="1050" dirty="0">
                <a:latin typeface="Arial Black" panose="020B0A04020102020204" pitchFamily="34" charset="0"/>
              </a:rPr>
              <a:t> enrolment yearly </a:t>
            </a:r>
            <a:r>
              <a:rPr lang="en-PH" sz="1050" dirty="0" err="1">
                <a:latin typeface="Arial Black" panose="020B0A04020102020204" pitchFamily="34" charset="0"/>
              </a:rPr>
              <a:t>maskin</a:t>
            </a:r>
            <a:r>
              <a:rPr lang="en-PH" sz="1050" dirty="0">
                <a:latin typeface="Arial Black" panose="020B0A04020102020204" pitchFamily="34" charset="0"/>
              </a:rPr>
              <a:t> </a:t>
            </a:r>
            <a:r>
              <a:rPr lang="en-PH" sz="1050" dirty="0" err="1">
                <a:latin typeface="Arial Black" panose="020B0A04020102020204" pitchFamily="34" charset="0"/>
              </a:rPr>
              <a:t>wala</a:t>
            </a:r>
            <a:r>
              <a:rPr lang="en-PH" sz="1050" dirty="0">
                <a:latin typeface="Arial Black" panose="020B0A04020102020204" pitchFamily="34" charset="0"/>
              </a:rPr>
              <a:t> </a:t>
            </a:r>
            <a:r>
              <a:rPr lang="en-PH" sz="1050" dirty="0" err="1">
                <a:latin typeface="Arial Black" panose="020B0A04020102020204" pitchFamily="34" charset="0"/>
              </a:rPr>
              <a:t>kita</a:t>
            </a:r>
            <a:r>
              <a:rPr lang="en-PH" sz="1050" dirty="0">
                <a:latin typeface="Arial Black" panose="020B0A04020102020204" pitchFamily="34" charset="0"/>
              </a:rPr>
              <a:t> scholarship offer </a:t>
            </a:r>
            <a:r>
              <a:rPr lang="en-PH" sz="1050" dirty="0" err="1">
                <a:latin typeface="Arial Black" panose="020B0A04020102020204" pitchFamily="34" charset="0"/>
              </a:rPr>
              <a:t>sa</a:t>
            </a:r>
            <a:r>
              <a:rPr lang="en-PH" sz="1050" dirty="0">
                <a:latin typeface="Arial Black" panose="020B0A04020102020204" pitchFamily="34" charset="0"/>
              </a:rPr>
              <a:t> high school for two year </a:t>
            </a:r>
            <a:r>
              <a:rPr lang="en-PH" sz="1050" dirty="0" err="1">
                <a:latin typeface="Arial Black" panose="020B0A04020102020204" pitchFamily="34" charset="0"/>
              </a:rPr>
              <a:t>na</a:t>
            </a:r>
            <a:r>
              <a:rPr lang="en-PH" sz="1050" dirty="0">
                <a:latin typeface="Arial Black" panose="020B0A04020102020204" pitchFamily="34" charset="0"/>
              </a:rPr>
              <a:t> </a:t>
            </a:r>
            <a:r>
              <a:rPr lang="en-PH" sz="1050" dirty="0" err="1">
                <a:latin typeface="Arial Black" panose="020B0A04020102020204" pitchFamily="34" charset="0"/>
              </a:rPr>
              <a:t>pero</a:t>
            </a:r>
            <a:r>
              <a:rPr lang="en-PH" sz="1050" dirty="0">
                <a:latin typeface="Arial Black" panose="020B0A04020102020204" pitchFamily="34" charset="0"/>
              </a:rPr>
              <a:t> good news kay </a:t>
            </a:r>
            <a:r>
              <a:rPr lang="en-PH" sz="1050" dirty="0" err="1">
                <a:latin typeface="Arial Black" panose="020B0A04020102020204" pitchFamily="34" charset="0"/>
              </a:rPr>
              <a:t>atong</a:t>
            </a:r>
            <a:r>
              <a:rPr lang="en-PH" sz="1050" dirty="0">
                <a:latin typeface="Arial Black" panose="020B0A04020102020204" pitchFamily="34" charset="0"/>
              </a:rPr>
              <a:t> population both elementary and high school increase. </a:t>
            </a:r>
            <a:r>
              <a:rPr lang="en-PH" sz="1050" dirty="0" err="1">
                <a:latin typeface="Arial Black" panose="020B0A04020102020204" pitchFamily="34" charset="0"/>
              </a:rPr>
              <a:t>karon</a:t>
            </a:r>
            <a:r>
              <a:rPr lang="en-PH" sz="1050" dirty="0">
                <a:latin typeface="Arial Black" panose="020B0A04020102020204" pitchFamily="34" charset="0"/>
              </a:rPr>
              <a:t> </a:t>
            </a:r>
            <a:r>
              <a:rPr lang="en-PH" sz="1050" dirty="0" err="1">
                <a:latin typeface="Arial Black" panose="020B0A04020102020204" pitchFamily="34" charset="0"/>
              </a:rPr>
              <a:t>nga</a:t>
            </a:r>
            <a:r>
              <a:rPr lang="en-PH" sz="1050" dirty="0">
                <a:latin typeface="Arial Black" panose="020B0A04020102020204" pitchFamily="34" charset="0"/>
              </a:rPr>
              <a:t> </a:t>
            </a:r>
            <a:r>
              <a:rPr lang="en-PH" sz="1050" dirty="0" err="1">
                <a:latin typeface="Arial Black" panose="020B0A04020102020204" pitchFamily="34" charset="0"/>
              </a:rPr>
              <a:t>tuig</a:t>
            </a:r>
            <a:r>
              <a:rPr lang="en-PH" sz="1050" dirty="0">
                <a:latin typeface="Arial Black" panose="020B0A04020102020204" pitchFamily="34" charset="0"/>
              </a:rPr>
              <a:t> nag increase </a:t>
            </a:r>
            <a:r>
              <a:rPr lang="en-PH" sz="1050" dirty="0" err="1">
                <a:latin typeface="Arial Black" panose="020B0A04020102020204" pitchFamily="34" charset="0"/>
              </a:rPr>
              <a:t>atong</a:t>
            </a:r>
            <a:r>
              <a:rPr lang="en-PH" sz="1050" dirty="0">
                <a:latin typeface="Arial Black" panose="020B0A04020102020204" pitchFamily="34" charset="0"/>
              </a:rPr>
              <a:t> population total population </a:t>
            </a:r>
            <a:r>
              <a:rPr lang="en-PH" sz="1050" dirty="0" err="1">
                <a:latin typeface="Arial Black" panose="020B0A04020102020204" pitchFamily="34" charset="0"/>
              </a:rPr>
              <a:t>elemetary</a:t>
            </a:r>
            <a:r>
              <a:rPr lang="en-PH" sz="1050" dirty="0">
                <a:latin typeface="Arial Black" panose="020B0A04020102020204" pitchFamily="34" charset="0"/>
              </a:rPr>
              <a:t> and high school 312.</a:t>
            </a:r>
          </a:p>
          <a:p>
            <a:endParaRPr lang="en-PH" sz="1050" dirty="0">
              <a:latin typeface="Arial Black" panose="020B0A04020102020204" pitchFamily="34" charset="0"/>
            </a:endParaRPr>
          </a:p>
          <a:p>
            <a:r>
              <a:rPr lang="en-PH" sz="1050" dirty="0">
                <a:latin typeface="Arial Black" panose="020B0A04020102020204" pitchFamily="34" charset="0"/>
              </a:rPr>
              <a:t>Jennifer (SSI-Academic-in-charge)</a:t>
            </a:r>
          </a:p>
          <a:p>
            <a:pPr>
              <a:lnSpc>
                <a:spcPts val="1345"/>
              </a:lnSpc>
              <a:spcAft>
                <a:spcPts val="800"/>
              </a:spcAft>
            </a:pPr>
            <a:r>
              <a:rPr lang="en-PH" sz="1050" dirty="0">
                <a:latin typeface="Arial Black" panose="020B0A04020102020204" pitchFamily="34" charset="0"/>
                <a:cs typeface="Times New Roman" panose="02020603050405020304" pitchFamily="18" charset="0"/>
              </a:rPr>
              <a:t>---------------------------------------------------------</a:t>
            </a:r>
          </a:p>
        </p:txBody>
      </p:sp>
      <p:sp>
        <p:nvSpPr>
          <p:cNvPr id="2" name="Rectangle 1">
            <a:extLst>
              <a:ext uri="{FF2B5EF4-FFF2-40B4-BE49-F238E27FC236}">
                <a16:creationId xmlns:a16="http://schemas.microsoft.com/office/drawing/2014/main" id="{BE9D5F87-53B7-4A50-8963-FAAE226CAECB}"/>
              </a:ext>
            </a:extLst>
          </p:cNvPr>
          <p:cNvSpPr/>
          <p:nvPr/>
        </p:nvSpPr>
        <p:spPr>
          <a:xfrm>
            <a:off x="152400" y="5943600"/>
            <a:ext cx="7315200" cy="1061829"/>
          </a:xfrm>
          <a:prstGeom prst="rect">
            <a:avLst/>
          </a:prstGeom>
        </p:spPr>
        <p:txBody>
          <a:bodyPr wrap="square">
            <a:spAutoFit/>
          </a:bodyPr>
          <a:lstStyle/>
          <a:p>
            <a:r>
              <a:rPr lang="en-GB" sz="1050" b="1" dirty="0">
                <a:latin typeface="Arial Black" panose="020B0A04020102020204" pitchFamily="34" charset="0"/>
              </a:rPr>
              <a:t>Leonardo David</a:t>
            </a:r>
          </a:p>
          <a:p>
            <a:r>
              <a:rPr lang="en-GB" sz="1050" b="1" dirty="0">
                <a:latin typeface="Arial Black" panose="020B0A04020102020204" pitchFamily="34" charset="0"/>
              </a:rPr>
              <a:t>January 1 at 11:51 AM</a:t>
            </a:r>
          </a:p>
          <a:p>
            <a:r>
              <a:rPr lang="en-GB" sz="1050" b="1" dirty="0">
                <a:latin typeface="Arial Black" panose="020B0A04020102020204" pitchFamily="34" charset="0"/>
              </a:rPr>
              <a:t> </a:t>
            </a:r>
          </a:p>
          <a:p>
            <a:r>
              <a:rPr lang="en-GB" sz="1050" b="1" dirty="0">
                <a:latin typeface="Arial Black" panose="020B0A04020102020204" pitchFamily="34" charset="0"/>
              </a:rPr>
              <a:t>Every </a:t>
            </a:r>
            <a:r>
              <a:rPr lang="en-GB" sz="1050" b="1" dirty="0" err="1">
                <a:latin typeface="Arial Black" panose="020B0A04020102020204" pitchFamily="34" charset="0"/>
              </a:rPr>
              <a:t>betans</a:t>
            </a:r>
            <a:r>
              <a:rPr lang="en-GB" sz="1050" b="1" dirty="0">
                <a:latin typeface="Arial Black" panose="020B0A04020102020204" pitchFamily="34" charset="0"/>
              </a:rPr>
              <a:t> are so proud of you brother.</a:t>
            </a:r>
          </a:p>
          <a:p>
            <a:r>
              <a:rPr lang="en-GB" sz="1050" b="1" dirty="0">
                <a:latin typeface="Arial Black" panose="020B0A04020102020204" pitchFamily="34" charset="0"/>
              </a:rPr>
              <a:t>----------------------------------------------------------</a:t>
            </a:r>
          </a:p>
          <a:p>
            <a:endParaRPr lang="en-PH" sz="1050" b="1" dirty="0">
              <a:latin typeface="Arial Black" panose="020B0A04020102020204" pitchFamily="34" charset="0"/>
            </a:endParaRPr>
          </a:p>
        </p:txBody>
      </p:sp>
      <p:pic>
        <p:nvPicPr>
          <p:cNvPr id="1026" name="Picture 2" descr="Frank Gorrez">
            <a:hlinkClick r:id="rId3"/>
            <a:extLst>
              <a:ext uri="{FF2B5EF4-FFF2-40B4-BE49-F238E27FC236}">
                <a16:creationId xmlns:a16="http://schemas.microsoft.com/office/drawing/2014/main" id="{FD1C8931-809B-49F2-A9A7-204793993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40005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D12ADA3-6E5C-4903-B133-65ADE3750BF6}"/>
              </a:ext>
            </a:extLst>
          </p:cNvPr>
          <p:cNvSpPr>
            <a:spLocks noChangeArrowheads="1"/>
          </p:cNvSpPr>
          <p:nvPr/>
        </p:nvSpPr>
        <p:spPr bwMode="auto">
          <a:xfrm>
            <a:off x="152400" y="6858000"/>
            <a:ext cx="7500937" cy="686393"/>
          </a:xfrm>
          <a:prstGeom prst="rect">
            <a:avLst/>
          </a:prstGeom>
          <a:solidFill>
            <a:srgbClr val="F2F3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34914" bIns="39675"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385898"/>
                </a:solidFill>
                <a:effectLst/>
                <a:latin typeface="Arial Black" panose="020B0A04020102020204" pitchFamily="34" charset="0"/>
                <a:hlinkClick r:id="rId3"/>
              </a:rPr>
              <a:t>Frank Gorrez</a:t>
            </a:r>
            <a:r>
              <a:rPr kumimoji="0" lang="en-US" altLang="en-US" sz="1050" i="0" u="none" strike="noStrike" cap="none" normalizeH="0" baseline="0" dirty="0">
                <a:ln>
                  <a:noFill/>
                </a:ln>
                <a:solidFill>
                  <a:srgbClr val="1C1E21"/>
                </a:solidFill>
                <a:effectLst/>
                <a:latin typeface="Arial Black" panose="020B0A04020102020204" pitchFamily="34" charset="0"/>
              </a:rPr>
              <a:t> Thank you, </a:t>
            </a:r>
            <a:r>
              <a:rPr kumimoji="0" lang="en-US" altLang="en-US" sz="1050" i="0" u="none" strike="noStrike" cap="none" normalizeH="0" baseline="0" dirty="0" err="1">
                <a:ln>
                  <a:noFill/>
                </a:ln>
                <a:solidFill>
                  <a:srgbClr val="1C1E21"/>
                </a:solidFill>
                <a:effectLst/>
                <a:latin typeface="Arial Black" panose="020B0A04020102020204" pitchFamily="34" charset="0"/>
              </a:rPr>
              <a:t>brod</a:t>
            </a:r>
            <a:r>
              <a:rPr kumimoji="0" lang="en-US" altLang="en-US" sz="1050" i="0" u="none" strike="noStrike" cap="none" normalizeH="0" baseline="0" dirty="0">
                <a:ln>
                  <a:noFill/>
                </a:ln>
                <a:solidFill>
                  <a:srgbClr val="1C1E21"/>
                </a:solidFill>
                <a:effectLst/>
                <a:latin typeface="Arial Black" panose="020B0A04020102020204" pitchFamily="34" charset="0"/>
              </a:rPr>
              <a:t>. I wish more members will think of others in need and help carry their load.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i="0" u="none" strike="noStrike" cap="none" normalizeH="0" baseline="0" dirty="0">
                <a:ln>
                  <a:noFill/>
                </a:ln>
                <a:solidFill>
                  <a:srgbClr val="385898"/>
                </a:solidFill>
                <a:effectLst/>
                <a:latin typeface="Arial Black" panose="020B0A04020102020204" pitchFamily="34" charset="0"/>
                <a:hlinkClick r:id="rId5"/>
              </a:rPr>
              <a:t>Eileen Bennett</a:t>
            </a:r>
            <a:r>
              <a:rPr kumimoji="0" lang="en-US" altLang="en-US" sz="1050" i="0" u="none" strike="noStrike" cap="none" normalizeH="0" baseline="0" dirty="0">
                <a:ln>
                  <a:noFill/>
                </a:ln>
                <a:solidFill>
                  <a:srgbClr val="1C1E21"/>
                </a:solidFill>
                <a:effectLst/>
                <a:latin typeface="Arial Black" panose="020B0A04020102020204" pitchFamily="34" charset="0"/>
              </a:rPr>
              <a:t> Amazing </a:t>
            </a:r>
            <a:r>
              <a:rPr kumimoji="0" lang="en-US" altLang="en-US" sz="1050" i="0" u="none" strike="noStrike" cap="none" normalizeH="0" baseline="0" dirty="0" err="1">
                <a:ln>
                  <a:noFill/>
                </a:ln>
                <a:solidFill>
                  <a:srgbClr val="1C1E21"/>
                </a:solidFill>
                <a:effectLst/>
                <a:latin typeface="Arial Black" panose="020B0A04020102020204" pitchFamily="34" charset="0"/>
              </a:rPr>
              <a:t>indeed..What's</a:t>
            </a:r>
            <a:r>
              <a:rPr kumimoji="0" lang="en-US" altLang="en-US" sz="1050" i="0" u="none" strike="noStrike" cap="none" normalizeH="0" baseline="0" dirty="0">
                <a:ln>
                  <a:noFill/>
                </a:ln>
                <a:solidFill>
                  <a:srgbClr val="1C1E21"/>
                </a:solidFill>
                <a:effectLst/>
                <a:latin typeface="Arial Black" panose="020B0A04020102020204" pitchFamily="34" charset="0"/>
              </a:rPr>
              <a:t> the secret with such an awesome crop, </a:t>
            </a:r>
            <a:r>
              <a:rPr kumimoji="0" lang="en-US" altLang="en-US" sz="1050" i="0" u="none" strike="noStrike" cap="none" normalizeH="0" baseline="0" dirty="0" err="1">
                <a:ln>
                  <a:noFill/>
                </a:ln>
                <a:solidFill>
                  <a:srgbClr val="1C1E21"/>
                </a:solidFill>
                <a:effectLst/>
                <a:latin typeface="Arial Black" panose="020B0A04020102020204" pitchFamily="34" charset="0"/>
              </a:rPr>
              <a:t>Mr</a:t>
            </a:r>
            <a:r>
              <a:rPr kumimoji="0" lang="en-US" altLang="en-US" sz="1050" i="0" u="none" strike="noStrike" cap="none" normalizeH="0" baseline="0" dirty="0">
                <a:ln>
                  <a:noFill/>
                </a:ln>
                <a:solidFill>
                  <a:srgbClr val="1C1E21"/>
                </a:solidFill>
                <a:effectLst/>
                <a:latin typeface="Arial Black" panose="020B0A04020102020204" pitchFamily="34" charset="0"/>
              </a:rPr>
              <a:t> 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i="0" u="none" strike="noStrike" cap="none" normalizeH="0" baseline="0" dirty="0">
              <a:ln>
                <a:noFill/>
              </a:ln>
              <a:solidFill>
                <a:schemeClr val="tx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EE6F488C-2DC4-4D46-9F37-6EA187E993E7}"/>
              </a:ext>
            </a:extLst>
          </p:cNvPr>
          <p:cNvSpPr/>
          <p:nvPr/>
        </p:nvSpPr>
        <p:spPr>
          <a:xfrm>
            <a:off x="119061" y="7544392"/>
            <a:ext cx="7534275" cy="1320298"/>
          </a:xfrm>
          <a:prstGeom prst="rect">
            <a:avLst/>
          </a:prstGeom>
        </p:spPr>
        <p:txBody>
          <a:bodyPr wrap="square">
            <a:spAutoFit/>
          </a:bodyPr>
          <a:lstStyle/>
          <a:p>
            <a:pPr fontAlgn="ctr">
              <a:lnSpc>
                <a:spcPct val="107000"/>
              </a:lnSpc>
              <a:spcAft>
                <a:spcPts val="150"/>
              </a:spcAft>
            </a:pPr>
            <a:r>
              <a:rPr lang="en-PH" sz="1050" b="1" u="sng" dirty="0">
                <a:solidFill>
                  <a:srgbClr val="385898"/>
                </a:solidFill>
                <a:latin typeface="Arial Black" panose="020B0A04020102020204" pitchFamily="34" charset="0"/>
                <a:ea typeface="Times New Roman" panose="02020603050405020304" pitchFamily="18"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lang="en-PH" sz="1050" b="1" u="sng" dirty="0" err="1">
                <a:solidFill>
                  <a:srgbClr val="385898"/>
                </a:solidFill>
                <a:latin typeface="Arial Black" panose="020B0A04020102020204" pitchFamily="34" charset="0"/>
                <a:ea typeface="Times New Roman" panose="02020603050405020304" pitchFamily="18" charset="0"/>
                <a:cs typeface="Helvetica" panose="020B0604020202020204" pitchFamily="34" charset="0"/>
                <a:hlinkClick r:id="rId6">
                  <a:extLst>
                    <a:ext uri="{A12FA001-AC4F-418D-AE19-62706E023703}">
                      <ahyp:hlinkClr xmlns:ahyp="http://schemas.microsoft.com/office/drawing/2018/hyperlinkcolor" val="tx"/>
                    </a:ext>
                  </a:extLst>
                </a:hlinkClick>
              </a:rPr>
              <a:t>GKonomics</a:t>
            </a:r>
            <a:r>
              <a:rPr lang="en-PH" sz="1050" dirty="0">
                <a:solidFill>
                  <a:srgbClr val="616770"/>
                </a:solidFill>
                <a:latin typeface="Arial Black" panose="020B0A04020102020204" pitchFamily="34" charset="0"/>
                <a:ea typeface="Times New Roman" panose="02020603050405020304" pitchFamily="18" charset="0"/>
                <a:cs typeface="Helvetica" panose="020B0604020202020204" pitchFamily="34" charset="0"/>
              </a:rPr>
              <a:t> added a new photo.</a:t>
            </a:r>
            <a:endParaRPr lang="en-PH" sz="1050" dirty="0">
              <a:latin typeface="Arial Black" panose="020B0A04020102020204" pitchFamily="34" charset="0"/>
              <a:ea typeface="Calibri" panose="020F0502020204030204" pitchFamily="34" charset="0"/>
              <a:cs typeface="Times New Roman" panose="02020603050405020304" pitchFamily="18" charset="0"/>
            </a:endParaRPr>
          </a:p>
          <a:p>
            <a:pPr fontAlgn="ctr">
              <a:lnSpc>
                <a:spcPct val="107000"/>
              </a:lnSpc>
              <a:spcAft>
                <a:spcPts val="0"/>
              </a:spcAft>
            </a:pPr>
            <a:r>
              <a:rPr lang="en-PH" sz="1050" dirty="0">
                <a:solidFill>
                  <a:srgbClr val="616770"/>
                </a:solidFill>
                <a:latin typeface="Arial Black" panose="020B0A04020102020204" pitchFamily="34" charset="0"/>
                <a:ea typeface="Times New Roman" panose="02020603050405020304" pitchFamily="18" charset="0"/>
                <a:cs typeface="Helvetica" panose="020B0604020202020204" pitchFamily="34" charset="0"/>
                <a:hlinkClick r:id="rId7">
                  <a:extLst>
                    <a:ext uri="{A12FA001-AC4F-418D-AE19-62706E023703}">
                      <ahyp:hlinkClr xmlns:ahyp="http://schemas.microsoft.com/office/drawing/2018/hyperlinkcolor" val="tx"/>
                    </a:ext>
                  </a:extLst>
                </a:hlinkClick>
              </a:rPr>
              <a:t>	         July 19, 2019</a:t>
            </a:r>
            <a:r>
              <a:rPr lang="en-PH" sz="1050" dirty="0">
                <a:solidFill>
                  <a:srgbClr val="616770"/>
                </a:solidFill>
                <a:latin typeface="Arial Black" panose="020B0A04020102020204" pitchFamily="34" charset="0"/>
                <a:ea typeface="Times New Roman" panose="02020603050405020304" pitchFamily="18" charset="0"/>
                <a:cs typeface="Helvetica" panose="020B0604020202020204" pitchFamily="34" charset="0"/>
              </a:rPr>
              <a:t> · </a:t>
            </a:r>
            <a:endParaRPr lang="en-PH" sz="1050" dirty="0">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PH" sz="1050" dirty="0">
                <a:solidFill>
                  <a:srgbClr val="1C1E21"/>
                </a:solidFill>
                <a:latin typeface="Arial Black" panose="020B0A04020102020204" pitchFamily="34" charset="0"/>
                <a:ea typeface="Times New Roman" panose="02020603050405020304" pitchFamily="18" charset="0"/>
                <a:cs typeface="Helvetica" panose="020B0604020202020204" pitchFamily="34" charset="0"/>
              </a:rPr>
              <a:t>	         They are innovative social enterprise initiatives with </a:t>
            </a:r>
            <a:r>
              <a:rPr lang="en-PH" sz="1050" dirty="0" err="1">
                <a:solidFill>
                  <a:srgbClr val="1C1E21"/>
                </a:solidFill>
                <a:latin typeface="Arial Black" panose="020B0A04020102020204" pitchFamily="34" charset="0"/>
                <a:ea typeface="Times New Roman" panose="02020603050405020304" pitchFamily="18" charset="0"/>
                <a:cs typeface="Helvetica" panose="020B0604020202020204" pitchFamily="34" charset="0"/>
              </a:rPr>
              <a:t>CIto</a:t>
            </a:r>
            <a:r>
              <a:rPr lang="en-PH" sz="1050" dirty="0">
                <a:solidFill>
                  <a:srgbClr val="1C1E21"/>
                </a:solidFill>
                <a:latin typeface="Arial Black" panose="020B0A04020102020204" pitchFamily="34" charset="0"/>
                <a:ea typeface="Times New Roman" panose="02020603050405020304" pitchFamily="18" charset="0"/>
                <a:cs typeface="Helvetica" panose="020B0604020202020204" pitchFamily="34" charset="0"/>
              </a:rPr>
              <a:t> Lorenzo as partner. Mr. 	 	         Lorenzo is a GKONOMICS mentor and Council member. Shown here with him are 	 	         GKONOMICS agronomist consultant &amp; partner, Dr. Frank Gorrez, and Executive 	 	         Director, Rose Cabrera .</a:t>
            </a:r>
            <a:endParaRPr lang="en-PH" sz="1050" dirty="0">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PH" sz="1050" dirty="0">
                <a:solidFill>
                  <a:srgbClr val="4B4F56"/>
                </a:solidFill>
                <a:latin typeface="Arial Black" panose="020B0A04020102020204" pitchFamily="34" charset="0"/>
                <a:ea typeface="Times New Roman" panose="02020603050405020304" pitchFamily="18" charset="0"/>
                <a:cs typeface="Helvetica" panose="020B0604020202020204" pitchFamily="34" charset="0"/>
              </a:rPr>
              <a:t>	     — with </a:t>
            </a:r>
            <a:r>
              <a:rPr lang="en-PH" sz="1050" u="sng" dirty="0">
                <a:solidFill>
                  <a:srgbClr val="385898"/>
                </a:solidFill>
                <a:latin typeface="Arial Black" panose="020B0A04020102020204" pitchFamily="34" charset="0"/>
                <a:ea typeface="Times New Roman" panose="02020603050405020304" pitchFamily="18" charset="0"/>
                <a:cs typeface="Helvetica" panose="020B0604020202020204" pitchFamily="34" charset="0"/>
                <a:hlinkClick r:id="rId8" tooltip="Rose Isada Cabrera">
                  <a:extLst>
                    <a:ext uri="{A12FA001-AC4F-418D-AE19-62706E023703}">
                      <ahyp:hlinkClr xmlns:ahyp="http://schemas.microsoft.com/office/drawing/2018/hyperlinkcolor" val="tx"/>
                    </a:ext>
                  </a:extLst>
                </a:hlinkClick>
              </a:rPr>
              <a:t>Rose </a:t>
            </a:r>
            <a:r>
              <a:rPr lang="en-PH" sz="1050" u="sng" dirty="0" err="1">
                <a:solidFill>
                  <a:srgbClr val="385898"/>
                </a:solidFill>
                <a:latin typeface="Arial Black" panose="020B0A04020102020204" pitchFamily="34" charset="0"/>
                <a:ea typeface="Times New Roman" panose="02020603050405020304" pitchFamily="18" charset="0"/>
                <a:cs typeface="Helvetica" panose="020B0604020202020204" pitchFamily="34" charset="0"/>
                <a:hlinkClick r:id="rId8" tooltip="Rose Isada Cabrera">
                  <a:extLst>
                    <a:ext uri="{A12FA001-AC4F-418D-AE19-62706E023703}">
                      <ahyp:hlinkClr xmlns:ahyp="http://schemas.microsoft.com/office/drawing/2018/hyperlinkcolor" val="tx"/>
                    </a:ext>
                  </a:extLst>
                </a:hlinkClick>
              </a:rPr>
              <a:t>Isada</a:t>
            </a:r>
            <a:r>
              <a:rPr lang="en-PH" sz="1050" u="sng" dirty="0">
                <a:solidFill>
                  <a:srgbClr val="385898"/>
                </a:solidFill>
                <a:latin typeface="Arial Black" panose="020B0A04020102020204" pitchFamily="34" charset="0"/>
                <a:ea typeface="Times New Roman" panose="02020603050405020304" pitchFamily="18" charset="0"/>
                <a:cs typeface="Helvetica" panose="020B0604020202020204" pitchFamily="34" charset="0"/>
                <a:hlinkClick r:id="rId8" tooltip="Rose Isada Cabrera">
                  <a:extLst>
                    <a:ext uri="{A12FA001-AC4F-418D-AE19-62706E023703}">
                      <ahyp:hlinkClr xmlns:ahyp="http://schemas.microsoft.com/office/drawing/2018/hyperlinkcolor" val="tx"/>
                    </a:ext>
                  </a:extLst>
                </a:hlinkClick>
              </a:rPr>
              <a:t> Cabrera</a:t>
            </a:r>
            <a:r>
              <a:rPr lang="en-PH" sz="1050" dirty="0">
                <a:solidFill>
                  <a:srgbClr val="4B4F56"/>
                </a:solidFill>
                <a:latin typeface="Arial Black" panose="020B0A04020102020204" pitchFamily="34" charset="0"/>
                <a:ea typeface="Times New Roman" panose="02020603050405020304" pitchFamily="18" charset="0"/>
                <a:cs typeface="Helvetica" panose="020B0604020202020204" pitchFamily="34" charset="0"/>
              </a:rPr>
              <a:t> and </a:t>
            </a:r>
            <a:r>
              <a:rPr lang="en-PH" sz="1050" u="sng" dirty="0">
                <a:solidFill>
                  <a:srgbClr val="385898"/>
                </a:solidFill>
                <a:latin typeface="Arial Black" panose="020B0A04020102020204" pitchFamily="34" charset="0"/>
                <a:ea typeface="Times New Roman" panose="02020603050405020304" pitchFamily="18" charset="0"/>
                <a:cs typeface="Helvetica" panose="020B0604020202020204" pitchFamily="34" charset="0"/>
                <a:hlinkClick r:id="rId9" tooltip="Frank Gorrez">
                  <a:extLst>
                    <a:ext uri="{A12FA001-AC4F-418D-AE19-62706E023703}">
                      <ahyp:hlinkClr xmlns:ahyp="http://schemas.microsoft.com/office/drawing/2018/hyperlinkcolor" val="tx"/>
                    </a:ext>
                  </a:extLst>
                </a:hlinkClick>
              </a:rPr>
              <a:t>Frank Gorrez</a:t>
            </a:r>
            <a:r>
              <a:rPr lang="en-PH" sz="1050" dirty="0">
                <a:solidFill>
                  <a:srgbClr val="4B4F56"/>
                </a:solidFill>
                <a:latin typeface="Arial Black" panose="020B0A04020102020204" pitchFamily="34" charset="0"/>
                <a:ea typeface="Times New Roman" panose="02020603050405020304" pitchFamily="18" charset="0"/>
                <a:cs typeface="Helvetica" panose="020B0604020202020204" pitchFamily="34" charset="0"/>
              </a:rPr>
              <a:t>.</a:t>
            </a:r>
            <a:endParaRPr lang="en-PH" sz="1050" dirty="0">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A8801A4-916D-4EC5-BAD9-8CBA7BD2BF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592" y="7572247"/>
            <a:ext cx="1326087" cy="1214301"/>
          </a:xfrm>
          <a:prstGeom prst="rect">
            <a:avLst/>
          </a:prstGeom>
        </p:spPr>
      </p:pic>
    </p:spTree>
    <p:extLst>
      <p:ext uri="{BB962C8B-B14F-4D97-AF65-F5344CB8AC3E}">
        <p14:creationId xmlns:p14="http://schemas.microsoft.com/office/powerpoint/2010/main" val="403318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879BCF-9C80-478B-86DD-99F2721D7766}"/>
              </a:ext>
            </a:extLst>
          </p:cNvPr>
          <p:cNvSpPr/>
          <p:nvPr/>
        </p:nvSpPr>
        <p:spPr>
          <a:xfrm>
            <a:off x="195199" y="31147"/>
            <a:ext cx="7479553" cy="5355312"/>
          </a:xfrm>
          <a:prstGeom prst="rect">
            <a:avLst/>
          </a:prstGeom>
        </p:spPr>
        <p:txBody>
          <a:bodyPr wrap="square">
            <a:spAutoFit/>
          </a:bodyPr>
          <a:lstStyle/>
          <a:p>
            <a:r>
              <a:rPr lang="en-US" altLang="en-US" dirty="0">
                <a:solidFill>
                  <a:srgbClr val="1C1E21"/>
                </a:solidFill>
              </a:rPr>
              <a:t>	          </a:t>
            </a:r>
            <a:r>
              <a:rPr lang="en-US" altLang="en-US" dirty="0" err="1">
                <a:solidFill>
                  <a:srgbClr val="1C1E21"/>
                </a:solidFill>
              </a:rPr>
              <a:t>Greetinds</a:t>
            </a:r>
            <a:r>
              <a:rPr lang="en-US" altLang="en-US" dirty="0">
                <a:solidFill>
                  <a:srgbClr val="1C1E21"/>
                </a:solidFill>
              </a:rPr>
              <a:t>, Mayor </a:t>
            </a:r>
            <a:r>
              <a:rPr lang="en-US" altLang="en-US" dirty="0" err="1">
                <a:solidFill>
                  <a:srgbClr val="1C1E21"/>
                </a:solidFill>
              </a:rPr>
              <a:t>Zamzamin</a:t>
            </a:r>
            <a:r>
              <a:rPr lang="en-US" altLang="en-US" dirty="0">
                <a:solidFill>
                  <a:srgbClr val="1C1E21"/>
                </a:solidFill>
              </a:rPr>
              <a:t>. I'm Dr. Frank Gorrez who 	          conducted a seminar-workshop in your </a:t>
            </a:r>
            <a:r>
              <a:rPr lang="en-US" altLang="en-US" dirty="0" err="1">
                <a:solidFill>
                  <a:srgbClr val="1C1E21"/>
                </a:solidFill>
              </a:rPr>
              <a:t>Buayan</a:t>
            </a:r>
            <a:r>
              <a:rPr lang="en-US" altLang="en-US" dirty="0">
                <a:solidFill>
                  <a:srgbClr val="1C1E21"/>
                </a:solidFill>
              </a:rPr>
              <a:t> Municipality 	          sponsored by </a:t>
            </a:r>
            <a:r>
              <a:rPr lang="en-US" altLang="en-US" dirty="0">
                <a:solidFill>
                  <a:srgbClr val="385898"/>
                </a:solidFill>
                <a:hlinkClick r:id="rId2"/>
              </a:rPr>
              <a:t>Gawad Kalinga Mindanao</a:t>
            </a:r>
            <a:r>
              <a:rPr lang="en-US" altLang="en-US" dirty="0">
                <a:solidFill>
                  <a:srgbClr val="1C1E21"/>
                </a:solidFill>
              </a:rPr>
              <a:t> with support from 	          </a:t>
            </a:r>
            <a:r>
              <a:rPr lang="en-US" altLang="en-US" dirty="0" err="1">
                <a:solidFill>
                  <a:srgbClr val="1C1E21"/>
                </a:solidFill>
              </a:rPr>
              <a:t>Datu</a:t>
            </a:r>
            <a:r>
              <a:rPr lang="en-US" altLang="en-US" dirty="0">
                <a:solidFill>
                  <a:srgbClr val="1C1E21"/>
                </a:solidFill>
              </a:rPr>
              <a:t> King Ampatuan. This was about the Rice &amp; Vegetable 	          Garden implemented in </a:t>
            </a:r>
            <a:r>
              <a:rPr lang="en-US" altLang="en-US" dirty="0">
                <a:solidFill>
                  <a:srgbClr val="385898"/>
                </a:solidFill>
                <a:hlinkClick r:id="rId3"/>
              </a:rPr>
              <a:t>Shalom Institute in </a:t>
            </a:r>
            <a:r>
              <a:rPr lang="en-US" altLang="en-US" dirty="0" err="1">
                <a:solidFill>
                  <a:srgbClr val="385898"/>
                </a:solidFill>
                <a:hlinkClick r:id="rId3"/>
              </a:rPr>
              <a:t>Balabagan</a:t>
            </a:r>
            <a:r>
              <a:rPr lang="en-US" altLang="en-US" dirty="0">
                <a:solidFill>
                  <a:srgbClr val="385898"/>
                </a:solidFill>
                <a:hlinkClick r:id="rId3"/>
              </a:rPr>
              <a:t>, Lanao Del Sur</a:t>
            </a:r>
            <a:r>
              <a:rPr lang="en-US" altLang="en-US" dirty="0">
                <a:solidFill>
                  <a:srgbClr val="1C1E21"/>
                </a:solidFill>
              </a:rPr>
              <a:t>. Wishing you good health. </a:t>
            </a:r>
            <a:r>
              <a:rPr lang="en-PH" dirty="0"/>
              <a:t>	         </a:t>
            </a:r>
          </a:p>
          <a:p>
            <a:endParaRPr lang="en-PH" dirty="0"/>
          </a:p>
          <a:p>
            <a:r>
              <a:rPr lang="en-PH" dirty="0"/>
              <a:t>  	            </a:t>
            </a:r>
            <a:r>
              <a:rPr lang="en-PH" dirty="0" err="1"/>
              <a:t>Zamzamin</a:t>
            </a:r>
            <a:r>
              <a:rPr lang="en-PH" dirty="0"/>
              <a:t> </a:t>
            </a:r>
            <a:r>
              <a:rPr lang="en-PH" dirty="0" err="1"/>
              <a:t>Lumenda</a:t>
            </a:r>
            <a:r>
              <a:rPr lang="en-PH" dirty="0"/>
              <a:t> Ampatuan. September 13, 2019 · </a:t>
            </a:r>
          </a:p>
          <a:p>
            <a:pPr defTabSz="765175"/>
            <a:r>
              <a:rPr lang="en-PH" dirty="0"/>
              <a:t>               	</a:t>
            </a:r>
            <a:r>
              <a:rPr lang="en-PH" dirty="0" err="1"/>
              <a:t>salam</a:t>
            </a:r>
            <a:r>
              <a:rPr lang="en-PH" dirty="0"/>
              <a:t> </a:t>
            </a:r>
            <a:r>
              <a:rPr lang="en-PH" dirty="0" err="1"/>
              <a:t>kanu</a:t>
            </a:r>
            <a:r>
              <a:rPr lang="en-PH" dirty="0"/>
              <a:t> imam </a:t>
            </a:r>
            <a:r>
              <a:rPr lang="en-PH" dirty="0" err="1"/>
              <a:t>tanu</a:t>
            </a:r>
            <a:r>
              <a:rPr lang="en-PH" dirty="0"/>
              <a:t> a gay </a:t>
            </a:r>
            <a:r>
              <a:rPr lang="en-PH" dirty="0" err="1"/>
              <a:t>na</a:t>
            </a:r>
            <a:r>
              <a:rPr lang="en-PH" dirty="0"/>
              <a:t> </a:t>
            </a:r>
            <a:r>
              <a:rPr lang="en-PH" dirty="0" err="1"/>
              <a:t>gyamat</a:t>
            </a:r>
            <a:r>
              <a:rPr lang="en-PH" dirty="0"/>
              <a:t> </a:t>
            </a:r>
            <a:r>
              <a:rPr lang="en-PH" dirty="0" err="1"/>
              <a:t>i</a:t>
            </a:r>
            <a:r>
              <a:rPr lang="en-PH" dirty="0"/>
              <a:t> </a:t>
            </a:r>
            <a:r>
              <a:rPr lang="en-PH" dirty="0" err="1"/>
              <a:t>kambwat</a:t>
            </a:r>
            <a:r>
              <a:rPr lang="en-PH" dirty="0"/>
              <a:t> </a:t>
            </a:r>
            <a:r>
              <a:rPr lang="en-PH" dirty="0" err="1"/>
              <a:t>nin</a:t>
            </a:r>
            <a:r>
              <a:rPr lang="en-PH" dirty="0"/>
              <a:t>... 	             		</a:t>
            </a:r>
            <a:r>
              <a:rPr lang="en-PH" dirty="0" err="1"/>
              <a:t>Endu</a:t>
            </a:r>
            <a:r>
              <a:rPr lang="en-PH" dirty="0"/>
              <a:t> </a:t>
            </a:r>
            <a:r>
              <a:rPr lang="en-PH" dirty="0" err="1"/>
              <a:t>salam</a:t>
            </a:r>
            <a:r>
              <a:rPr lang="en-PH" dirty="0"/>
              <a:t> </a:t>
            </a:r>
            <a:r>
              <a:rPr lang="en-PH" dirty="0" err="1"/>
              <a:t>kanu</a:t>
            </a:r>
            <a:r>
              <a:rPr lang="en-PH" dirty="0"/>
              <a:t> </a:t>
            </a:r>
            <a:r>
              <a:rPr lang="en-PH" dirty="0" err="1"/>
              <a:t>nabi</a:t>
            </a:r>
            <a:r>
              <a:rPr lang="en-PH" dirty="0"/>
              <a:t> </a:t>
            </a:r>
            <a:r>
              <a:rPr lang="en-PH" dirty="0" err="1"/>
              <a:t>eesha</a:t>
            </a:r>
            <a:r>
              <a:rPr lang="en-PH" dirty="0"/>
              <a:t> </a:t>
            </a:r>
            <a:r>
              <a:rPr lang="en-PH" dirty="0" err="1"/>
              <a:t>a.s.</a:t>
            </a:r>
            <a:r>
              <a:rPr lang="en-PH" dirty="0"/>
              <a:t> a </a:t>
            </a:r>
            <a:r>
              <a:rPr lang="en-PH" dirty="0" err="1"/>
              <a:t>mapaylay</a:t>
            </a:r>
            <a:r>
              <a:rPr lang="en-PH" dirty="0"/>
              <a:t> </a:t>
            </a:r>
            <a:r>
              <a:rPr lang="en-PH" dirty="0" err="1"/>
              <a:t>bpaluman</a:t>
            </a:r>
            <a:r>
              <a:rPr lang="en-PH" dirty="0"/>
              <a:t> </a:t>
            </a:r>
            <a:r>
              <a:rPr lang="en-PH" dirty="0" err="1"/>
              <a:t>sa</a:t>
            </a:r>
            <a:r>
              <a:rPr lang="en-PH" dirty="0"/>
              <a:t> 		gay </a:t>
            </a:r>
            <a:r>
              <a:rPr lang="en-PH" dirty="0" err="1"/>
              <a:t>na</a:t>
            </a:r>
            <a:r>
              <a:rPr lang="en-PH" dirty="0"/>
              <a:t> </a:t>
            </a:r>
            <a:r>
              <a:rPr lang="en-PH" dirty="0" err="1"/>
              <a:t>gyamat</a:t>
            </a:r>
            <a:r>
              <a:rPr lang="en-PH" dirty="0"/>
              <a:t>...</a:t>
            </a:r>
            <a:r>
              <a:rPr lang="en-PH" dirty="0" err="1"/>
              <a:t>salam</a:t>
            </a:r>
            <a:r>
              <a:rPr lang="en-PH" dirty="0"/>
              <a:t> </a:t>
            </a:r>
            <a:r>
              <a:rPr lang="en-PH" dirty="0" err="1"/>
              <a:t>kanu</a:t>
            </a:r>
            <a:r>
              <a:rPr lang="en-PH" dirty="0"/>
              <a:t> </a:t>
            </a:r>
            <a:r>
              <a:rPr lang="en-PH" dirty="0" err="1"/>
              <a:t>mga</a:t>
            </a:r>
            <a:r>
              <a:rPr lang="en-PH" dirty="0"/>
              <a:t> </a:t>
            </a:r>
            <a:r>
              <a:rPr lang="en-PH" dirty="0" err="1"/>
              <a:t>mumineen</a:t>
            </a:r>
            <a:r>
              <a:rPr lang="en-PH" dirty="0"/>
              <a:t>... salaam </a:t>
            </a:r>
            <a:r>
              <a:rPr lang="en-PH" dirty="0" err="1"/>
              <a:t>mga</a:t>
            </a:r>
            <a:r>
              <a:rPr lang="en-PH" dirty="0"/>
              <a:t> 		</a:t>
            </a:r>
            <a:r>
              <a:rPr lang="en-PH" dirty="0" err="1"/>
              <a:t>lukes</a:t>
            </a:r>
            <a:r>
              <a:rPr lang="en-PH" dirty="0"/>
              <a:t> ko </a:t>
            </a:r>
            <a:r>
              <a:rPr lang="en-PH" dirty="0" err="1"/>
              <a:t>mga</a:t>
            </a:r>
            <a:r>
              <a:rPr lang="en-PH" dirty="0"/>
              <a:t> kaka ko </a:t>
            </a:r>
            <a:r>
              <a:rPr lang="en-PH" dirty="0" err="1"/>
              <a:t>mga</a:t>
            </a:r>
            <a:r>
              <a:rPr lang="en-PH" dirty="0"/>
              <a:t> </a:t>
            </a:r>
            <a:r>
              <a:rPr lang="en-PH" dirty="0" err="1"/>
              <a:t>suled</a:t>
            </a:r>
            <a:r>
              <a:rPr lang="en-PH" dirty="0"/>
              <a:t> ko </a:t>
            </a:r>
            <a:r>
              <a:rPr lang="en-PH" dirty="0" err="1"/>
              <a:t>mga</a:t>
            </a:r>
            <a:r>
              <a:rPr lang="en-PH" dirty="0"/>
              <a:t> </a:t>
            </a:r>
            <a:r>
              <a:rPr lang="en-PH" dirty="0" err="1"/>
              <a:t>pakiwatan</a:t>
            </a:r>
            <a:r>
              <a:rPr lang="en-PH" dirty="0"/>
              <a:t> ko...</a:t>
            </a:r>
          </a:p>
          <a:p>
            <a:r>
              <a:rPr lang="en-PH" dirty="0" err="1"/>
              <a:t>semalawat</a:t>
            </a:r>
            <a:r>
              <a:rPr lang="en-PH" dirty="0"/>
              <a:t> </a:t>
            </a:r>
            <a:r>
              <a:rPr lang="en-PH" dirty="0" err="1"/>
              <a:t>tanu</a:t>
            </a:r>
            <a:r>
              <a:rPr lang="en-PH" dirty="0"/>
              <a:t>... ALLAAHUMMA SALLE ALAA MUHAMMAD WA AALE MUHAMMAD</a:t>
            </a:r>
          </a:p>
          <a:p>
            <a:r>
              <a:rPr lang="en-PH" b="1" dirty="0">
                <a:hlinkClick r:id="rId4"/>
              </a:rPr>
              <a:t>Marita MG </a:t>
            </a:r>
            <a:r>
              <a:rPr lang="en-PH" b="1" dirty="0" err="1">
                <a:hlinkClick r:id="rId4"/>
              </a:rPr>
              <a:t>Dalamban</a:t>
            </a:r>
            <a:r>
              <a:rPr lang="en-PH" dirty="0"/>
              <a:t> </a:t>
            </a:r>
            <a:r>
              <a:rPr lang="en-PH" dirty="0" err="1"/>
              <a:t>Alaykumissalam</a:t>
            </a:r>
            <a:r>
              <a:rPr lang="en-PH" dirty="0"/>
              <a:t> </a:t>
            </a:r>
            <a:r>
              <a:rPr lang="en-PH" dirty="0" err="1"/>
              <a:t>datu</a:t>
            </a:r>
            <a:r>
              <a:rPr lang="en-PH" dirty="0"/>
              <a:t> mayor</a:t>
            </a:r>
          </a:p>
          <a:p>
            <a:r>
              <a:rPr lang="en-GB" b="1" u="sng" dirty="0">
                <a:hlinkClick r:id="rId5"/>
              </a:rPr>
              <a:t>Rasul </a:t>
            </a:r>
            <a:r>
              <a:rPr lang="en-GB" b="1" u="sng" dirty="0" err="1">
                <a:hlinkClick r:id="rId5"/>
              </a:rPr>
              <a:t>Lumenda</a:t>
            </a:r>
            <a:r>
              <a:rPr lang="en-GB" b="1" u="sng" dirty="0">
                <a:hlinkClick r:id="rId5"/>
              </a:rPr>
              <a:t> </a:t>
            </a:r>
            <a:r>
              <a:rPr lang="en-GB" b="1" u="sng" dirty="0" err="1">
                <a:hlinkClick r:id="rId5"/>
              </a:rPr>
              <a:t>Utap</a:t>
            </a:r>
            <a:r>
              <a:rPr lang="en-GB" dirty="0" err="1"/>
              <a:t>May</a:t>
            </a:r>
            <a:r>
              <a:rPr lang="en-GB" dirty="0"/>
              <a:t> Allah have mercy on you, God's willing.</a:t>
            </a:r>
          </a:p>
          <a:p>
            <a:r>
              <a:rPr lang="en-PH" b="1" dirty="0" err="1">
                <a:hlinkClick r:id="rId6"/>
              </a:rPr>
              <a:t>Malimu</a:t>
            </a:r>
            <a:r>
              <a:rPr lang="en-PH" b="1" dirty="0">
                <a:hlinkClick r:id="rId6"/>
              </a:rPr>
              <a:t> </a:t>
            </a:r>
            <a:r>
              <a:rPr lang="en-PH" b="1" dirty="0" err="1">
                <a:hlinkClick r:id="rId6"/>
              </a:rPr>
              <a:t>Masapakat</a:t>
            </a:r>
            <a:r>
              <a:rPr lang="en-PH" b="1" dirty="0">
                <a:hlinkClick r:id="rId6"/>
              </a:rPr>
              <a:t> Pan</a:t>
            </a:r>
            <a:r>
              <a:rPr lang="en-PH" dirty="0"/>
              <a:t> ASAMWAM☝</a:t>
            </a:r>
          </a:p>
          <a:p>
            <a:r>
              <a:rPr lang="en-PH" dirty="0"/>
              <a:t>74Ahmed </a:t>
            </a:r>
            <a:r>
              <a:rPr lang="en-PH" dirty="0" err="1"/>
              <a:t>Acob</a:t>
            </a:r>
            <a:r>
              <a:rPr lang="en-PH" dirty="0"/>
              <a:t> </a:t>
            </a:r>
            <a:r>
              <a:rPr lang="en-PH" dirty="0" err="1"/>
              <a:t>Sali</a:t>
            </a:r>
            <a:r>
              <a:rPr lang="en-PH" dirty="0"/>
              <a:t>, </a:t>
            </a:r>
            <a:r>
              <a:rPr lang="en-PH" dirty="0" err="1"/>
              <a:t>Adjezz</a:t>
            </a:r>
            <a:r>
              <a:rPr lang="en-PH" dirty="0"/>
              <a:t> Angas and 72 others</a:t>
            </a:r>
          </a:p>
          <a:p>
            <a:endParaRPr lang="en-PH" dirty="0"/>
          </a:p>
        </p:txBody>
      </p:sp>
      <p:pic>
        <p:nvPicPr>
          <p:cNvPr id="21" name="Picture 20">
            <a:extLst>
              <a:ext uri="{FF2B5EF4-FFF2-40B4-BE49-F238E27FC236}">
                <a16:creationId xmlns:a16="http://schemas.microsoft.com/office/drawing/2014/main" id="{31323917-B421-4713-87B0-8DD5F00FAB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127" y="1981200"/>
            <a:ext cx="1377696" cy="1377696"/>
          </a:xfrm>
          <a:prstGeom prst="rect">
            <a:avLst/>
          </a:prstGeom>
        </p:spPr>
      </p:pic>
      <p:pic>
        <p:nvPicPr>
          <p:cNvPr id="3" name="Picture 2">
            <a:extLst>
              <a:ext uri="{FF2B5EF4-FFF2-40B4-BE49-F238E27FC236}">
                <a16:creationId xmlns:a16="http://schemas.microsoft.com/office/drawing/2014/main" id="{BD5C18B5-1DB4-4942-A910-FCA40194883A}"/>
              </a:ext>
            </a:extLst>
          </p:cNvPr>
          <p:cNvPicPr>
            <a:picLocks noChangeAspect="1"/>
          </p:cNvPicPr>
          <p:nvPr/>
        </p:nvPicPr>
        <p:blipFill>
          <a:blip r:embed="rId8"/>
          <a:stretch>
            <a:fillRect/>
          </a:stretch>
        </p:blipFill>
        <p:spPr>
          <a:xfrm>
            <a:off x="336127" y="152400"/>
            <a:ext cx="1292706" cy="1292706"/>
          </a:xfrm>
          <a:prstGeom prst="rect">
            <a:avLst/>
          </a:prstGeom>
        </p:spPr>
      </p:pic>
      <p:pic>
        <p:nvPicPr>
          <p:cNvPr id="4" name="Picture 3">
            <a:extLst>
              <a:ext uri="{FF2B5EF4-FFF2-40B4-BE49-F238E27FC236}">
                <a16:creationId xmlns:a16="http://schemas.microsoft.com/office/drawing/2014/main" id="{DFD60FB7-07CA-4987-9FF6-B25A9D312E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936" y="5475529"/>
            <a:ext cx="5502528" cy="4551724"/>
          </a:xfrm>
          <a:prstGeom prst="rect">
            <a:avLst/>
          </a:prstGeom>
        </p:spPr>
      </p:pic>
    </p:spTree>
    <p:extLst>
      <p:ext uri="{BB962C8B-B14F-4D97-AF65-F5344CB8AC3E}">
        <p14:creationId xmlns:p14="http://schemas.microsoft.com/office/powerpoint/2010/main" val="214101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793B4-A627-4F3F-B6D2-71536B8E1065}"/>
              </a:ext>
            </a:extLst>
          </p:cNvPr>
          <p:cNvPicPr>
            <a:picLocks noChangeAspect="1"/>
          </p:cNvPicPr>
          <p:nvPr/>
        </p:nvPicPr>
        <p:blipFill>
          <a:blip r:embed="rId2"/>
          <a:stretch>
            <a:fillRect/>
          </a:stretch>
        </p:blipFill>
        <p:spPr>
          <a:xfrm>
            <a:off x="0" y="0"/>
            <a:ext cx="7772399" cy="10058400"/>
          </a:xfrm>
          <a:prstGeom prst="rect">
            <a:avLst/>
          </a:prstGeom>
        </p:spPr>
      </p:pic>
    </p:spTree>
    <p:extLst>
      <p:ext uri="{BB962C8B-B14F-4D97-AF65-F5344CB8AC3E}">
        <p14:creationId xmlns:p14="http://schemas.microsoft.com/office/powerpoint/2010/main" val="3969227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2823</TotalTime>
  <Words>17494</Words>
  <Application>Microsoft Office PowerPoint</Application>
  <PresentationFormat>Custom</PresentationFormat>
  <Paragraphs>936</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Gorrez</dc:creator>
  <cp:lastModifiedBy>Frank Gorrez</cp:lastModifiedBy>
  <cp:revision>216</cp:revision>
  <dcterms:created xsi:type="dcterms:W3CDTF">2019-11-09T09:07:55Z</dcterms:created>
  <dcterms:modified xsi:type="dcterms:W3CDTF">2020-03-16T08:10:00Z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2019-11-02T00:00:00Z</vt:filetime>
  </property>
  <property fmtid="{D5CDD505-2E9C-101B-9397-08002B2CF9AE}" pid="3" name="Creator">
    <vt:lpwstr>Microsoft® Word 2016</vt:lpwstr>
  </property>
  <property fmtid="{D5CDD505-2E9C-101B-9397-08002B2CF9AE}" pid="4" name="LastSaved">
    <vt:filetime>2019-11-09T00:00:00Z</vt:filetime>
  </property>
</Properties>
</file>